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92" r:id="rId3"/>
    <p:sldId id="742" r:id="rId4"/>
    <p:sldId id="807" r:id="rId5"/>
    <p:sldId id="381" r:id="rId6"/>
    <p:sldId id="397" r:id="rId7"/>
    <p:sldId id="808" r:id="rId8"/>
    <p:sldId id="576" r:id="rId9"/>
    <p:sldId id="495" r:id="rId10"/>
    <p:sldId id="809" r:id="rId11"/>
    <p:sldId id="795" r:id="rId12"/>
    <p:sldId id="691" r:id="rId13"/>
    <p:sldId id="393" r:id="rId14"/>
    <p:sldId id="530" r:id="rId15"/>
    <p:sldId id="401" r:id="rId16"/>
    <p:sldId id="805" r:id="rId17"/>
    <p:sldId id="721" r:id="rId18"/>
    <p:sldId id="806" r:id="rId19"/>
    <p:sldId id="722" r:id="rId20"/>
    <p:sldId id="467" r:id="rId21"/>
    <p:sldId id="566" r:id="rId22"/>
    <p:sldId id="567" r:id="rId23"/>
    <p:sldId id="451" r:id="rId24"/>
    <p:sldId id="794" r:id="rId25"/>
    <p:sldId id="418" r:id="rId26"/>
    <p:sldId id="419" r:id="rId27"/>
    <p:sldId id="407" r:id="rId28"/>
    <p:sldId id="796" r:id="rId29"/>
    <p:sldId id="474" r:id="rId30"/>
    <p:sldId id="410" r:id="rId31"/>
    <p:sldId id="528" r:id="rId32"/>
    <p:sldId id="797" r:id="rId33"/>
    <p:sldId id="573" r:id="rId34"/>
    <p:sldId id="478" r:id="rId35"/>
    <p:sldId id="652" r:id="rId36"/>
    <p:sldId id="5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0D826-0C22-46EA-96B1-E79743130D7D}" type="datetimeFigureOut">
              <a:rPr lang="en-US" smtClean="0"/>
              <a:t>9/3/2020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4F4E-F901-4AB5-9A7B-8703B3A0BAD2}" type="slidenum">
              <a:rPr lang="en-US" smtClean="0"/>
              <a:t>‹#›</a:t>
            </a:fld>
            <a:endParaRPr lang="en-US"/>
          </a:p>
        </p:txBody>
      </p:sp>
    </p:spTree>
    <p:extLst>
      <p:ext uri="{BB962C8B-B14F-4D97-AF65-F5344CB8AC3E}">
        <p14:creationId xmlns:p14="http://schemas.microsoft.com/office/powerpoint/2010/main" val="223042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454F1E0-36F4-4EC9-B403-227A336897F8}" type="slidenum">
              <a:rPr lang="en-US" smtClean="0"/>
              <a:pPr/>
              <a:t>16</a:t>
            </a:fld>
            <a:endParaRPr lang="en-US"/>
          </a:p>
        </p:txBody>
      </p:sp>
    </p:spTree>
    <p:extLst>
      <p:ext uri="{BB962C8B-B14F-4D97-AF65-F5344CB8AC3E}">
        <p14:creationId xmlns:p14="http://schemas.microsoft.com/office/powerpoint/2010/main" val="160061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46979C-0F3D-479D-8ED0-B9C259E9A9E3}" type="slidenum">
              <a:rPr lang="en-US" smtClean="0"/>
              <a:pPr/>
              <a:t>18</a:t>
            </a:fld>
            <a:endParaRPr lang="en-US"/>
          </a:p>
        </p:txBody>
      </p:sp>
      <p:sp>
        <p:nvSpPr>
          <p:cNvPr id="6" name="Slide Image Placeholder 5"/>
          <p:cNvSpPr>
            <a:spLocks noGrp="1" noRot="1" noChangeAspect="1"/>
          </p:cNvSpPr>
          <p:nvPr>
            <p:ph type="sldImg"/>
          </p:nvPr>
        </p:nvSpPr>
        <p:spPr>
          <a:xfrm>
            <a:off x="1128713" y="646113"/>
            <a:ext cx="4968875" cy="2795587"/>
          </a:xfrm>
        </p:spPr>
      </p:sp>
      <p:sp>
        <p:nvSpPr>
          <p:cNvPr id="7" name="Notes Placeholder 6"/>
          <p:cNvSpPr>
            <a:spLocks noGrp="1"/>
          </p:cNvSpPr>
          <p:nvPr>
            <p:ph type="body" idx="1"/>
          </p:nvPr>
        </p:nvSpPr>
        <p:spPr/>
        <p:txBody>
          <a:bodyPr>
            <a:normAutofit/>
          </a:bodyPr>
          <a:lstStyle/>
          <a:p>
            <a:endParaRPr lang="sv-SE"/>
          </a:p>
        </p:txBody>
      </p:sp>
    </p:spTree>
    <p:extLst>
      <p:ext uri="{BB962C8B-B14F-4D97-AF65-F5344CB8AC3E}">
        <p14:creationId xmlns:p14="http://schemas.microsoft.com/office/powerpoint/2010/main" val="297204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454F1E0-36F4-4EC9-B403-227A336897F8}" type="slidenum">
              <a:rPr lang="en-US" smtClean="0"/>
              <a:pPr/>
              <a:t>21</a:t>
            </a:fld>
            <a:endParaRPr lang="en-US"/>
          </a:p>
        </p:txBody>
      </p:sp>
    </p:spTree>
    <p:extLst>
      <p:ext uri="{BB962C8B-B14F-4D97-AF65-F5344CB8AC3E}">
        <p14:creationId xmlns:p14="http://schemas.microsoft.com/office/powerpoint/2010/main" val="139253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454F1E0-36F4-4EC9-B403-227A336897F8}" type="slidenum">
              <a:rPr lang="en-US" smtClean="0"/>
              <a:pPr/>
              <a:t>36</a:t>
            </a:fld>
            <a:endParaRPr lang="en-US"/>
          </a:p>
        </p:txBody>
      </p:sp>
    </p:spTree>
    <p:extLst>
      <p:ext uri="{BB962C8B-B14F-4D97-AF65-F5344CB8AC3E}">
        <p14:creationId xmlns:p14="http://schemas.microsoft.com/office/powerpoint/2010/main" val="273499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89603-7953-4494-B491-0DE0095365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030C3A-7FED-47F0-AF61-0708520F3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0AA803-EB71-4D3F-AC12-9E3E7C8A8605}"/>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5" name="Footer Placeholder 4">
            <a:extLst>
              <a:ext uri="{FF2B5EF4-FFF2-40B4-BE49-F238E27FC236}">
                <a16:creationId xmlns:a16="http://schemas.microsoft.com/office/drawing/2014/main" id="{1B147EE9-35FF-47E6-B83C-D32A9192A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8D17C-A439-4BE5-A78E-4210BF990FB1}"/>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237986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9E7F-B049-4A9A-A20F-4F9E8D9073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3BCB2B-0FDA-4DB8-93C2-D8DC2FB357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5CC56-A89E-4F9C-8A94-7E2FC4911969}"/>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5" name="Footer Placeholder 4">
            <a:extLst>
              <a:ext uri="{FF2B5EF4-FFF2-40B4-BE49-F238E27FC236}">
                <a16:creationId xmlns:a16="http://schemas.microsoft.com/office/drawing/2014/main" id="{9E2E7EB9-AC5A-4A7B-9C0C-F38D89E72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E0081-ED18-4B23-BACD-C8939A8E0391}"/>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2116007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B4ADD-B78F-4D3D-8869-A0A050C46D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3581-DBFB-4F51-BFE9-379BA639B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76F65-BB10-46A7-9E4B-B16C6AB5CAC9}"/>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5" name="Footer Placeholder 4">
            <a:extLst>
              <a:ext uri="{FF2B5EF4-FFF2-40B4-BE49-F238E27FC236}">
                <a16:creationId xmlns:a16="http://schemas.microsoft.com/office/drawing/2014/main" id="{FACFB658-B9A2-45A6-95CE-72417380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CB2DA-E056-4EB1-8B40-C88DC9869361}"/>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356946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Right – Whit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39990" y="-10762"/>
            <a:ext cx="12239726" cy="6868762"/>
          </a:xfrm>
          <a:custGeom>
            <a:avLst/>
            <a:gdLst>
              <a:gd name="connsiteX0" fmla="*/ 0 w 12490450"/>
              <a:gd name="connsiteY0" fmla="*/ 10762 h 6868762"/>
              <a:gd name="connsiteX1" fmla="*/ 7977675 w 12490450"/>
              <a:gd name="connsiteY1" fmla="*/ 10762 h 6868762"/>
              <a:gd name="connsiteX2" fmla="*/ 7977675 w 12490450"/>
              <a:gd name="connsiteY2" fmla="*/ 2987143 h 6868762"/>
              <a:gd name="connsiteX3" fmla="*/ 7864713 w 12490450"/>
              <a:gd name="connsiteY3" fmla="*/ 3182801 h 6868762"/>
              <a:gd name="connsiteX4" fmla="*/ 7856303 w 12490450"/>
              <a:gd name="connsiteY4" fmla="*/ 3203162 h 6868762"/>
              <a:gd name="connsiteX5" fmla="*/ 7853500 w 12490450"/>
              <a:gd name="connsiteY5" fmla="*/ 3224649 h 6868762"/>
              <a:gd name="connsiteX6" fmla="*/ 7856303 w 12490450"/>
              <a:gd name="connsiteY6" fmla="*/ 3246136 h 6868762"/>
              <a:gd name="connsiteX7" fmla="*/ 7864713 w 12490450"/>
              <a:gd name="connsiteY7" fmla="*/ 3266496 h 6868762"/>
              <a:gd name="connsiteX8" fmla="*/ 7977675 w 12490450"/>
              <a:gd name="connsiteY8" fmla="*/ 3462152 h 6868762"/>
              <a:gd name="connsiteX9" fmla="*/ 7977675 w 12490450"/>
              <a:gd name="connsiteY9" fmla="*/ 6865781 h 6868762"/>
              <a:gd name="connsiteX10" fmla="*/ 12235176 w 12490450"/>
              <a:gd name="connsiteY10" fmla="*/ 6865781 h 6868762"/>
              <a:gd name="connsiteX11" fmla="*/ 12235176 w 12490450"/>
              <a:gd name="connsiteY11" fmla="*/ 10762 h 6868762"/>
              <a:gd name="connsiteX12" fmla="*/ 12237532 w 12490450"/>
              <a:gd name="connsiteY12" fmla="*/ 0 h 6868762"/>
              <a:gd name="connsiteX13" fmla="*/ 12490450 w 12490450"/>
              <a:gd name="connsiteY13" fmla="*/ 6868762 h 6868762"/>
              <a:gd name="connsiteX14" fmla="*/ 0 w 12490450"/>
              <a:gd name="connsiteY14" fmla="*/ 6868762 h 6868762"/>
              <a:gd name="connsiteX15" fmla="*/ 0 w 12490450"/>
              <a:gd name="connsiteY15" fmla="*/ 10762 h 6868762"/>
              <a:gd name="connsiteX0" fmla="*/ 0 w 12242914"/>
              <a:gd name="connsiteY0" fmla="*/ 10762 h 6868762"/>
              <a:gd name="connsiteX1" fmla="*/ 7977675 w 12242914"/>
              <a:gd name="connsiteY1" fmla="*/ 10762 h 6868762"/>
              <a:gd name="connsiteX2" fmla="*/ 7977675 w 12242914"/>
              <a:gd name="connsiteY2" fmla="*/ 2987143 h 6868762"/>
              <a:gd name="connsiteX3" fmla="*/ 7864713 w 12242914"/>
              <a:gd name="connsiteY3" fmla="*/ 3182801 h 6868762"/>
              <a:gd name="connsiteX4" fmla="*/ 7856303 w 12242914"/>
              <a:gd name="connsiteY4" fmla="*/ 3203162 h 6868762"/>
              <a:gd name="connsiteX5" fmla="*/ 7853500 w 12242914"/>
              <a:gd name="connsiteY5" fmla="*/ 3224649 h 6868762"/>
              <a:gd name="connsiteX6" fmla="*/ 7856303 w 12242914"/>
              <a:gd name="connsiteY6" fmla="*/ 3246136 h 6868762"/>
              <a:gd name="connsiteX7" fmla="*/ 7864713 w 12242914"/>
              <a:gd name="connsiteY7" fmla="*/ 3266496 h 6868762"/>
              <a:gd name="connsiteX8" fmla="*/ 7977675 w 12242914"/>
              <a:gd name="connsiteY8" fmla="*/ 3462152 h 6868762"/>
              <a:gd name="connsiteX9" fmla="*/ 7977675 w 12242914"/>
              <a:gd name="connsiteY9" fmla="*/ 6865781 h 6868762"/>
              <a:gd name="connsiteX10" fmla="*/ 12235176 w 12242914"/>
              <a:gd name="connsiteY10" fmla="*/ 6865781 h 6868762"/>
              <a:gd name="connsiteX11" fmla="*/ 12235176 w 12242914"/>
              <a:gd name="connsiteY11" fmla="*/ 10762 h 6868762"/>
              <a:gd name="connsiteX12" fmla="*/ 12237532 w 12242914"/>
              <a:gd name="connsiteY12" fmla="*/ 0 h 6868762"/>
              <a:gd name="connsiteX13" fmla="*/ 12242914 w 12242914"/>
              <a:gd name="connsiteY13" fmla="*/ 6868762 h 6868762"/>
              <a:gd name="connsiteX14" fmla="*/ 0 w 12242914"/>
              <a:gd name="connsiteY14" fmla="*/ 6868762 h 6868762"/>
              <a:gd name="connsiteX15" fmla="*/ 0 w 12242914"/>
              <a:gd name="connsiteY15" fmla="*/ 10762 h 686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42914" h="6868762">
                <a:moveTo>
                  <a:pt x="0" y="10762"/>
                </a:moveTo>
                <a:lnTo>
                  <a:pt x="7977675" y="10762"/>
                </a:lnTo>
                <a:lnTo>
                  <a:pt x="7977675" y="2987143"/>
                </a:lnTo>
                <a:lnTo>
                  <a:pt x="7864713" y="3182801"/>
                </a:lnTo>
                <a:lnTo>
                  <a:pt x="7856303" y="3203162"/>
                </a:lnTo>
                <a:lnTo>
                  <a:pt x="7853500" y="3224649"/>
                </a:lnTo>
                <a:lnTo>
                  <a:pt x="7856303" y="3246136"/>
                </a:lnTo>
                <a:lnTo>
                  <a:pt x="7864713" y="3266496"/>
                </a:lnTo>
                <a:lnTo>
                  <a:pt x="7977675" y="3462152"/>
                </a:lnTo>
                <a:lnTo>
                  <a:pt x="7977675" y="6865781"/>
                </a:lnTo>
                <a:lnTo>
                  <a:pt x="12235176" y="6865781"/>
                </a:lnTo>
                <a:lnTo>
                  <a:pt x="12235176" y="10762"/>
                </a:lnTo>
                <a:lnTo>
                  <a:pt x="12237532" y="0"/>
                </a:lnTo>
                <a:lnTo>
                  <a:pt x="12242914" y="6868762"/>
                </a:lnTo>
                <a:lnTo>
                  <a:pt x="0" y="6868762"/>
                </a:lnTo>
                <a:lnTo>
                  <a:pt x="0" y="10762"/>
                </a:lnTo>
                <a:close/>
              </a:path>
            </a:pathLst>
          </a:custGeom>
        </p:spPr>
        <p:txBody>
          <a:bodyPr anchor="ctr" anchorCtr="0"/>
          <a:lstStyle>
            <a:lvl1pPr marL="0" indent="0" algn="ctr">
              <a:buNone/>
              <a:defRPr/>
            </a:lvl1pPr>
          </a:lstStyle>
          <a:p>
            <a:r>
              <a:rPr lang="en-US" dirty="0"/>
              <a:t>Click to add picture</a:t>
            </a:r>
          </a:p>
        </p:txBody>
      </p:sp>
      <p:sp>
        <p:nvSpPr>
          <p:cNvPr id="6" name="object 2"/>
          <p:cNvSpPr>
            <a:spLocks/>
          </p:cNvSpPr>
          <p:nvPr userDrawn="1"/>
        </p:nvSpPr>
        <p:spPr bwMode="auto">
          <a:xfrm flipH="1">
            <a:off x="7811465" y="2"/>
            <a:ext cx="4380535" cy="6855019"/>
          </a:xfrm>
          <a:custGeom>
            <a:avLst/>
            <a:gdLst/>
            <a:ahLst/>
            <a:cxnLst/>
            <a:rect l="l" t="t" r="r" b="b"/>
            <a:pathLst>
              <a:path w="4381676" h="6855019">
                <a:moveTo>
                  <a:pt x="0" y="0"/>
                </a:moveTo>
                <a:lnTo>
                  <a:pt x="4257501" y="0"/>
                </a:lnTo>
                <a:lnTo>
                  <a:pt x="4257501" y="2976381"/>
                </a:lnTo>
                <a:lnTo>
                  <a:pt x="4370463" y="3172039"/>
                </a:lnTo>
                <a:lnTo>
                  <a:pt x="4378873" y="3192400"/>
                </a:lnTo>
                <a:lnTo>
                  <a:pt x="4381676" y="3213887"/>
                </a:lnTo>
                <a:lnTo>
                  <a:pt x="4378873" y="3235374"/>
                </a:lnTo>
                <a:lnTo>
                  <a:pt x="4370463" y="3255734"/>
                </a:lnTo>
                <a:lnTo>
                  <a:pt x="4257501" y="3451390"/>
                </a:lnTo>
                <a:lnTo>
                  <a:pt x="4257501" y="6855019"/>
                </a:lnTo>
                <a:lnTo>
                  <a:pt x="0" y="6855019"/>
                </a:lnTo>
                <a:close/>
              </a:path>
            </a:pathLst>
          </a:custGeom>
          <a:solidFill>
            <a:srgbClr val="EE7100"/>
          </a:solidFill>
          <a:ln>
            <a:solidFill>
              <a:srgbClr val="EE7100"/>
            </a:solidFill>
          </a:ln>
        </p:spPr>
        <p:txBody>
          <a:bodyPr lIns="0" tIns="0" rIns="0" bIns="0"/>
          <a:lstStyle/>
          <a:p>
            <a:endParaRPr lang="en-US" sz="1800"/>
          </a:p>
        </p:txBody>
      </p:sp>
      <p:sp>
        <p:nvSpPr>
          <p:cNvPr id="9" name="Title 1"/>
          <p:cNvSpPr>
            <a:spLocks noGrp="1"/>
          </p:cNvSpPr>
          <p:nvPr>
            <p:ph type="ctrTitle" hasCustomPrompt="1"/>
          </p:nvPr>
        </p:nvSpPr>
        <p:spPr bwMode="gray">
          <a:xfrm>
            <a:off x="8399370" y="2843784"/>
            <a:ext cx="3481094" cy="521208"/>
          </a:xfrm>
          <a:prstGeom prst="rect">
            <a:avLst/>
          </a:prstGeom>
        </p:spPr>
        <p:txBody>
          <a:bodyPr wrap="square" lIns="91440" tIns="45720" rIns="91440" bIns="45720" anchor="b" anchorCtr="0">
            <a:normAutofit/>
          </a:bodyPr>
          <a:lstStyle>
            <a:lvl1pPr>
              <a:defRPr sz="3000" i="0" baseline="0">
                <a:solidFill>
                  <a:srgbClr val="425559"/>
                </a:solidFill>
                <a:latin typeface="Arial"/>
                <a:cs typeface="Arial"/>
              </a:defRPr>
            </a:lvl1pPr>
          </a:lstStyle>
          <a:p>
            <a:r>
              <a:rPr lang="en-US" dirty="0"/>
              <a:t>Add title</a:t>
            </a:r>
          </a:p>
        </p:txBody>
      </p:sp>
      <p:sp>
        <p:nvSpPr>
          <p:cNvPr id="10" name="Subtitle 2"/>
          <p:cNvSpPr>
            <a:spLocks noGrp="1"/>
          </p:cNvSpPr>
          <p:nvPr>
            <p:ph type="subTitle" idx="1" hasCustomPrompt="1"/>
          </p:nvPr>
        </p:nvSpPr>
        <p:spPr bwMode="gray">
          <a:xfrm>
            <a:off x="8399370" y="3456432"/>
            <a:ext cx="3481094" cy="301752"/>
          </a:xfrm>
          <a:prstGeom prst="rect">
            <a:avLst/>
          </a:prstGeom>
        </p:spPr>
        <p:txBody>
          <a:bodyPr wrap="square" lIns="91440" tIns="45720" rIns="91440" bIns="45720" anchor="t" anchorCtr="0">
            <a:noAutofit/>
          </a:bodyPr>
          <a:lstStyle>
            <a:lvl1pPr marL="0" indent="0" algn="l">
              <a:lnSpc>
                <a:spcPct val="120000"/>
              </a:lnSpc>
              <a:spcBef>
                <a:spcPts val="800"/>
              </a:spcBef>
              <a:buNone/>
              <a:defRPr sz="1400" b="1" i="0" baseline="0">
                <a:solidFill>
                  <a:srgbClr val="4255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 subtitle, author name and date</a:t>
            </a:r>
          </a:p>
        </p:txBody>
      </p:sp>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9281" y="5613406"/>
            <a:ext cx="4285446" cy="1253067"/>
          </a:xfrm>
          <a:prstGeom prst="rect">
            <a:avLst/>
          </a:prstGeom>
        </p:spPr>
      </p:pic>
    </p:spTree>
    <p:extLst>
      <p:ext uri="{BB962C8B-B14F-4D97-AF65-F5344CB8AC3E}">
        <p14:creationId xmlns:p14="http://schemas.microsoft.com/office/powerpoint/2010/main" val="371985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540" y="1514476"/>
            <a:ext cx="11136644" cy="4491038"/>
          </a:xfrm>
        </p:spPr>
        <p:txBody>
          <a:bodyPr wrap="none" tIns="10800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itle 7"/>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9" name="Text Placeholder 8"/>
          <p:cNvSpPr>
            <a:spLocks noGrp="1"/>
          </p:cNvSpPr>
          <p:nvPr>
            <p:ph type="body" sz="quarter" idx="13" hasCustomPrompt="1"/>
          </p:nvPr>
        </p:nvSpPr>
        <p:spPr>
          <a:xfrm>
            <a:off x="411587" y="932688"/>
            <a:ext cx="9969556" cy="374904"/>
          </a:xfrm>
        </p:spPr>
        <p:txBody>
          <a:bodyPr>
            <a:noAutofit/>
          </a:bodyPr>
          <a:lstStyle>
            <a:lvl1pPr marL="0" indent="0">
              <a:spcBef>
                <a:spcPts val="830"/>
              </a:spcBef>
              <a:buFontTx/>
              <a:buNone/>
              <a:defRPr b="1">
                <a:solidFill>
                  <a:schemeClr val="tx2"/>
                </a:solidFill>
              </a:defRPr>
            </a:lvl1pPr>
          </a:lstStyle>
          <a:p>
            <a:pPr lvl="0"/>
            <a:r>
              <a:rPr lang="en-US" dirty="0"/>
              <a:t>Click to add </a:t>
            </a:r>
            <a:r>
              <a:rPr lang="en-US" noProof="0" dirty="0"/>
              <a:t>subtitle</a:t>
            </a:r>
          </a:p>
        </p:txBody>
      </p:sp>
      <p:sp>
        <p:nvSpPr>
          <p:cNvPr id="2" name="Date Placeholder 1"/>
          <p:cNvSpPr>
            <a:spLocks noGrp="1"/>
          </p:cNvSpPr>
          <p:nvPr>
            <p:ph type="dt" sz="half" idx="14"/>
          </p:nvPr>
        </p:nvSpPr>
        <p:spPr/>
        <p:txBody>
          <a:bodyPr/>
          <a:lstStyle/>
          <a:p>
            <a:endParaRPr lang="en-US" dirty="0">
              <a:solidFill>
                <a:srgbClr val="425563"/>
              </a:solidFill>
            </a:endParaRPr>
          </a:p>
        </p:txBody>
      </p:sp>
      <p:sp>
        <p:nvSpPr>
          <p:cNvPr id="4" name="Footer Placeholder 3"/>
          <p:cNvSpPr>
            <a:spLocks noGrp="1"/>
          </p:cNvSpPr>
          <p:nvPr>
            <p:ph type="ftr" sz="quarter" idx="15"/>
          </p:nvPr>
        </p:nvSpPr>
        <p:spPr/>
        <p:txBody>
          <a:bodyPr/>
          <a:lstStyle/>
          <a:p>
            <a:endParaRPr lang="en-US" dirty="0">
              <a:solidFill>
                <a:srgbClr val="425563"/>
              </a:solidFill>
            </a:endParaRPr>
          </a:p>
        </p:txBody>
      </p:sp>
      <p:sp>
        <p:nvSpPr>
          <p:cNvPr id="7" name="Slide Number Placeholder 3"/>
          <p:cNvSpPr>
            <a:spLocks noGrp="1"/>
          </p:cNvSpPr>
          <p:nvPr>
            <p:ph type="sldNum" sz="quarter" idx="4"/>
          </p:nvPr>
        </p:nvSpPr>
        <p:spPr>
          <a:xfrm>
            <a:off x="11366288" y="6184459"/>
            <a:ext cx="377923" cy="349692"/>
          </a:xfrm>
          <a:prstGeom prst="rect">
            <a:avLst/>
          </a:prstGeom>
        </p:spPr>
        <p:txBody>
          <a:bodyPr vert="horz" lIns="91440" tIns="45720" rIns="91440" bIns="45720" rtlCol="0" anchor="ctr"/>
          <a:lstStyle>
            <a:lvl1pPr algn="r">
              <a:defRPr lang="en-US" sz="900" kern="1200" smtClean="0">
                <a:solidFill>
                  <a:schemeClr val="tx1"/>
                </a:solidFill>
                <a:latin typeface="+mn-lt"/>
                <a:ea typeface="+mn-ea"/>
                <a:cs typeface="+mn-cs"/>
              </a:defRPr>
            </a:lvl1pPr>
          </a:lstStyle>
          <a:p>
            <a:fld id="{A8CD8C97-9AF4-4DB6-B014-E488ABEEB47A}" type="slidenum">
              <a:rPr>
                <a:solidFill>
                  <a:srgbClr val="425563"/>
                </a:solidFill>
              </a:rPr>
              <a:pPr/>
              <a:t>‹#›</a:t>
            </a:fld>
            <a:endParaRPr dirty="0">
              <a:solidFill>
                <a:srgbClr val="425563"/>
              </a:solidFill>
            </a:endParaRPr>
          </a:p>
        </p:txBody>
      </p:sp>
    </p:spTree>
    <p:custDataLst>
      <p:tags r:id="rId1"/>
    </p:custDataLst>
    <p:extLst>
      <p:ext uri="{BB962C8B-B14F-4D97-AF65-F5344CB8AC3E}">
        <p14:creationId xmlns:p14="http://schemas.microsoft.com/office/powerpoint/2010/main" val="2369368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540" y="1514476"/>
            <a:ext cx="11136644" cy="4491038"/>
          </a:xfrm>
        </p:spPr>
        <p:txBody>
          <a:bodyPr wrap="none" tIns="10800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itle 7"/>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9" name="Text Placeholder 8"/>
          <p:cNvSpPr>
            <a:spLocks noGrp="1"/>
          </p:cNvSpPr>
          <p:nvPr>
            <p:ph type="body" sz="quarter" idx="13" hasCustomPrompt="1"/>
          </p:nvPr>
        </p:nvSpPr>
        <p:spPr>
          <a:xfrm>
            <a:off x="411587" y="932688"/>
            <a:ext cx="9969556" cy="374904"/>
          </a:xfrm>
        </p:spPr>
        <p:txBody>
          <a:bodyPr>
            <a:noAutofit/>
          </a:bodyPr>
          <a:lstStyle>
            <a:lvl1pPr marL="0" indent="0">
              <a:spcBef>
                <a:spcPts val="830"/>
              </a:spcBef>
              <a:buFontTx/>
              <a:buNone/>
              <a:defRPr b="1">
                <a:solidFill>
                  <a:schemeClr val="tx2"/>
                </a:solidFill>
              </a:defRPr>
            </a:lvl1pPr>
          </a:lstStyle>
          <a:p>
            <a:pPr lvl="0"/>
            <a:r>
              <a:rPr lang="en-US" dirty="0"/>
              <a:t>Click to add </a:t>
            </a:r>
            <a:r>
              <a:rPr lang="en-US" noProof="0" dirty="0"/>
              <a:t>subtitle</a:t>
            </a:r>
          </a:p>
        </p:txBody>
      </p:sp>
      <p:sp>
        <p:nvSpPr>
          <p:cNvPr id="2" name="Date Placeholder 1"/>
          <p:cNvSpPr>
            <a:spLocks noGrp="1"/>
          </p:cNvSpPr>
          <p:nvPr>
            <p:ph type="dt" sz="half" idx="14"/>
          </p:nvPr>
        </p:nvSpPr>
        <p:spPr/>
        <p:txBody>
          <a:bodyPr/>
          <a:lstStyle/>
          <a:p>
            <a:endParaRPr lang="en-US" dirty="0">
              <a:solidFill>
                <a:srgbClr val="425563"/>
              </a:solidFill>
            </a:endParaRPr>
          </a:p>
        </p:txBody>
      </p:sp>
      <p:sp>
        <p:nvSpPr>
          <p:cNvPr id="4" name="Footer Placeholder 3"/>
          <p:cNvSpPr>
            <a:spLocks noGrp="1"/>
          </p:cNvSpPr>
          <p:nvPr>
            <p:ph type="ftr" sz="quarter" idx="15"/>
          </p:nvPr>
        </p:nvSpPr>
        <p:spPr/>
        <p:txBody>
          <a:bodyPr/>
          <a:lstStyle/>
          <a:p>
            <a:endParaRPr lang="en-US" dirty="0">
              <a:solidFill>
                <a:srgbClr val="425563"/>
              </a:solidFill>
            </a:endParaRPr>
          </a:p>
        </p:txBody>
      </p:sp>
      <p:sp>
        <p:nvSpPr>
          <p:cNvPr id="7" name="Slide Number Placeholder 3"/>
          <p:cNvSpPr>
            <a:spLocks noGrp="1"/>
          </p:cNvSpPr>
          <p:nvPr>
            <p:ph type="sldNum" sz="quarter" idx="4"/>
          </p:nvPr>
        </p:nvSpPr>
        <p:spPr>
          <a:xfrm>
            <a:off x="11366288" y="6184459"/>
            <a:ext cx="377923" cy="349692"/>
          </a:xfrm>
          <a:prstGeom prst="rect">
            <a:avLst/>
          </a:prstGeom>
        </p:spPr>
        <p:txBody>
          <a:bodyPr vert="horz" lIns="91440" tIns="45720" rIns="91440" bIns="45720" rtlCol="0" anchor="ctr"/>
          <a:lstStyle>
            <a:lvl1pPr algn="r">
              <a:defRPr lang="en-US" sz="900" kern="1200" smtClean="0">
                <a:solidFill>
                  <a:schemeClr val="tx1"/>
                </a:solidFill>
                <a:latin typeface="+mn-lt"/>
                <a:ea typeface="+mn-ea"/>
                <a:cs typeface="+mn-cs"/>
              </a:defRPr>
            </a:lvl1pPr>
          </a:lstStyle>
          <a:p>
            <a:fld id="{A8CD8C97-9AF4-4DB6-B014-E488ABEEB47A}" type="slidenum">
              <a:rPr>
                <a:solidFill>
                  <a:srgbClr val="425563"/>
                </a:solidFill>
              </a:rPr>
              <a:pPr/>
              <a:t>‹#›</a:t>
            </a:fld>
            <a:endParaRPr dirty="0">
              <a:solidFill>
                <a:srgbClr val="425563"/>
              </a:solidFill>
            </a:endParaRPr>
          </a:p>
        </p:txBody>
      </p:sp>
    </p:spTree>
    <p:custDataLst>
      <p:tags r:id="rId1"/>
    </p:custDataLst>
    <p:extLst>
      <p:ext uri="{BB962C8B-B14F-4D97-AF65-F5344CB8AC3E}">
        <p14:creationId xmlns:p14="http://schemas.microsoft.com/office/powerpoint/2010/main" val="1495043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587" y="412628"/>
            <a:ext cx="9969556" cy="525401"/>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11587" y="1517904"/>
            <a:ext cx="11359616" cy="4487609"/>
          </a:xfrm>
        </p:spPr>
        <p:txBody>
          <a:bodyPr lIns="91440" rIns="91440">
            <a:noAutofit/>
          </a:bodyPr>
          <a:lstStyle>
            <a:lvl1pPr>
              <a:defRPr>
                <a:solidFill>
                  <a:schemeClr val="tx1"/>
                </a:solidFill>
              </a:defRPr>
            </a:lvl1pPr>
            <a:lvl2pPr>
              <a:defRPr>
                <a:solidFill>
                  <a:schemeClr val="tx1"/>
                </a:solidFill>
              </a:defRPr>
            </a:lvl2pPr>
            <a:lvl3pPr>
              <a:buClr>
                <a:srgbClr val="425563"/>
              </a:buClr>
              <a:buSzPct val="75000"/>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11587" y="932688"/>
            <a:ext cx="9969556" cy="374904"/>
          </a:xfrm>
        </p:spPr>
        <p:txBody>
          <a:bodyPr wrap="square" lIns="91440" tIns="45720" rIns="91440" bIns="46800">
            <a:noAutofit/>
          </a:bodyPr>
          <a:lstStyle>
            <a:lvl1pPr marL="0" indent="0">
              <a:spcBef>
                <a:spcPts val="830"/>
              </a:spcBef>
              <a:buFontTx/>
              <a:buNone/>
              <a:defRPr sz="2000" b="1">
                <a:solidFill>
                  <a:schemeClr val="tx2"/>
                </a:solidFill>
              </a:defRPr>
            </a:lvl1pPr>
          </a:lstStyle>
          <a:p>
            <a:pPr lvl="0"/>
            <a:r>
              <a:rPr lang="en-US" dirty="0"/>
              <a:t>Click to add subtitle</a:t>
            </a:r>
          </a:p>
        </p:txBody>
      </p:sp>
      <p:sp>
        <p:nvSpPr>
          <p:cNvPr id="6" name="Date Placeholder 5"/>
          <p:cNvSpPr>
            <a:spLocks noGrp="1"/>
          </p:cNvSpPr>
          <p:nvPr>
            <p:ph type="dt" sz="half" idx="16"/>
          </p:nvPr>
        </p:nvSpPr>
        <p:spPr/>
        <p:txBody>
          <a:bodyPr/>
          <a:lstStyle/>
          <a:p>
            <a:endParaRPr lang="en-US" dirty="0">
              <a:solidFill>
                <a:srgbClr val="425563"/>
              </a:solidFill>
            </a:endParaRPr>
          </a:p>
        </p:txBody>
      </p:sp>
      <p:sp>
        <p:nvSpPr>
          <p:cNvPr id="7" name="Footer Placeholder 6"/>
          <p:cNvSpPr>
            <a:spLocks noGrp="1"/>
          </p:cNvSpPr>
          <p:nvPr>
            <p:ph type="ftr" sz="quarter" idx="17"/>
          </p:nvPr>
        </p:nvSpPr>
        <p:spPr/>
        <p:txBody>
          <a:bodyPr/>
          <a:lstStyle/>
          <a:p>
            <a:endParaRPr lang="en-US" dirty="0">
              <a:solidFill>
                <a:srgbClr val="425563"/>
              </a:solidFill>
            </a:endParaRPr>
          </a:p>
        </p:txBody>
      </p:sp>
      <p:sp>
        <p:nvSpPr>
          <p:cNvPr id="9" name="Slide Number Placeholder 3"/>
          <p:cNvSpPr>
            <a:spLocks noGrp="1"/>
          </p:cNvSpPr>
          <p:nvPr>
            <p:ph type="sldNum" sz="quarter" idx="4"/>
          </p:nvPr>
        </p:nvSpPr>
        <p:spPr>
          <a:xfrm>
            <a:off x="11366288" y="6184459"/>
            <a:ext cx="377923" cy="349692"/>
          </a:xfrm>
          <a:prstGeom prst="rect">
            <a:avLst/>
          </a:prstGeom>
        </p:spPr>
        <p:txBody>
          <a:bodyPr vert="horz" lIns="91440" tIns="45720" rIns="91440" bIns="45720" rtlCol="0" anchor="ctr"/>
          <a:lstStyle>
            <a:lvl1pPr algn="r">
              <a:defRPr lang="en-US" sz="900" kern="1200" smtClean="0">
                <a:solidFill>
                  <a:schemeClr val="tx1"/>
                </a:solidFill>
                <a:latin typeface="+mn-lt"/>
                <a:ea typeface="+mn-ea"/>
                <a:cs typeface="+mn-cs"/>
              </a:defRPr>
            </a:lvl1pPr>
          </a:lstStyle>
          <a:p>
            <a:fld id="{A8CD8C97-9AF4-4DB6-B014-E488ABEEB47A}" type="slidenum">
              <a:rPr>
                <a:solidFill>
                  <a:srgbClr val="425563"/>
                </a:solidFill>
              </a:rPr>
              <a:pPr/>
              <a:t>‹#›</a:t>
            </a:fld>
            <a:endParaRPr dirty="0">
              <a:solidFill>
                <a:srgbClr val="425563"/>
              </a:solidFill>
            </a:endParaRPr>
          </a:p>
        </p:txBody>
      </p:sp>
    </p:spTree>
    <p:custDataLst>
      <p:tags r:id="rId1"/>
    </p:custDataLst>
    <p:extLst>
      <p:ext uri="{BB962C8B-B14F-4D97-AF65-F5344CB8AC3E}">
        <p14:creationId xmlns:p14="http://schemas.microsoft.com/office/powerpoint/2010/main" val="361460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7FF5-A196-4647-9102-31DD2C18CB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4E891-A061-4524-B480-6BE794480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C396E-1078-44FE-B632-F1EFE0196448}"/>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5" name="Footer Placeholder 4">
            <a:extLst>
              <a:ext uri="{FF2B5EF4-FFF2-40B4-BE49-F238E27FC236}">
                <a16:creationId xmlns:a16="http://schemas.microsoft.com/office/drawing/2014/main" id="{B69DF45D-A566-478D-B164-BE1BC1986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BDC1C-CD14-4D38-AA9F-4453754BBC28}"/>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154616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67F2-0C9A-4533-BB5A-C80B2C7F0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204881-7BFF-4134-8B7E-BC8B5391D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5901FE-C934-463C-8E2A-3C2D6535E0D2}"/>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5" name="Footer Placeholder 4">
            <a:extLst>
              <a:ext uri="{FF2B5EF4-FFF2-40B4-BE49-F238E27FC236}">
                <a16:creationId xmlns:a16="http://schemas.microsoft.com/office/drawing/2014/main" id="{2E801C28-D38C-4141-8F71-227C683AF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D2FAD-E9B0-47BD-8FF9-42C55D737A37}"/>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265758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E446-DC7F-4E26-B7BB-A9D71394A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59F3B4-8D74-4FFF-A626-7345AFC0CF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FAF619-CF83-4623-9AE3-0E7456773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00D10-7457-4D4C-9BF0-5B920CD48E5D}"/>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6" name="Footer Placeholder 5">
            <a:extLst>
              <a:ext uri="{FF2B5EF4-FFF2-40B4-BE49-F238E27FC236}">
                <a16:creationId xmlns:a16="http://schemas.microsoft.com/office/drawing/2014/main" id="{C4006E2A-14B8-403B-9C25-3FF6B8DB3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99EF1-38A0-4854-BE90-CCFF5B041644}"/>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233333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5254-9291-4A10-A72E-80BBB5A287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FBA07-B07E-4E89-8F42-81BFC910C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FE42E7-E257-45A7-8BBA-BE6496CCD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E2F21-ED1A-4656-85E7-93C0D34C84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30154-84BD-4C93-812F-1BF2D66DE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08A4B3-A99C-4004-B975-0E7E2AC66FF5}"/>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8" name="Footer Placeholder 7">
            <a:extLst>
              <a:ext uri="{FF2B5EF4-FFF2-40B4-BE49-F238E27FC236}">
                <a16:creationId xmlns:a16="http://schemas.microsoft.com/office/drawing/2014/main" id="{D76160BF-63B7-49B8-A46A-33C94881F3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A7D58C-BE01-47AB-8823-3CC53106E173}"/>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64732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30F9-4BC0-49F1-8EB8-5E046E0432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2899EF-8F3E-487A-AB11-B353369C1E37}"/>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4" name="Footer Placeholder 3">
            <a:extLst>
              <a:ext uri="{FF2B5EF4-FFF2-40B4-BE49-F238E27FC236}">
                <a16:creationId xmlns:a16="http://schemas.microsoft.com/office/drawing/2014/main" id="{D0B845DA-BBF0-4432-A5BA-B18FD5535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D435F-F163-421D-83BE-40A32D74852C}"/>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219489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7EE87-DF2D-485B-8C7E-1E3F34320278}"/>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3" name="Footer Placeholder 2">
            <a:extLst>
              <a:ext uri="{FF2B5EF4-FFF2-40B4-BE49-F238E27FC236}">
                <a16:creationId xmlns:a16="http://schemas.microsoft.com/office/drawing/2014/main" id="{10525CFC-F599-4538-B534-FD9E909865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B65913-C36E-4073-9D99-6047C5A3EF0F}"/>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392958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C636-7BF0-4B4D-ABB6-627A5A562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2A397-789B-4220-A25B-F1708B28E1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390080-984B-4A5F-B8F9-C5F4B661F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66981-71E5-405B-8F5E-D51DF437079E}"/>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6" name="Footer Placeholder 5">
            <a:extLst>
              <a:ext uri="{FF2B5EF4-FFF2-40B4-BE49-F238E27FC236}">
                <a16:creationId xmlns:a16="http://schemas.microsoft.com/office/drawing/2014/main" id="{A0C70DFC-01BF-4031-8F8B-45C9881CD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2F24C8-3DEE-47D8-B5DF-DB63D804B475}"/>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385056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E0E0-D472-4865-BEB0-374A0B899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F30AC3-AC14-4219-AF91-602A7028F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79AC61-848B-4A66-A06D-40554D48B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B102C-B8AC-499F-98F7-AD0A673FCD8D}"/>
              </a:ext>
            </a:extLst>
          </p:cNvPr>
          <p:cNvSpPr>
            <a:spLocks noGrp="1"/>
          </p:cNvSpPr>
          <p:nvPr>
            <p:ph type="dt" sz="half" idx="10"/>
          </p:nvPr>
        </p:nvSpPr>
        <p:spPr/>
        <p:txBody>
          <a:bodyPr/>
          <a:lstStyle/>
          <a:p>
            <a:fld id="{27E7FCBD-AD15-4DA7-BF1A-75423234854A}" type="datetimeFigureOut">
              <a:rPr lang="en-US" smtClean="0"/>
              <a:t>9/3/2020</a:t>
            </a:fld>
            <a:endParaRPr lang="en-US"/>
          </a:p>
        </p:txBody>
      </p:sp>
      <p:sp>
        <p:nvSpPr>
          <p:cNvPr id="6" name="Footer Placeholder 5">
            <a:extLst>
              <a:ext uri="{FF2B5EF4-FFF2-40B4-BE49-F238E27FC236}">
                <a16:creationId xmlns:a16="http://schemas.microsoft.com/office/drawing/2014/main" id="{F3F85F7A-D905-4650-8042-D4E843616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DFE9A-7D16-440B-AC4F-1DA639C27E6C}"/>
              </a:ext>
            </a:extLst>
          </p:cNvPr>
          <p:cNvSpPr>
            <a:spLocks noGrp="1"/>
          </p:cNvSpPr>
          <p:nvPr>
            <p:ph type="sldNum" sz="quarter" idx="12"/>
          </p:nvPr>
        </p:nvSpPr>
        <p:spPr/>
        <p:txBody>
          <a:bodyPr/>
          <a:lstStyle/>
          <a:p>
            <a:fld id="{4AA062FD-97A5-4A9E-BC4C-7808558721FE}" type="slidenum">
              <a:rPr lang="en-US" smtClean="0"/>
              <a:t>‹#›</a:t>
            </a:fld>
            <a:endParaRPr lang="en-US"/>
          </a:p>
        </p:txBody>
      </p:sp>
    </p:spTree>
    <p:extLst>
      <p:ext uri="{BB962C8B-B14F-4D97-AF65-F5344CB8AC3E}">
        <p14:creationId xmlns:p14="http://schemas.microsoft.com/office/powerpoint/2010/main" val="2500021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DC1FC-645E-4422-96A5-2D46BD389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A6E1E-ED00-4C05-BC08-E02A155EA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A7A54-40B8-4309-8F06-0CDE07211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7FCBD-AD15-4DA7-BF1A-75423234854A}" type="datetimeFigureOut">
              <a:rPr lang="en-US" smtClean="0"/>
              <a:t>9/3/2020</a:t>
            </a:fld>
            <a:endParaRPr lang="en-US"/>
          </a:p>
        </p:txBody>
      </p:sp>
      <p:sp>
        <p:nvSpPr>
          <p:cNvPr id="5" name="Footer Placeholder 4">
            <a:extLst>
              <a:ext uri="{FF2B5EF4-FFF2-40B4-BE49-F238E27FC236}">
                <a16:creationId xmlns:a16="http://schemas.microsoft.com/office/drawing/2014/main" id="{06F812CD-4C4E-47F6-8595-7C77C8C0A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D9F450-3818-4CBF-92F8-DBBD3F4D3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062FD-97A5-4A9E-BC4C-7808558721FE}" type="slidenum">
              <a:rPr lang="en-US" smtClean="0"/>
              <a:t>‹#›</a:t>
            </a:fld>
            <a:endParaRPr lang="en-US"/>
          </a:p>
        </p:txBody>
      </p:sp>
    </p:spTree>
    <p:extLst>
      <p:ext uri="{BB962C8B-B14F-4D97-AF65-F5344CB8AC3E}">
        <p14:creationId xmlns:p14="http://schemas.microsoft.com/office/powerpoint/2010/main" val="28919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44.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openxmlformats.org/officeDocument/2006/relationships/image" Target="../media/image30.jpe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image" Target="../media/image30.jpeg"/><Relationship Id="rId4" Type="http://schemas.openxmlformats.org/officeDocument/2006/relationships/image" Target="../media/image68.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74.jpg"/><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6.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ydrobase%20+%20circuit%201C.exe" TargetMode="Externa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jpeg"/><Relationship Id="rId7" Type="http://schemas.openxmlformats.org/officeDocument/2006/relationships/image" Target="../media/image85.tiff"/><Relationship Id="rId2" Type="http://schemas.openxmlformats.org/officeDocument/2006/relationships/image" Target="../media/image83.jpe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image" Target="../media/image30.jpeg"/><Relationship Id="rId4" Type="http://schemas.openxmlformats.org/officeDocument/2006/relationships/image" Target="../media/image68.jpe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30.jpeg"/><Relationship Id="rId2"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30.jpeg"/><Relationship Id="rId2" Type="http://schemas.openxmlformats.org/officeDocument/2006/relationships/image" Target="../media/image98.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101.jpeg"/><Relationship Id="rId4" Type="http://schemas.openxmlformats.org/officeDocument/2006/relationships/image" Target="../media/image100.jpeg"/></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tiff"/><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0.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8F0C-AC7D-4CB8-BF94-D42EE64740F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523D0BF-B259-4EC0-B270-B22F2E90631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67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60426-WA0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2959" y="1582724"/>
            <a:ext cx="6009122" cy="3305799"/>
          </a:xfrm>
          <a:prstGeom prst="rect">
            <a:avLst/>
          </a:prstGeom>
        </p:spPr>
      </p:pic>
      <p:sp>
        <p:nvSpPr>
          <p:cNvPr id="6" name="Rectangle 3"/>
          <p:cNvSpPr>
            <a:spLocks noChangeArrowheads="1"/>
          </p:cNvSpPr>
          <p:nvPr/>
        </p:nvSpPr>
        <p:spPr bwMode="auto">
          <a:xfrm>
            <a:off x="544563" y="524641"/>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latin typeface="+mj-lt"/>
              </a:rPr>
              <a:t>PRINCIPLE OF ROCK CUTTING</a:t>
            </a:r>
          </a:p>
        </p:txBody>
      </p:sp>
      <p:pic>
        <p:nvPicPr>
          <p:cNvPr id="7" name="Grafik 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63" y="1582724"/>
            <a:ext cx="2666757" cy="194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1629" y="1582724"/>
            <a:ext cx="1848764" cy="195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9"/>
          <a:stretch>
            <a:fillRect/>
          </a:stretch>
        </p:blipFill>
        <p:spPr>
          <a:xfrm>
            <a:off x="1577215" y="4056163"/>
            <a:ext cx="2203655" cy="1664718"/>
          </a:xfrm>
          <a:prstGeom prst="rect">
            <a:avLst/>
          </a:prstGeom>
        </p:spPr>
      </p:pic>
    </p:spTree>
    <p:extLst>
      <p:ext uri="{BB962C8B-B14F-4D97-AF65-F5344CB8AC3E}">
        <p14:creationId xmlns:p14="http://schemas.microsoft.com/office/powerpoint/2010/main" val="2344167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TRANSVERSE DRUM CUTTERS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Optimum </a:t>
            </a:r>
            <a:r>
              <a:rPr lang="de-DE" sz="2000" b="1" dirty="0" err="1">
                <a:solidFill>
                  <a:schemeClr val="tx2"/>
                </a:solidFill>
              </a:rPr>
              <a:t>cutting</a:t>
            </a:r>
            <a:r>
              <a:rPr lang="de-DE" sz="2000" b="1" dirty="0">
                <a:solidFill>
                  <a:schemeClr val="tx2"/>
                </a:solidFill>
              </a:rPr>
              <a:t> </a:t>
            </a:r>
            <a:r>
              <a:rPr lang="de-DE" sz="2000" b="1" dirty="0" err="1">
                <a:solidFill>
                  <a:schemeClr val="tx2"/>
                </a:solidFill>
              </a:rPr>
              <a:t>head</a:t>
            </a:r>
            <a:r>
              <a:rPr lang="de-DE" sz="2000" b="1" dirty="0">
                <a:solidFill>
                  <a:schemeClr val="tx2"/>
                </a:solidFill>
              </a:rPr>
              <a:t> </a:t>
            </a:r>
            <a:r>
              <a:rPr lang="de-DE" sz="2000" b="1" dirty="0" err="1">
                <a:solidFill>
                  <a:schemeClr val="tx2"/>
                </a:solidFill>
              </a:rPr>
              <a:t>working</a:t>
            </a:r>
            <a:r>
              <a:rPr lang="de-DE" sz="2000" b="1" dirty="0">
                <a:solidFill>
                  <a:schemeClr val="tx2"/>
                </a:solidFill>
              </a:rPr>
              <a:t> </a:t>
            </a:r>
            <a:r>
              <a:rPr lang="de-DE" sz="2000" b="1" dirty="0" err="1">
                <a:solidFill>
                  <a:schemeClr val="tx2"/>
                </a:solidFill>
              </a:rPr>
              <a:t>direction</a:t>
            </a:r>
            <a:endParaRPr lang="de-DE" sz="2000" b="1" dirty="0">
              <a:solidFill>
                <a:schemeClr val="tx2"/>
              </a:solidFill>
            </a:endParaRPr>
          </a:p>
        </p:txBody>
      </p:sp>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248" y="4436198"/>
            <a:ext cx="3583193" cy="2083321"/>
          </a:xfrm>
          <a:prstGeom prst="rect">
            <a:avLst/>
          </a:prstGeom>
        </p:spPr>
      </p:pic>
      <p:sp>
        <p:nvSpPr>
          <p:cNvPr id="12" name="Textfeld 11"/>
          <p:cNvSpPr txBox="1"/>
          <p:nvPr/>
        </p:nvSpPr>
        <p:spPr>
          <a:xfrm>
            <a:off x="333340" y="1409267"/>
            <a:ext cx="4248888" cy="326243"/>
          </a:xfrm>
          <a:prstGeom prst="rect">
            <a:avLst/>
          </a:prstGeom>
          <a:noFill/>
        </p:spPr>
        <p:txBody>
          <a:bodyPr wrap="square" rtlCol="0">
            <a:spAutoFit/>
          </a:bodyPr>
          <a:lstStyle/>
          <a:p>
            <a:pPr>
              <a:lnSpc>
                <a:spcPct val="95000"/>
              </a:lnSpc>
              <a:spcBef>
                <a:spcPts val="400"/>
              </a:spcBef>
            </a:pPr>
            <a:r>
              <a:rPr lang="de-DE" sz="1600" dirty="0" err="1"/>
              <a:t>Vertical</a:t>
            </a:r>
            <a:r>
              <a:rPr lang="de-DE" sz="1600" dirty="0"/>
              <a:t> </a:t>
            </a:r>
            <a:r>
              <a:rPr lang="de-DE" sz="1600" dirty="0" err="1"/>
              <a:t>surfaces</a:t>
            </a:r>
            <a:endParaRPr lang="de-DE" sz="1600" dirty="0"/>
          </a:p>
        </p:txBody>
      </p:sp>
      <p:sp>
        <p:nvSpPr>
          <p:cNvPr id="13" name="Textfeld 12"/>
          <p:cNvSpPr txBox="1"/>
          <p:nvPr/>
        </p:nvSpPr>
        <p:spPr>
          <a:xfrm>
            <a:off x="969447" y="4273076"/>
            <a:ext cx="4248887" cy="326243"/>
          </a:xfrm>
          <a:prstGeom prst="rect">
            <a:avLst/>
          </a:prstGeom>
          <a:noFill/>
        </p:spPr>
        <p:txBody>
          <a:bodyPr wrap="square" rtlCol="0">
            <a:spAutoFit/>
          </a:bodyPr>
          <a:lstStyle/>
          <a:p>
            <a:pPr>
              <a:lnSpc>
                <a:spcPct val="95000"/>
              </a:lnSpc>
              <a:spcBef>
                <a:spcPts val="400"/>
              </a:spcBef>
            </a:pPr>
            <a:r>
              <a:rPr lang="de-DE" sz="1600" dirty="0"/>
              <a:t>Horizontal </a:t>
            </a:r>
            <a:r>
              <a:rPr lang="de-DE" sz="1600" dirty="0" err="1"/>
              <a:t>surfaces</a:t>
            </a:r>
            <a:endParaRPr lang="de-DE" sz="1600" dirty="0"/>
          </a:p>
        </p:txBody>
      </p:sp>
      <p:pic>
        <p:nvPicPr>
          <p:cNvPr id="14" name="Grafik 13"/>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l="-4987" r="-937" b="-9001"/>
          <a:stretch/>
        </p:blipFill>
        <p:spPr>
          <a:xfrm rot="10800000">
            <a:off x="1173572" y="5529514"/>
            <a:ext cx="617058" cy="634982"/>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19" y="1753599"/>
            <a:ext cx="3455057" cy="2094683"/>
          </a:xfrm>
          <a:prstGeom prst="rect">
            <a:avLst/>
          </a:prstGeom>
        </p:spPr>
      </p:pic>
      <p:pic>
        <p:nvPicPr>
          <p:cNvPr id="15" name="Grafik 14"/>
          <p:cNvPicPr>
            <a:picLocks noChangeAspect="1"/>
          </p:cNvPicPr>
          <p:nvPr/>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l="-4987" r="-937" b="-9001"/>
          <a:stretch/>
        </p:blipFill>
        <p:spPr>
          <a:xfrm rot="5400000" flipV="1">
            <a:off x="726560" y="2469043"/>
            <a:ext cx="600366" cy="633254"/>
          </a:xfrm>
          <a:prstGeom prst="rect">
            <a:avLst/>
          </a:prstGeom>
        </p:spPr>
      </p:pic>
      <p:pic>
        <p:nvPicPr>
          <p:cNvPr id="17" name="Grafik 1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8381" y="411951"/>
            <a:ext cx="1953879" cy="571464"/>
          </a:xfrm>
          <a:prstGeom prst="rect">
            <a:avLst/>
          </a:prstGeom>
        </p:spPr>
      </p:pic>
      <p:pic>
        <p:nvPicPr>
          <p:cNvPr id="20"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 r="1378"/>
          <a:stretch/>
        </p:blipFill>
        <p:spPr bwMode="auto">
          <a:xfrm>
            <a:off x="5751890" y="2356152"/>
            <a:ext cx="2611379" cy="24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Grafik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52125" y="2793785"/>
            <a:ext cx="3255377" cy="2314556"/>
          </a:xfrm>
          <a:prstGeom prst="rect">
            <a:avLst/>
          </a:prstGeom>
        </p:spPr>
      </p:pic>
      <p:sp>
        <p:nvSpPr>
          <p:cNvPr id="22" name="Textfeld 21"/>
          <p:cNvSpPr txBox="1"/>
          <p:nvPr/>
        </p:nvSpPr>
        <p:spPr bwMode="gray">
          <a:xfrm>
            <a:off x="5751890" y="5108341"/>
            <a:ext cx="6153083" cy="1477328"/>
          </a:xfrm>
          <a:prstGeom prst="rect">
            <a:avLst/>
          </a:prstGeom>
          <a:noFill/>
        </p:spPr>
        <p:txBody>
          <a:bodyPr wrap="square" rtlCol="0">
            <a:spAutoFit/>
          </a:bodyPr>
          <a:lstStyle/>
          <a:p>
            <a:pPr>
              <a:lnSpc>
                <a:spcPct val="150000"/>
              </a:lnSpc>
            </a:pPr>
            <a:r>
              <a:rPr lang="en-US" sz="1600" dirty="0"/>
              <a:t>Transverse Drum Cutters have to be moved sideways to achieve the required depth and to protect the housing:</a:t>
            </a:r>
          </a:p>
          <a:p>
            <a:pPr>
              <a:lnSpc>
                <a:spcPct val="150000"/>
              </a:lnSpc>
            </a:pPr>
            <a:r>
              <a:rPr lang="en-US" sz="1400" dirty="0">
                <a:solidFill>
                  <a:srgbClr val="FF0000"/>
                </a:solidFill>
                <a:sym typeface="Wingdings 2" panose="05020102010507070707" pitchFamily="18" charset="2"/>
              </a:rPr>
              <a:t></a:t>
            </a:r>
            <a:r>
              <a:rPr lang="en-US" sz="1400" dirty="0">
                <a:sym typeface="Wingdings 2" panose="05020102010507070707" pitchFamily="18" charset="2"/>
              </a:rPr>
              <a:t> </a:t>
            </a:r>
            <a:r>
              <a:rPr lang="en-US" sz="1400" dirty="0"/>
              <a:t>Cutter drum width ≠ Min. Trench width</a:t>
            </a:r>
          </a:p>
          <a:p>
            <a:pPr>
              <a:lnSpc>
                <a:spcPct val="150000"/>
              </a:lnSpc>
            </a:pPr>
            <a:r>
              <a:rPr lang="en-US" sz="1400" dirty="0">
                <a:solidFill>
                  <a:srgbClr val="00B050"/>
                </a:solidFill>
                <a:sym typeface="Wingdings" panose="05000000000000000000" pitchFamily="2" charset="2"/>
              </a:rPr>
              <a:t></a:t>
            </a:r>
            <a:r>
              <a:rPr lang="en-US" sz="1400" dirty="0">
                <a:sym typeface="Wingdings" panose="05000000000000000000" pitchFamily="2" charset="2"/>
              </a:rPr>
              <a:t> Cutter drum width + Central strip width = Min. Trench width</a:t>
            </a:r>
            <a:endParaRPr lang="en-US" sz="1600" dirty="0"/>
          </a:p>
        </p:txBody>
      </p:sp>
      <p:cxnSp>
        <p:nvCxnSpPr>
          <p:cNvPr id="23" name="Gerade Verbindung mit Pfeil 22"/>
          <p:cNvCxnSpPr/>
          <p:nvPr/>
        </p:nvCxnSpPr>
        <p:spPr bwMode="gray">
          <a:xfrm flipV="1">
            <a:off x="9314221" y="3510846"/>
            <a:ext cx="1872000" cy="1"/>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327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Main Drum Cutter Applications</a:t>
            </a:r>
          </a:p>
        </p:txBody>
      </p:sp>
      <p:sp>
        <p:nvSpPr>
          <p:cNvPr id="8" name="Textfeld 7"/>
          <p:cNvSpPr txBox="1"/>
          <p:nvPr/>
        </p:nvSpPr>
        <p:spPr>
          <a:xfrm>
            <a:off x="118169" y="6194299"/>
            <a:ext cx="11935849" cy="369236"/>
          </a:xfrm>
          <a:prstGeom prst="rect">
            <a:avLst/>
          </a:prstGeom>
          <a:noFill/>
        </p:spPr>
        <p:txBody>
          <a:bodyPr wrap="square" rtlCol="0">
            <a:spAutoFit/>
          </a:bodyPr>
          <a:lstStyle/>
          <a:p>
            <a:endParaRPr lang="de-DE" sz="1799" dirty="0"/>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88" y="1789649"/>
            <a:ext cx="2932217" cy="2199163"/>
          </a:xfrm>
          <a:prstGeom prst="rect">
            <a:avLst/>
          </a:prstGeom>
        </p:spPr>
      </p:pic>
      <p:sp>
        <p:nvSpPr>
          <p:cNvPr id="10" name="Textfeld 9"/>
          <p:cNvSpPr txBox="1"/>
          <p:nvPr/>
        </p:nvSpPr>
        <p:spPr>
          <a:xfrm>
            <a:off x="184288" y="1414088"/>
            <a:ext cx="2932217" cy="369236"/>
          </a:xfrm>
          <a:prstGeom prst="rect">
            <a:avLst/>
          </a:prstGeom>
          <a:noFill/>
        </p:spPr>
        <p:txBody>
          <a:bodyPr wrap="square" rtlCol="0">
            <a:spAutoFit/>
          </a:bodyPr>
          <a:lstStyle/>
          <a:p>
            <a:pPr algn="ctr"/>
            <a:r>
              <a:rPr lang="de-DE" sz="1799" b="1" dirty="0"/>
              <a:t>Mining </a:t>
            </a:r>
            <a:r>
              <a:rPr lang="de-DE" sz="1799" b="1" dirty="0" err="1"/>
              <a:t>mass</a:t>
            </a:r>
            <a:r>
              <a:rPr lang="de-DE" sz="1799" b="1" dirty="0"/>
              <a:t> </a:t>
            </a:r>
            <a:r>
              <a:rPr lang="de-DE" sz="1799" b="1" dirty="0" err="1"/>
              <a:t>excavation</a:t>
            </a:r>
            <a:endParaRPr lang="de-DE" sz="1799" b="1" dirty="0"/>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9317" y="1783323"/>
            <a:ext cx="3104701" cy="4595594"/>
          </a:xfrm>
          <a:prstGeom prst="rect">
            <a:avLst/>
          </a:prstGeom>
        </p:spPr>
      </p:pic>
      <p:sp>
        <p:nvSpPr>
          <p:cNvPr id="12" name="Textfeld 11"/>
          <p:cNvSpPr txBox="1"/>
          <p:nvPr/>
        </p:nvSpPr>
        <p:spPr>
          <a:xfrm>
            <a:off x="9166958" y="1414087"/>
            <a:ext cx="2669419" cy="369236"/>
          </a:xfrm>
          <a:prstGeom prst="rect">
            <a:avLst/>
          </a:prstGeom>
          <a:noFill/>
        </p:spPr>
        <p:txBody>
          <a:bodyPr wrap="square" rtlCol="0">
            <a:spAutoFit/>
          </a:bodyPr>
          <a:lstStyle/>
          <a:p>
            <a:pPr algn="ctr"/>
            <a:r>
              <a:rPr lang="de-DE" sz="1799" b="1" dirty="0" err="1"/>
              <a:t>Trenching</a:t>
            </a:r>
            <a:endParaRPr lang="de-DE" sz="1799" b="1" dirty="0"/>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87" y="4452277"/>
            <a:ext cx="2932217" cy="1954812"/>
          </a:xfrm>
          <a:prstGeom prst="rect">
            <a:avLst/>
          </a:prstGeom>
        </p:spPr>
      </p:pic>
      <p:sp>
        <p:nvSpPr>
          <p:cNvPr id="14" name="Textfeld 13"/>
          <p:cNvSpPr txBox="1"/>
          <p:nvPr/>
        </p:nvSpPr>
        <p:spPr>
          <a:xfrm>
            <a:off x="184286" y="4083041"/>
            <a:ext cx="2932216" cy="369236"/>
          </a:xfrm>
          <a:prstGeom prst="rect">
            <a:avLst/>
          </a:prstGeom>
          <a:noFill/>
        </p:spPr>
        <p:txBody>
          <a:bodyPr wrap="square" rtlCol="0">
            <a:spAutoFit/>
          </a:bodyPr>
          <a:lstStyle/>
          <a:p>
            <a:pPr algn="ctr"/>
            <a:r>
              <a:rPr lang="de-DE" sz="1799" b="1" dirty="0"/>
              <a:t>Tunneling</a:t>
            </a:r>
          </a:p>
        </p:txBody>
      </p:sp>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393" y="4452276"/>
            <a:ext cx="2419800" cy="1954812"/>
          </a:xfrm>
          <a:prstGeom prst="rect">
            <a:avLst/>
          </a:prstGeom>
        </p:spPr>
      </p:pic>
      <p:sp>
        <p:nvSpPr>
          <p:cNvPr id="16" name="Textfeld 15"/>
          <p:cNvSpPr txBox="1"/>
          <p:nvPr/>
        </p:nvSpPr>
        <p:spPr>
          <a:xfrm>
            <a:off x="3426641" y="4050692"/>
            <a:ext cx="2255551" cy="369236"/>
          </a:xfrm>
          <a:prstGeom prst="rect">
            <a:avLst/>
          </a:prstGeom>
          <a:noFill/>
        </p:spPr>
        <p:txBody>
          <a:bodyPr wrap="square" rtlCol="0">
            <a:spAutoFit/>
          </a:bodyPr>
          <a:lstStyle/>
          <a:p>
            <a:pPr algn="ctr"/>
            <a:r>
              <a:rPr lang="de-DE" sz="1799" b="1" dirty="0" err="1"/>
              <a:t>Foundations</a:t>
            </a:r>
            <a:endParaRPr lang="de-DE" sz="1799" b="1" dirty="0"/>
          </a:p>
        </p:txBody>
      </p:sp>
      <p:pic>
        <p:nvPicPr>
          <p:cNvPr id="17"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2392" y="1789649"/>
            <a:ext cx="2419800" cy="2192838"/>
          </a:xfrm>
          <a:prstGeom prst="rect">
            <a:avLst/>
          </a:prstGeom>
        </p:spPr>
      </p:pic>
      <p:sp>
        <p:nvSpPr>
          <p:cNvPr id="18" name="Textfeld 17"/>
          <p:cNvSpPr txBox="1"/>
          <p:nvPr/>
        </p:nvSpPr>
        <p:spPr>
          <a:xfrm>
            <a:off x="3083101" y="1407764"/>
            <a:ext cx="2942629" cy="369236"/>
          </a:xfrm>
          <a:prstGeom prst="rect">
            <a:avLst/>
          </a:prstGeom>
          <a:noFill/>
        </p:spPr>
        <p:txBody>
          <a:bodyPr wrap="square" rtlCol="0">
            <a:spAutoFit/>
          </a:bodyPr>
          <a:lstStyle/>
          <a:p>
            <a:pPr algn="ctr"/>
            <a:r>
              <a:rPr lang="de-DE" sz="1799" b="1" dirty="0" err="1"/>
              <a:t>Demolition</a:t>
            </a:r>
            <a:r>
              <a:rPr lang="de-DE" sz="1799" b="1" dirty="0"/>
              <a:t> / </a:t>
            </a:r>
            <a:r>
              <a:rPr lang="de-DE" sz="1799" b="1" dirty="0" err="1"/>
              <a:t>rebuilding</a:t>
            </a:r>
            <a:endParaRPr lang="de-DE" sz="1799" b="1" dirty="0"/>
          </a:p>
        </p:txBody>
      </p:sp>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8084" y="4452277"/>
            <a:ext cx="3009119" cy="1926641"/>
          </a:xfrm>
          <a:prstGeom prst="rect">
            <a:avLst/>
          </a:prstGeom>
        </p:spPr>
      </p:pic>
      <p:sp>
        <p:nvSpPr>
          <p:cNvPr id="20" name="Textfeld 19"/>
          <p:cNvSpPr txBox="1"/>
          <p:nvPr/>
        </p:nvSpPr>
        <p:spPr>
          <a:xfrm>
            <a:off x="5828084" y="4056929"/>
            <a:ext cx="3009119" cy="369236"/>
          </a:xfrm>
          <a:prstGeom prst="rect">
            <a:avLst/>
          </a:prstGeom>
          <a:noFill/>
        </p:spPr>
        <p:txBody>
          <a:bodyPr wrap="square" rtlCol="0">
            <a:spAutoFit/>
          </a:bodyPr>
          <a:lstStyle/>
          <a:p>
            <a:pPr algn="ctr"/>
            <a:r>
              <a:rPr lang="de-DE" sz="1799" b="1" dirty="0" err="1"/>
              <a:t>Underwater</a:t>
            </a:r>
            <a:endParaRPr lang="de-DE" sz="1799" b="1" dirty="0"/>
          </a:p>
        </p:txBody>
      </p:sp>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8967" y="1785513"/>
            <a:ext cx="3008235" cy="2210899"/>
          </a:xfrm>
          <a:prstGeom prst="rect">
            <a:avLst/>
          </a:prstGeom>
        </p:spPr>
      </p:pic>
      <p:sp>
        <p:nvSpPr>
          <p:cNvPr id="22" name="Textfeld 21"/>
          <p:cNvSpPr txBox="1"/>
          <p:nvPr/>
        </p:nvSpPr>
        <p:spPr>
          <a:xfrm>
            <a:off x="5811195" y="1414423"/>
            <a:ext cx="3009121" cy="369236"/>
          </a:xfrm>
          <a:prstGeom prst="rect">
            <a:avLst/>
          </a:prstGeom>
          <a:noFill/>
        </p:spPr>
        <p:txBody>
          <a:bodyPr wrap="square" rtlCol="0">
            <a:spAutoFit/>
          </a:bodyPr>
          <a:lstStyle/>
          <a:p>
            <a:pPr algn="ctr"/>
            <a:r>
              <a:rPr lang="de-DE" sz="1799" b="1" dirty="0" err="1"/>
              <a:t>Pilehead</a:t>
            </a:r>
            <a:r>
              <a:rPr lang="de-DE" sz="1799" b="1" dirty="0"/>
              <a:t> </a:t>
            </a:r>
            <a:r>
              <a:rPr lang="de-DE" sz="1799" b="1" dirty="0" err="1"/>
              <a:t>cutting</a:t>
            </a:r>
            <a:endParaRPr lang="de-DE" sz="1799" b="1" dirty="0"/>
          </a:p>
        </p:txBody>
      </p:sp>
    </p:spTree>
    <p:extLst>
      <p:ext uri="{BB962C8B-B14F-4D97-AF65-F5344CB8AC3E}">
        <p14:creationId xmlns:p14="http://schemas.microsoft.com/office/powerpoint/2010/main" val="370747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PRODUCT PORTFOLIO</a:t>
            </a:r>
          </a:p>
        </p:txBody>
      </p:sp>
      <p:sp>
        <p:nvSpPr>
          <p:cNvPr id="23" name="Textfeld 22"/>
          <p:cNvSpPr txBox="1"/>
          <p:nvPr/>
        </p:nvSpPr>
        <p:spPr bwMode="gray">
          <a:xfrm>
            <a:off x="1085972" y="1764806"/>
            <a:ext cx="3791164" cy="326243"/>
          </a:xfrm>
          <a:prstGeom prst="rect">
            <a:avLst/>
          </a:prstGeom>
          <a:noFill/>
        </p:spPr>
        <p:txBody>
          <a:bodyPr wrap="square" rtlCol="0">
            <a:spAutoFit/>
          </a:bodyPr>
          <a:lstStyle/>
          <a:p>
            <a:pPr algn="ctr">
              <a:lnSpc>
                <a:spcPct val="95000"/>
              </a:lnSpc>
              <a:spcBef>
                <a:spcPts val="400"/>
              </a:spcBef>
            </a:pPr>
            <a:r>
              <a:rPr lang="de-DE" sz="1600" b="1" dirty="0"/>
              <a:t>TRANSVERSE DRUM CUTTERS</a:t>
            </a:r>
          </a:p>
        </p:txBody>
      </p:sp>
      <p:sp>
        <p:nvSpPr>
          <p:cNvPr id="25" name="Textfeld 24"/>
          <p:cNvSpPr txBox="1"/>
          <p:nvPr/>
        </p:nvSpPr>
        <p:spPr bwMode="gray">
          <a:xfrm>
            <a:off x="247708" y="5282926"/>
            <a:ext cx="1719631" cy="786882"/>
          </a:xfrm>
          <a:prstGeom prst="rect">
            <a:avLst/>
          </a:prstGeom>
          <a:noFill/>
        </p:spPr>
        <p:txBody>
          <a:bodyPr wrap="square" rtlCol="0">
            <a:spAutoFit/>
          </a:bodyPr>
          <a:lstStyle/>
          <a:p>
            <a:pPr algn="ctr">
              <a:lnSpc>
                <a:spcPct val="95000"/>
              </a:lnSpc>
              <a:spcBef>
                <a:spcPts val="400"/>
              </a:spcBef>
            </a:pPr>
            <a:r>
              <a:rPr lang="de-DE" sz="1600" b="1" dirty="0"/>
              <a:t>ER Range</a:t>
            </a:r>
          </a:p>
          <a:p>
            <a:pPr algn="ctr">
              <a:lnSpc>
                <a:spcPct val="95000"/>
              </a:lnSpc>
              <a:spcBef>
                <a:spcPts val="400"/>
              </a:spcBef>
            </a:pPr>
            <a:r>
              <a:rPr lang="de-DE" sz="1400" dirty="0" err="1"/>
              <a:t>without</a:t>
            </a:r>
            <a:r>
              <a:rPr lang="de-DE" sz="1400" dirty="0"/>
              <a:t> </a:t>
            </a:r>
            <a:r>
              <a:rPr lang="de-DE" sz="1400" dirty="0" err="1"/>
              <a:t>mechanic</a:t>
            </a:r>
            <a:r>
              <a:rPr lang="de-DE" sz="1400" dirty="0"/>
              <a:t> </a:t>
            </a:r>
            <a:r>
              <a:rPr lang="de-DE" sz="1400" dirty="0" err="1"/>
              <a:t>rotation</a:t>
            </a:r>
            <a:endParaRPr lang="de-DE" sz="1400" dirty="0"/>
          </a:p>
        </p:txBody>
      </p:sp>
      <p:sp>
        <p:nvSpPr>
          <p:cNvPr id="26" name="Textfeld 25"/>
          <p:cNvSpPr txBox="1"/>
          <p:nvPr/>
        </p:nvSpPr>
        <p:spPr bwMode="gray">
          <a:xfrm>
            <a:off x="2170426" y="5282926"/>
            <a:ext cx="1719631" cy="786882"/>
          </a:xfrm>
          <a:prstGeom prst="rect">
            <a:avLst/>
          </a:prstGeom>
          <a:noFill/>
        </p:spPr>
        <p:txBody>
          <a:bodyPr wrap="square" rtlCol="0">
            <a:spAutoFit/>
          </a:bodyPr>
          <a:lstStyle/>
          <a:p>
            <a:pPr algn="ctr">
              <a:lnSpc>
                <a:spcPct val="95000"/>
              </a:lnSpc>
              <a:spcBef>
                <a:spcPts val="400"/>
              </a:spcBef>
            </a:pPr>
            <a:r>
              <a:rPr lang="de-DE" sz="1600" b="1" dirty="0"/>
              <a:t>ERC Range</a:t>
            </a:r>
          </a:p>
          <a:p>
            <a:pPr algn="ctr">
              <a:lnSpc>
                <a:spcPct val="95000"/>
              </a:lnSpc>
              <a:spcBef>
                <a:spcPts val="400"/>
              </a:spcBef>
            </a:pPr>
            <a:r>
              <a:rPr lang="de-DE" sz="1400" dirty="0" err="1"/>
              <a:t>with</a:t>
            </a:r>
            <a:r>
              <a:rPr lang="de-DE" sz="1400" dirty="0"/>
              <a:t> </a:t>
            </a:r>
            <a:r>
              <a:rPr lang="de-DE" sz="1400" dirty="0" err="1"/>
              <a:t>hydraulic</a:t>
            </a:r>
            <a:r>
              <a:rPr lang="de-DE" sz="1400" dirty="0"/>
              <a:t> </a:t>
            </a:r>
            <a:r>
              <a:rPr lang="de-DE" sz="1400" dirty="0" err="1"/>
              <a:t>rotation</a:t>
            </a:r>
            <a:endParaRPr lang="de-DE" sz="1400" dirty="0"/>
          </a:p>
        </p:txBody>
      </p:sp>
      <p:sp>
        <p:nvSpPr>
          <p:cNvPr id="27" name="Textfeld 26"/>
          <p:cNvSpPr txBox="1"/>
          <p:nvPr/>
        </p:nvSpPr>
        <p:spPr bwMode="gray">
          <a:xfrm>
            <a:off x="6529234" y="1778440"/>
            <a:ext cx="3791164" cy="326243"/>
          </a:xfrm>
          <a:prstGeom prst="rect">
            <a:avLst/>
          </a:prstGeom>
          <a:noFill/>
        </p:spPr>
        <p:txBody>
          <a:bodyPr wrap="square" rtlCol="0">
            <a:spAutoFit/>
          </a:bodyPr>
          <a:lstStyle/>
          <a:p>
            <a:pPr algn="ctr">
              <a:lnSpc>
                <a:spcPct val="95000"/>
              </a:lnSpc>
              <a:spcBef>
                <a:spcPts val="400"/>
              </a:spcBef>
            </a:pPr>
            <a:r>
              <a:rPr lang="de-DE" sz="1600" b="1" dirty="0"/>
              <a:t>AXIAL DRUM CUTTERS</a:t>
            </a:r>
          </a:p>
        </p:txBody>
      </p:sp>
      <p:sp>
        <p:nvSpPr>
          <p:cNvPr id="28" name="Textfeld 27"/>
          <p:cNvSpPr txBox="1"/>
          <p:nvPr/>
        </p:nvSpPr>
        <p:spPr bwMode="gray">
          <a:xfrm>
            <a:off x="7574189" y="5296561"/>
            <a:ext cx="1719631" cy="326243"/>
          </a:xfrm>
          <a:prstGeom prst="rect">
            <a:avLst/>
          </a:prstGeom>
          <a:noFill/>
        </p:spPr>
        <p:txBody>
          <a:bodyPr wrap="square" rtlCol="0">
            <a:spAutoFit/>
          </a:bodyPr>
          <a:lstStyle/>
          <a:p>
            <a:pPr algn="ctr">
              <a:lnSpc>
                <a:spcPct val="95000"/>
              </a:lnSpc>
              <a:spcBef>
                <a:spcPts val="400"/>
              </a:spcBef>
            </a:pPr>
            <a:r>
              <a:rPr lang="de-DE" sz="1600" b="1" dirty="0"/>
              <a:t>ERL Range</a:t>
            </a:r>
          </a:p>
        </p:txBody>
      </p:sp>
      <p:sp>
        <p:nvSpPr>
          <p:cNvPr id="29" name="Textfeld 28"/>
          <p:cNvSpPr txBox="1"/>
          <p:nvPr/>
        </p:nvSpPr>
        <p:spPr bwMode="gray">
          <a:xfrm>
            <a:off x="9103215" y="1778440"/>
            <a:ext cx="3791164" cy="326243"/>
          </a:xfrm>
          <a:prstGeom prst="rect">
            <a:avLst/>
          </a:prstGeom>
          <a:noFill/>
        </p:spPr>
        <p:txBody>
          <a:bodyPr wrap="square" rtlCol="0">
            <a:spAutoFit/>
          </a:bodyPr>
          <a:lstStyle/>
          <a:p>
            <a:pPr algn="ctr">
              <a:lnSpc>
                <a:spcPct val="95000"/>
              </a:lnSpc>
              <a:spcBef>
                <a:spcPts val="400"/>
              </a:spcBef>
            </a:pPr>
            <a:r>
              <a:rPr lang="de-DE" sz="1600" b="1" dirty="0"/>
              <a:t>AUGERS</a:t>
            </a:r>
          </a:p>
        </p:txBody>
      </p:sp>
      <p:sp>
        <p:nvSpPr>
          <p:cNvPr id="30" name="Textfeld 29"/>
          <p:cNvSpPr txBox="1"/>
          <p:nvPr/>
        </p:nvSpPr>
        <p:spPr bwMode="gray">
          <a:xfrm>
            <a:off x="10172397" y="5285738"/>
            <a:ext cx="1719631" cy="326243"/>
          </a:xfrm>
          <a:prstGeom prst="rect">
            <a:avLst/>
          </a:prstGeom>
          <a:noFill/>
        </p:spPr>
        <p:txBody>
          <a:bodyPr wrap="square" rtlCol="0">
            <a:spAutoFit/>
          </a:bodyPr>
          <a:lstStyle/>
          <a:p>
            <a:pPr algn="ctr">
              <a:lnSpc>
                <a:spcPct val="95000"/>
              </a:lnSpc>
              <a:spcBef>
                <a:spcPts val="400"/>
              </a:spcBef>
            </a:pPr>
            <a:r>
              <a:rPr lang="de-DE" sz="1600" b="1" dirty="0"/>
              <a:t>ADU Range</a:t>
            </a:r>
          </a:p>
        </p:txBody>
      </p:sp>
      <p:sp>
        <p:nvSpPr>
          <p:cNvPr id="14" name="Textfeld 13"/>
          <p:cNvSpPr txBox="1"/>
          <p:nvPr/>
        </p:nvSpPr>
        <p:spPr bwMode="gray">
          <a:xfrm>
            <a:off x="4179620" y="5286034"/>
            <a:ext cx="2436923" cy="786882"/>
          </a:xfrm>
          <a:prstGeom prst="rect">
            <a:avLst/>
          </a:prstGeom>
          <a:noFill/>
        </p:spPr>
        <p:txBody>
          <a:bodyPr wrap="square" rtlCol="0">
            <a:spAutoFit/>
          </a:bodyPr>
          <a:lstStyle/>
          <a:p>
            <a:pPr algn="ctr">
              <a:lnSpc>
                <a:spcPct val="95000"/>
              </a:lnSpc>
              <a:spcBef>
                <a:spcPts val="400"/>
              </a:spcBef>
            </a:pPr>
            <a:r>
              <a:rPr lang="de-DE" sz="1600" b="1" dirty="0"/>
              <a:t>ER </a:t>
            </a:r>
            <a:r>
              <a:rPr lang="de-DE" sz="1600" b="1" dirty="0" err="1"/>
              <a:t>with</a:t>
            </a:r>
            <a:r>
              <a:rPr lang="de-DE" sz="1600" b="1" dirty="0"/>
              <a:t> </a:t>
            </a:r>
            <a:r>
              <a:rPr lang="de-DE" sz="1600" b="1" dirty="0" err="1"/>
              <a:t>Cutting</a:t>
            </a:r>
            <a:r>
              <a:rPr lang="de-DE" sz="1600" b="1" dirty="0"/>
              <a:t> Wheel</a:t>
            </a:r>
          </a:p>
          <a:p>
            <a:pPr algn="ctr">
              <a:lnSpc>
                <a:spcPct val="95000"/>
              </a:lnSpc>
              <a:spcBef>
                <a:spcPts val="400"/>
              </a:spcBef>
            </a:pPr>
            <a:r>
              <a:rPr lang="de-DE" sz="1400" dirty="0" err="1"/>
              <a:t>With</a:t>
            </a:r>
            <a:r>
              <a:rPr lang="de-DE" sz="1400" dirty="0"/>
              <a:t> </a:t>
            </a:r>
            <a:r>
              <a:rPr lang="de-DE" sz="1400" dirty="0" err="1"/>
              <a:t>mechanic</a:t>
            </a:r>
            <a:r>
              <a:rPr lang="de-DE" sz="1400" dirty="0"/>
              <a:t> </a:t>
            </a:r>
            <a:r>
              <a:rPr lang="de-DE" sz="1400" dirty="0" err="1"/>
              <a:t>or</a:t>
            </a:r>
            <a:r>
              <a:rPr lang="de-DE" sz="1400" dirty="0"/>
              <a:t> </a:t>
            </a:r>
            <a:r>
              <a:rPr lang="de-DE" sz="1400" dirty="0" err="1"/>
              <a:t>hydraulic</a:t>
            </a:r>
            <a:r>
              <a:rPr lang="de-DE" sz="1400" dirty="0"/>
              <a:t> </a:t>
            </a:r>
            <a:r>
              <a:rPr lang="de-DE" sz="1400" dirty="0" err="1"/>
              <a:t>rotation</a:t>
            </a:r>
            <a:endParaRPr lang="de-DE" sz="1400" dirty="0"/>
          </a:p>
        </p:txBody>
      </p:sp>
      <p:pic>
        <p:nvPicPr>
          <p:cNvPr id="16" name="Grafik 1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7929" y="2129892"/>
            <a:ext cx="1226608" cy="3176511"/>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641" y="2660920"/>
            <a:ext cx="1968525" cy="2645483"/>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016" y="2367070"/>
            <a:ext cx="1756811" cy="2691107"/>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8616" y="2127017"/>
            <a:ext cx="2205909" cy="2882997"/>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4189" y="2127016"/>
            <a:ext cx="1529027" cy="3124533"/>
          </a:xfrm>
          <a:prstGeom prst="rect">
            <a:avLst/>
          </a:prstGeom>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93155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PRODUCT PORTFOLIO</a:t>
            </a:r>
          </a:p>
        </p:txBody>
      </p:sp>
      <p:sp>
        <p:nvSpPr>
          <p:cNvPr id="2" name="Rechteck 1"/>
          <p:cNvSpPr/>
          <p:nvPr/>
        </p:nvSpPr>
        <p:spPr>
          <a:xfrm>
            <a:off x="440500" y="1041685"/>
            <a:ext cx="11512296" cy="4693593"/>
          </a:xfrm>
          <a:prstGeom prst="rect">
            <a:avLst/>
          </a:prstGeom>
        </p:spPr>
        <p:txBody>
          <a:bodyPr wrap="square">
            <a:spAutoFit/>
          </a:bodyPr>
          <a:lstStyle/>
          <a:p>
            <a:r>
              <a:rPr lang="en-US" sz="1300" b="1" dirty="0">
                <a:solidFill>
                  <a:srgbClr val="000000"/>
                </a:solidFill>
                <a:latin typeface="+mj-lt"/>
              </a:rPr>
              <a:t>ERC with integrated hydraulic rotation</a:t>
            </a:r>
            <a:br>
              <a:rPr lang="en-US" sz="1300" dirty="0">
                <a:latin typeface="+mj-lt"/>
              </a:rPr>
            </a:br>
            <a:r>
              <a:rPr lang="en-US" sz="1300" dirty="0">
                <a:solidFill>
                  <a:srgbClr val="000000"/>
                </a:solidFill>
                <a:latin typeface="+mj-lt"/>
              </a:rPr>
              <a:t>While the ER models have a mechanical 360° rotatable bracket with central fixing bolt for positioning of the drum cutter, the new ERC models feature integrated hydraulic rotation which allows even greater accuracy and productivity in challenging applications. </a:t>
            </a:r>
            <a:br>
              <a:rPr lang="en-US" sz="1300" dirty="0">
                <a:latin typeface="+mj-lt"/>
              </a:rPr>
            </a:br>
            <a:br>
              <a:rPr lang="en-US" sz="1300" dirty="0">
                <a:latin typeface="+mj-lt"/>
              </a:rPr>
            </a:br>
            <a:r>
              <a:rPr lang="en-US" sz="1300" dirty="0">
                <a:solidFill>
                  <a:srgbClr val="000000"/>
                </a:solidFill>
                <a:latin typeface="+mj-lt"/>
              </a:rPr>
              <a:t>Common to both ER and ERC drum cutters are an adaptable high torque gear motor, which gives high efficiency with long motor lifetime, and a high load resistant output shaft bearing system with lubrication-free slide ring seal system. Robust spur gears allow optimum energy transmission and reliability and the rugged housings are enhanced by HARDOX wear protection for operation in the toughest working environments.</a:t>
            </a:r>
            <a:br>
              <a:rPr lang="en-US" sz="1300" dirty="0">
                <a:latin typeface="+mj-lt"/>
              </a:rPr>
            </a:br>
            <a:br>
              <a:rPr lang="en-US" sz="1300" dirty="0">
                <a:latin typeface="+mj-lt"/>
              </a:rPr>
            </a:br>
            <a:r>
              <a:rPr lang="en-US" sz="1300" dirty="0">
                <a:solidFill>
                  <a:srgbClr val="000000"/>
                </a:solidFill>
                <a:latin typeface="+mj-lt"/>
              </a:rPr>
              <a:t>A wide range of cutting heads for various applications is available for ER and ERC models. The </a:t>
            </a:r>
            <a:r>
              <a:rPr lang="en-US" sz="1300" dirty="0" err="1">
                <a:solidFill>
                  <a:srgbClr val="000000"/>
                </a:solidFill>
                <a:latin typeface="+mj-lt"/>
              </a:rPr>
              <a:t>QuickSnap</a:t>
            </a:r>
            <a:r>
              <a:rPr lang="en-US" sz="1300" dirty="0">
                <a:solidFill>
                  <a:srgbClr val="000000"/>
                </a:solidFill>
                <a:latin typeface="+mj-lt"/>
              </a:rPr>
              <a:t> retaining system enables fast, simple pick changing, and pick sleeves are replaceable.</a:t>
            </a:r>
            <a:br>
              <a:rPr lang="en-US" sz="1300" dirty="0">
                <a:latin typeface="+mj-lt"/>
              </a:rPr>
            </a:br>
            <a:br>
              <a:rPr lang="en-US" sz="1300" dirty="0">
                <a:latin typeface="+mj-lt"/>
              </a:rPr>
            </a:br>
            <a:r>
              <a:rPr lang="en-US" sz="1300" b="1" dirty="0">
                <a:solidFill>
                  <a:srgbClr val="000000"/>
                </a:solidFill>
                <a:latin typeface="+mj-lt"/>
              </a:rPr>
              <a:t>ER-L axial drum cutters</a:t>
            </a:r>
            <a:br>
              <a:rPr lang="en-US" sz="1300" dirty="0">
                <a:latin typeface="+mj-lt"/>
              </a:rPr>
            </a:br>
            <a:r>
              <a:rPr lang="en-US" sz="1300" dirty="0">
                <a:solidFill>
                  <a:srgbClr val="000000"/>
                </a:solidFill>
                <a:latin typeface="+mj-lt"/>
              </a:rPr>
              <a:t>The new ER-L axial or longitudinal drum cutters are designed for narrow trenching, pile head removal and gutter cleaning. They are equipped with an adaptable high torque radial piston motor and a strong lubrication-free bearing system, all protected by a robust housing. As with the other drum cutter models, a large variety of cutting heads is available for various applications and on the ER-L models the cutter head can be replaced by an auger for soft rock drilling. </a:t>
            </a:r>
            <a:br>
              <a:rPr lang="en-US" sz="1300" dirty="0">
                <a:latin typeface="+mj-lt"/>
              </a:rPr>
            </a:br>
            <a:br>
              <a:rPr lang="en-US" sz="1300" dirty="0">
                <a:latin typeface="+mj-lt"/>
              </a:rPr>
            </a:br>
            <a:r>
              <a:rPr lang="en-US" sz="1300" b="1" dirty="0">
                <a:solidFill>
                  <a:srgbClr val="000000"/>
                </a:solidFill>
                <a:latin typeface="+mj-lt"/>
              </a:rPr>
              <a:t>ADU auger drive units</a:t>
            </a:r>
            <a:br>
              <a:rPr lang="en-US" sz="1300" dirty="0">
                <a:latin typeface="+mj-lt"/>
              </a:rPr>
            </a:br>
            <a:r>
              <a:rPr lang="en-US" sz="1300" dirty="0" err="1">
                <a:solidFill>
                  <a:srgbClr val="000000"/>
                </a:solidFill>
                <a:latin typeface="+mj-lt"/>
              </a:rPr>
              <a:t>Epiroc's</a:t>
            </a:r>
            <a:r>
              <a:rPr lang="en-US" sz="1300" dirty="0">
                <a:solidFill>
                  <a:srgbClr val="000000"/>
                </a:solidFill>
                <a:latin typeface="+mj-lt"/>
              </a:rPr>
              <a:t> compact new auger drive units are suitable for challenging soil and soft rock drilling applications. The attachments are equipped with a high torque radial piston motor and a strong lubrication-free bearing system. A variety of augers is available for different applications and quick auger exchange allows maximum on-site flexibility. </a:t>
            </a:r>
            <a:br>
              <a:rPr lang="en-US" sz="1300" dirty="0">
                <a:latin typeface="+mj-lt"/>
              </a:rPr>
            </a:br>
            <a:br>
              <a:rPr lang="en-US" sz="1300" dirty="0">
                <a:latin typeface="+mj-lt"/>
              </a:rPr>
            </a:br>
            <a:r>
              <a:rPr lang="en-US" sz="1300" b="1" dirty="0" err="1">
                <a:solidFill>
                  <a:srgbClr val="000000"/>
                </a:solidFill>
                <a:latin typeface="+mj-lt"/>
              </a:rPr>
              <a:t>Erkat</a:t>
            </a:r>
            <a:r>
              <a:rPr lang="en-US" sz="1300" b="1" dirty="0">
                <a:solidFill>
                  <a:srgbClr val="000000"/>
                </a:solidFill>
                <a:latin typeface="+mj-lt"/>
              </a:rPr>
              <a:t> technology inside</a:t>
            </a:r>
            <a:br>
              <a:rPr lang="en-US" sz="1300" dirty="0">
                <a:latin typeface="+mj-lt"/>
              </a:rPr>
            </a:br>
            <a:r>
              <a:rPr lang="en-US" sz="1300" dirty="0">
                <a:solidFill>
                  <a:srgbClr val="000000"/>
                </a:solidFill>
                <a:latin typeface="+mj-lt"/>
              </a:rPr>
              <a:t>The </a:t>
            </a:r>
            <a:r>
              <a:rPr lang="en-US" sz="1300" dirty="0" err="1">
                <a:solidFill>
                  <a:srgbClr val="000000"/>
                </a:solidFill>
                <a:latin typeface="+mj-lt"/>
              </a:rPr>
              <a:t>Epiroc</a:t>
            </a:r>
            <a:r>
              <a:rPr lang="en-US" sz="1300" dirty="0">
                <a:solidFill>
                  <a:srgbClr val="000000"/>
                </a:solidFill>
                <a:latin typeface="+mj-lt"/>
              </a:rPr>
              <a:t> range of hydraulic drum cutter attachment tools was originally designed by </a:t>
            </a:r>
            <a:r>
              <a:rPr lang="en-US" sz="1300" dirty="0" err="1">
                <a:solidFill>
                  <a:srgbClr val="000000"/>
                </a:solidFill>
                <a:latin typeface="+mj-lt"/>
              </a:rPr>
              <a:t>Erkat</a:t>
            </a:r>
            <a:r>
              <a:rPr lang="en-US" sz="1300" dirty="0">
                <a:solidFill>
                  <a:srgbClr val="000000"/>
                </a:solidFill>
                <a:latin typeface="+mj-lt"/>
              </a:rPr>
              <a:t> </a:t>
            </a:r>
            <a:r>
              <a:rPr lang="en-US" sz="1300" dirty="0" err="1">
                <a:solidFill>
                  <a:srgbClr val="000000"/>
                </a:solidFill>
                <a:latin typeface="+mj-lt"/>
              </a:rPr>
              <a:t>Spezialmaschinen</a:t>
            </a:r>
            <a:r>
              <a:rPr lang="en-US" sz="1300" dirty="0">
                <a:solidFill>
                  <a:srgbClr val="000000"/>
                </a:solidFill>
                <a:latin typeface="+mj-lt"/>
              </a:rPr>
              <a:t> &amp; Service GmbH, which was acquired by Atlas Copco in 2017, and the attachments thus incorporate </a:t>
            </a:r>
            <a:r>
              <a:rPr lang="en-US" sz="1300" dirty="0" err="1">
                <a:solidFill>
                  <a:srgbClr val="000000"/>
                </a:solidFill>
                <a:latin typeface="+mj-lt"/>
              </a:rPr>
              <a:t>Erkat</a:t>
            </a:r>
            <a:r>
              <a:rPr lang="en-US" sz="1300" dirty="0">
                <a:solidFill>
                  <a:srgbClr val="000000"/>
                </a:solidFill>
                <a:latin typeface="+mj-lt"/>
              </a:rPr>
              <a:t> technology. They are now easily </a:t>
            </a:r>
            <a:r>
              <a:rPr lang="en-US" sz="1300" dirty="0" err="1">
                <a:solidFill>
                  <a:srgbClr val="000000"/>
                </a:solidFill>
                <a:latin typeface="+mj-lt"/>
              </a:rPr>
              <a:t>recognisable</a:t>
            </a:r>
            <a:r>
              <a:rPr lang="en-US" sz="1300" dirty="0">
                <a:solidFill>
                  <a:srgbClr val="000000"/>
                </a:solidFill>
                <a:latin typeface="+mj-lt"/>
              </a:rPr>
              <a:t> as </a:t>
            </a:r>
            <a:r>
              <a:rPr lang="en-US" sz="1300" dirty="0" err="1">
                <a:solidFill>
                  <a:srgbClr val="000000"/>
                </a:solidFill>
                <a:latin typeface="+mj-lt"/>
              </a:rPr>
              <a:t>Epiroc</a:t>
            </a:r>
            <a:r>
              <a:rPr lang="en-US" sz="1300" dirty="0">
                <a:solidFill>
                  <a:srgbClr val="000000"/>
                </a:solidFill>
                <a:latin typeface="+mj-lt"/>
              </a:rPr>
              <a:t> products due to the distinctive grey label on the equipment.</a:t>
            </a:r>
            <a:endParaRPr lang="en-US" sz="1300" dirty="0">
              <a:latin typeface="+mj-lt"/>
            </a:endParaRPr>
          </a:p>
        </p:txBody>
      </p:sp>
      <p:pic>
        <p:nvPicPr>
          <p:cNvPr id="4" name="Grafik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09087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35543" t="24602" r="34886" b="21140"/>
          <a:stretch/>
        </p:blipFill>
        <p:spPr>
          <a:xfrm>
            <a:off x="4854246" y="2236206"/>
            <a:ext cx="2534971" cy="3720974"/>
          </a:xfrm>
          <a:prstGeom prst="rect">
            <a:avLst/>
          </a:prstGeom>
        </p:spPr>
      </p:pic>
      <p:pic>
        <p:nvPicPr>
          <p:cNvPr id="42" name="Grafik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739" y="2033190"/>
            <a:ext cx="3396683" cy="4564773"/>
          </a:xfrm>
          <a:prstGeom prst="rect">
            <a:avLst/>
          </a:prstGeom>
        </p:spPr>
      </p:pic>
      <p:sp>
        <p:nvSpPr>
          <p:cNvPr id="10" name="Fußzeilenplatzhalter 9"/>
          <p:cNvSpPr>
            <a:spLocks noGrp="1"/>
          </p:cNvSpPr>
          <p:nvPr>
            <p:ph type="ftr" sz="quarter" idx="15"/>
          </p:nvPr>
        </p:nvSpPr>
        <p:spPr/>
        <p:txBody>
          <a:bodyPr/>
          <a:lstStyle/>
          <a:p>
            <a:endParaRPr lang="en-US"/>
          </a:p>
        </p:txBody>
      </p:sp>
      <p:pic>
        <p:nvPicPr>
          <p:cNvPr id="43" name="Grafik 42"/>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36250" t="22187" r="40206" b="40309"/>
          <a:stretch/>
        </p:blipFill>
        <p:spPr>
          <a:xfrm>
            <a:off x="1115729" y="5263925"/>
            <a:ext cx="1023041" cy="1303699"/>
          </a:xfrm>
          <a:prstGeom prst="rect">
            <a:avLst/>
          </a:prstGeom>
        </p:spPr>
      </p:pic>
      <p:sp>
        <p:nvSpPr>
          <p:cNvPr id="44"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TRANSVERSE DRUM CUTTERS</a:t>
            </a:r>
          </a:p>
        </p:txBody>
      </p:sp>
      <p:sp>
        <p:nvSpPr>
          <p:cNvPr id="45" name="Textplatzhalter 3"/>
          <p:cNvSpPr>
            <a:spLocks noGrp="1"/>
          </p:cNvSpPr>
          <p:nvPr>
            <p:ph type="body" sz="quarter" idx="15"/>
          </p:nvPr>
        </p:nvSpPr>
        <p:spPr>
          <a:xfrm>
            <a:off x="533389" y="977324"/>
            <a:ext cx="9966960" cy="323165"/>
          </a:xfrm>
        </p:spPr>
        <p:txBody>
          <a:bodyPr/>
          <a:lstStyle/>
          <a:p>
            <a:pPr>
              <a:lnSpc>
                <a:spcPct val="105000"/>
              </a:lnSpc>
              <a:spcBef>
                <a:spcPts val="830"/>
              </a:spcBef>
              <a:buClr>
                <a:srgbClr val="435363"/>
              </a:buClr>
            </a:pPr>
            <a:r>
              <a:rPr lang="de-DE" sz="2000" b="1" dirty="0">
                <a:solidFill>
                  <a:schemeClr val="tx2"/>
                </a:solidFill>
              </a:rPr>
              <a:t>Features ER Range</a:t>
            </a:r>
          </a:p>
        </p:txBody>
      </p:sp>
      <p:sp>
        <p:nvSpPr>
          <p:cNvPr id="46" name="Freeform 10"/>
          <p:cNvSpPr/>
          <p:nvPr/>
        </p:nvSpPr>
        <p:spPr bwMode="gray">
          <a:xfrm flipV="1">
            <a:off x="2433028" y="3797813"/>
            <a:ext cx="3716034" cy="78535"/>
          </a:xfrm>
          <a:custGeom>
            <a:avLst/>
            <a:gdLst>
              <a:gd name="connsiteX0" fmla="*/ 3571336 w 3571336"/>
              <a:gd name="connsiteY0" fmla="*/ 0 h 336430"/>
              <a:gd name="connsiteX1" fmla="*/ 2251494 w 3571336"/>
              <a:gd name="connsiteY1" fmla="*/ 336430 h 336430"/>
              <a:gd name="connsiteX2" fmla="*/ 0 w 3571336"/>
              <a:gd name="connsiteY2" fmla="*/ 336430 h 336430"/>
            </a:gdLst>
            <a:ahLst/>
            <a:cxnLst>
              <a:cxn ang="0">
                <a:pos x="connsiteX0" y="connsiteY0"/>
              </a:cxn>
              <a:cxn ang="0">
                <a:pos x="connsiteX1" y="connsiteY1"/>
              </a:cxn>
              <a:cxn ang="0">
                <a:pos x="connsiteX2" y="connsiteY2"/>
              </a:cxn>
            </a:cxnLst>
            <a:rect l="l" t="t" r="r" b="b"/>
            <a:pathLst>
              <a:path w="3571336" h="336430">
                <a:moveTo>
                  <a:pt x="3571336" y="0"/>
                </a:moveTo>
                <a:lnTo>
                  <a:pt x="2251494" y="336430"/>
                </a:lnTo>
                <a:lnTo>
                  <a:pt x="0" y="33643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27"/>
          <p:cNvSpPr/>
          <p:nvPr/>
        </p:nvSpPr>
        <p:spPr bwMode="gray">
          <a:xfrm>
            <a:off x="2443494" y="5111683"/>
            <a:ext cx="2544163" cy="863128"/>
          </a:xfrm>
          <a:custGeom>
            <a:avLst/>
            <a:gdLst>
              <a:gd name="connsiteX0" fmla="*/ 3554083 w 3554083"/>
              <a:gd name="connsiteY0" fmla="*/ 0 h 914400"/>
              <a:gd name="connsiteX1" fmla="*/ 2260121 w 3554083"/>
              <a:gd name="connsiteY1" fmla="*/ 914400 h 914400"/>
              <a:gd name="connsiteX2" fmla="*/ 0 w 3554083"/>
              <a:gd name="connsiteY2" fmla="*/ 914400 h 914400"/>
              <a:gd name="connsiteX0" fmla="*/ 3554083 w 3554083"/>
              <a:gd name="connsiteY0" fmla="*/ 0 h 914400"/>
              <a:gd name="connsiteX1" fmla="*/ 2518914 w 3554083"/>
              <a:gd name="connsiteY1" fmla="*/ 905774 h 914400"/>
              <a:gd name="connsiteX2" fmla="*/ 0 w 3554083"/>
              <a:gd name="connsiteY2" fmla="*/ 914400 h 914400"/>
              <a:gd name="connsiteX0" fmla="*/ 3554083 w 3554083"/>
              <a:gd name="connsiteY0" fmla="*/ 0 h 914400"/>
              <a:gd name="connsiteX1" fmla="*/ 2490827 w 3554083"/>
              <a:gd name="connsiteY1" fmla="*/ 905774 h 914400"/>
              <a:gd name="connsiteX2" fmla="*/ 0 w 3554083"/>
              <a:gd name="connsiteY2" fmla="*/ 914400 h 914400"/>
            </a:gdLst>
            <a:ahLst/>
            <a:cxnLst>
              <a:cxn ang="0">
                <a:pos x="connsiteX0" y="connsiteY0"/>
              </a:cxn>
              <a:cxn ang="0">
                <a:pos x="connsiteX1" y="connsiteY1"/>
              </a:cxn>
              <a:cxn ang="0">
                <a:pos x="connsiteX2" y="connsiteY2"/>
              </a:cxn>
            </a:cxnLst>
            <a:rect l="l" t="t" r="r" b="b"/>
            <a:pathLst>
              <a:path w="3554083" h="914400">
                <a:moveTo>
                  <a:pt x="3554083" y="0"/>
                </a:moveTo>
                <a:lnTo>
                  <a:pt x="2490827" y="905774"/>
                </a:lnTo>
                <a:lnTo>
                  <a:pt x="0" y="91440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23"/>
          <p:cNvSpPr/>
          <p:nvPr/>
        </p:nvSpPr>
        <p:spPr bwMode="gray">
          <a:xfrm>
            <a:off x="6446866" y="2345980"/>
            <a:ext cx="3114136" cy="38818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24"/>
          <p:cNvSpPr/>
          <p:nvPr/>
        </p:nvSpPr>
        <p:spPr bwMode="gray">
          <a:xfrm>
            <a:off x="6898435" y="3510758"/>
            <a:ext cx="2662566" cy="319178"/>
          </a:xfrm>
          <a:custGeom>
            <a:avLst/>
            <a:gdLst>
              <a:gd name="connsiteX0" fmla="*/ 0 w 2786332"/>
              <a:gd name="connsiteY0" fmla="*/ 0 h 319178"/>
              <a:gd name="connsiteX1" fmla="*/ 715993 w 2786332"/>
              <a:gd name="connsiteY1" fmla="*/ 319178 h 319178"/>
              <a:gd name="connsiteX2" fmla="*/ 2786332 w 2786332"/>
              <a:gd name="connsiteY2" fmla="*/ 319178 h 319178"/>
              <a:gd name="connsiteX0" fmla="*/ 0 w 2786332"/>
              <a:gd name="connsiteY0" fmla="*/ 0 h 319178"/>
              <a:gd name="connsiteX1" fmla="*/ 918226 w 2786332"/>
              <a:gd name="connsiteY1" fmla="*/ 319178 h 319178"/>
              <a:gd name="connsiteX2" fmla="*/ 2786332 w 2786332"/>
              <a:gd name="connsiteY2" fmla="*/ 319178 h 319178"/>
            </a:gdLst>
            <a:ahLst/>
            <a:cxnLst>
              <a:cxn ang="0">
                <a:pos x="connsiteX0" y="connsiteY0"/>
              </a:cxn>
              <a:cxn ang="0">
                <a:pos x="connsiteX1" y="connsiteY1"/>
              </a:cxn>
              <a:cxn ang="0">
                <a:pos x="connsiteX2" y="connsiteY2"/>
              </a:cxn>
            </a:cxnLst>
            <a:rect l="l" t="t" r="r" b="b"/>
            <a:pathLst>
              <a:path w="2786332" h="319178">
                <a:moveTo>
                  <a:pt x="0" y="0"/>
                </a:moveTo>
                <a:lnTo>
                  <a:pt x="918226" y="319178"/>
                </a:lnTo>
                <a:lnTo>
                  <a:pt x="2786332" y="319178"/>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29"/>
          <p:cNvSpPr txBox="1"/>
          <p:nvPr/>
        </p:nvSpPr>
        <p:spPr bwMode="gray">
          <a:xfrm>
            <a:off x="7713685" y="1527682"/>
            <a:ext cx="2157830" cy="830997"/>
          </a:xfrm>
          <a:prstGeom prst="rect">
            <a:avLst/>
          </a:prstGeom>
          <a:noFill/>
        </p:spPr>
        <p:txBody>
          <a:bodyPr wrap="square" rtlCol="0">
            <a:spAutoFit/>
          </a:bodyPr>
          <a:lstStyle/>
          <a:p>
            <a:r>
              <a:rPr lang="en-US" sz="1200" dirty="0" err="1"/>
              <a:t>Mechnical</a:t>
            </a:r>
            <a:r>
              <a:rPr lang="en-US" sz="1200" dirty="0"/>
              <a:t> </a:t>
            </a:r>
            <a:r>
              <a:rPr lang="en-US" sz="1200" b="1" dirty="0"/>
              <a:t>360° rotatable bracket</a:t>
            </a:r>
            <a:r>
              <a:rPr lang="en-US" sz="1200" dirty="0"/>
              <a:t> (ER 50-3000) with central fixing bolt for easy positioning of drum cutter</a:t>
            </a:r>
          </a:p>
        </p:txBody>
      </p:sp>
      <p:sp>
        <p:nvSpPr>
          <p:cNvPr id="51" name="TextBox 29"/>
          <p:cNvSpPr txBox="1"/>
          <p:nvPr/>
        </p:nvSpPr>
        <p:spPr bwMode="gray">
          <a:xfrm>
            <a:off x="7748114" y="3045351"/>
            <a:ext cx="2760283" cy="830997"/>
          </a:xfrm>
          <a:prstGeom prst="rect">
            <a:avLst/>
          </a:prstGeom>
          <a:noFill/>
        </p:spPr>
        <p:txBody>
          <a:bodyPr wrap="square" rtlCol="0">
            <a:spAutoFit/>
          </a:bodyPr>
          <a:lstStyle/>
          <a:p>
            <a:r>
              <a:rPr lang="en-US" sz="1200" dirty="0"/>
              <a:t>High torque </a:t>
            </a:r>
            <a:r>
              <a:rPr lang="en-US" sz="1200" b="1" dirty="0"/>
              <a:t>radial piston motor</a:t>
            </a:r>
            <a:r>
              <a:rPr lang="en-US" sz="1200" dirty="0"/>
              <a:t> for higher productivity and motor lifetime</a:t>
            </a:r>
          </a:p>
          <a:p>
            <a:r>
              <a:rPr lang="en-US" sz="1200" dirty="0"/>
              <a:t>Displacement adaptable to match available excavator flow rate</a:t>
            </a:r>
          </a:p>
        </p:txBody>
      </p:sp>
      <p:sp>
        <p:nvSpPr>
          <p:cNvPr id="52" name="TextBox 29"/>
          <p:cNvSpPr txBox="1"/>
          <p:nvPr/>
        </p:nvSpPr>
        <p:spPr bwMode="gray">
          <a:xfrm>
            <a:off x="2390053" y="3158526"/>
            <a:ext cx="2314372" cy="646331"/>
          </a:xfrm>
          <a:prstGeom prst="rect">
            <a:avLst/>
          </a:prstGeom>
          <a:noFill/>
        </p:spPr>
        <p:txBody>
          <a:bodyPr wrap="square" rtlCol="0">
            <a:spAutoFit/>
          </a:bodyPr>
          <a:lstStyle/>
          <a:p>
            <a:r>
              <a:rPr lang="en-US" sz="1200" dirty="0"/>
              <a:t>Extremely </a:t>
            </a:r>
            <a:r>
              <a:rPr lang="en-US" sz="1200" b="1" dirty="0"/>
              <a:t>robust spur gears </a:t>
            </a:r>
            <a:r>
              <a:rPr lang="en-US" sz="1200" dirty="0"/>
              <a:t>for optimum energy transmission and reliability</a:t>
            </a:r>
          </a:p>
        </p:txBody>
      </p:sp>
      <p:sp>
        <p:nvSpPr>
          <p:cNvPr id="53" name="TextBox 29"/>
          <p:cNvSpPr txBox="1"/>
          <p:nvPr/>
        </p:nvSpPr>
        <p:spPr bwMode="gray">
          <a:xfrm>
            <a:off x="2365847" y="5143814"/>
            <a:ext cx="2027496" cy="646331"/>
          </a:xfrm>
          <a:prstGeom prst="rect">
            <a:avLst/>
          </a:prstGeom>
          <a:noFill/>
        </p:spPr>
        <p:txBody>
          <a:bodyPr wrap="square" rtlCol="0">
            <a:spAutoFit/>
          </a:bodyPr>
          <a:lstStyle/>
          <a:p>
            <a:r>
              <a:rPr lang="en-US" sz="1200" b="1" dirty="0" err="1"/>
              <a:t>QuickSnap</a:t>
            </a:r>
            <a:r>
              <a:rPr lang="en-US" sz="1200" dirty="0"/>
              <a:t> retaining system (ER 600-3000) for quick and easy pick changing</a:t>
            </a:r>
          </a:p>
        </p:txBody>
      </p:sp>
      <p:sp>
        <p:nvSpPr>
          <p:cNvPr id="54" name="TextBox 29"/>
          <p:cNvSpPr txBox="1"/>
          <p:nvPr/>
        </p:nvSpPr>
        <p:spPr bwMode="gray">
          <a:xfrm>
            <a:off x="7759541" y="5025654"/>
            <a:ext cx="1735835" cy="830997"/>
          </a:xfrm>
          <a:prstGeom prst="rect">
            <a:avLst/>
          </a:prstGeom>
          <a:noFill/>
        </p:spPr>
        <p:txBody>
          <a:bodyPr wrap="square" rtlCol="0">
            <a:spAutoFit/>
          </a:bodyPr>
          <a:lstStyle/>
          <a:p>
            <a:r>
              <a:rPr lang="en-US" sz="1200" dirty="0"/>
              <a:t>Robust housing design with HARDOX wear protection for higher uptime</a:t>
            </a:r>
          </a:p>
        </p:txBody>
      </p:sp>
      <p:sp>
        <p:nvSpPr>
          <p:cNvPr id="55" name="Freeform 24"/>
          <p:cNvSpPr/>
          <p:nvPr/>
        </p:nvSpPr>
        <p:spPr bwMode="gray">
          <a:xfrm>
            <a:off x="6149063" y="5323741"/>
            <a:ext cx="3411938" cy="502005"/>
          </a:xfrm>
          <a:custGeom>
            <a:avLst/>
            <a:gdLst>
              <a:gd name="connsiteX0" fmla="*/ 0 w 2786332"/>
              <a:gd name="connsiteY0" fmla="*/ 0 h 319178"/>
              <a:gd name="connsiteX1" fmla="*/ 715993 w 2786332"/>
              <a:gd name="connsiteY1" fmla="*/ 319178 h 319178"/>
              <a:gd name="connsiteX2" fmla="*/ 2786332 w 2786332"/>
              <a:gd name="connsiteY2" fmla="*/ 319178 h 319178"/>
              <a:gd name="connsiteX0" fmla="*/ 0 w 2786332"/>
              <a:gd name="connsiteY0" fmla="*/ 0 h 319178"/>
              <a:gd name="connsiteX1" fmla="*/ 918226 w 2786332"/>
              <a:gd name="connsiteY1" fmla="*/ 319178 h 319178"/>
              <a:gd name="connsiteX2" fmla="*/ 2786332 w 2786332"/>
              <a:gd name="connsiteY2" fmla="*/ 319178 h 319178"/>
            </a:gdLst>
            <a:ahLst/>
            <a:cxnLst>
              <a:cxn ang="0">
                <a:pos x="connsiteX0" y="connsiteY0"/>
              </a:cxn>
              <a:cxn ang="0">
                <a:pos x="connsiteX1" y="connsiteY1"/>
              </a:cxn>
              <a:cxn ang="0">
                <a:pos x="connsiteX2" y="connsiteY2"/>
              </a:cxn>
            </a:cxnLst>
            <a:rect l="l" t="t" r="r" b="b"/>
            <a:pathLst>
              <a:path w="2786332" h="319178">
                <a:moveTo>
                  <a:pt x="0" y="0"/>
                </a:moveTo>
                <a:lnTo>
                  <a:pt x="918226" y="319178"/>
                </a:lnTo>
                <a:lnTo>
                  <a:pt x="2786332" y="319178"/>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29"/>
          <p:cNvSpPr txBox="1"/>
          <p:nvPr/>
        </p:nvSpPr>
        <p:spPr bwMode="gray">
          <a:xfrm>
            <a:off x="7748114" y="4138918"/>
            <a:ext cx="1596377" cy="646331"/>
          </a:xfrm>
          <a:prstGeom prst="rect">
            <a:avLst/>
          </a:prstGeom>
          <a:noFill/>
        </p:spPr>
        <p:txBody>
          <a:bodyPr wrap="square" rtlCol="0">
            <a:spAutoFit/>
          </a:bodyPr>
          <a:lstStyle/>
          <a:p>
            <a:r>
              <a:rPr lang="en-US" sz="1200" b="1" dirty="0"/>
              <a:t>Pick sleeves</a:t>
            </a:r>
            <a:r>
              <a:rPr lang="en-US" sz="1200" dirty="0"/>
              <a:t> </a:t>
            </a:r>
            <a:br>
              <a:rPr lang="en-US" sz="1200" dirty="0"/>
            </a:br>
            <a:r>
              <a:rPr lang="en-US" sz="1200" dirty="0"/>
              <a:t>(ER 1500-5500) are replaceable</a:t>
            </a:r>
          </a:p>
        </p:txBody>
      </p:sp>
      <p:sp>
        <p:nvSpPr>
          <p:cNvPr id="58" name="Freeform 23"/>
          <p:cNvSpPr/>
          <p:nvPr/>
        </p:nvSpPr>
        <p:spPr bwMode="gray">
          <a:xfrm>
            <a:off x="7033567" y="4820968"/>
            <a:ext cx="2527435" cy="158441"/>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29"/>
          <p:cNvSpPr txBox="1"/>
          <p:nvPr/>
        </p:nvSpPr>
        <p:spPr bwMode="gray">
          <a:xfrm>
            <a:off x="2390053" y="4202098"/>
            <a:ext cx="2597604" cy="646331"/>
          </a:xfrm>
          <a:prstGeom prst="rect">
            <a:avLst/>
          </a:prstGeom>
          <a:noFill/>
        </p:spPr>
        <p:txBody>
          <a:bodyPr wrap="square" rtlCol="0">
            <a:spAutoFit/>
          </a:bodyPr>
          <a:lstStyle/>
          <a:p>
            <a:r>
              <a:rPr lang="en-US" sz="1200" dirty="0"/>
              <a:t>High load resistant</a:t>
            </a:r>
            <a:r>
              <a:rPr lang="en-US" sz="1200" b="1" dirty="0"/>
              <a:t> output shaft bearing system</a:t>
            </a:r>
            <a:r>
              <a:rPr lang="en-US" sz="1200" dirty="0"/>
              <a:t> with </a:t>
            </a:r>
            <a:r>
              <a:rPr lang="en-US" sz="1200" b="1" dirty="0"/>
              <a:t>lubrication-free slide ring seal system</a:t>
            </a:r>
          </a:p>
        </p:txBody>
      </p:sp>
      <p:sp>
        <p:nvSpPr>
          <p:cNvPr id="60" name="Freeform 23"/>
          <p:cNvSpPr/>
          <p:nvPr/>
        </p:nvSpPr>
        <p:spPr bwMode="gray">
          <a:xfrm flipH="1" flipV="1">
            <a:off x="2433028" y="4676418"/>
            <a:ext cx="3370344" cy="153740"/>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 name="Grafik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785" y="2480984"/>
            <a:ext cx="1123623" cy="1744028"/>
          </a:xfrm>
          <a:prstGeom prst="rect">
            <a:avLst/>
          </a:prstGeom>
        </p:spPr>
      </p:pic>
      <p:sp>
        <p:nvSpPr>
          <p:cNvPr id="62" name="Textfeld 61"/>
          <p:cNvSpPr txBox="1"/>
          <p:nvPr/>
        </p:nvSpPr>
        <p:spPr bwMode="gray">
          <a:xfrm>
            <a:off x="906931" y="4243122"/>
            <a:ext cx="1385261" cy="267766"/>
          </a:xfrm>
          <a:prstGeom prst="rect">
            <a:avLst/>
          </a:prstGeom>
          <a:noFill/>
        </p:spPr>
        <p:txBody>
          <a:bodyPr wrap="square" rtlCol="0">
            <a:spAutoFit/>
          </a:bodyPr>
          <a:lstStyle/>
          <a:p>
            <a:pPr algn="ctr">
              <a:lnSpc>
                <a:spcPct val="95000"/>
              </a:lnSpc>
              <a:spcBef>
                <a:spcPts val="400"/>
              </a:spcBef>
            </a:pPr>
            <a:r>
              <a:rPr lang="de-DE" sz="1200" dirty="0"/>
              <a:t>1:1 Transmission</a:t>
            </a:r>
          </a:p>
        </p:txBody>
      </p:sp>
      <p:sp>
        <p:nvSpPr>
          <p:cNvPr id="63" name="Nach rechts gekrümmter Pfeil 62"/>
          <p:cNvSpPr/>
          <p:nvPr/>
        </p:nvSpPr>
        <p:spPr bwMode="gray">
          <a:xfrm>
            <a:off x="10141206" y="1795797"/>
            <a:ext cx="477430" cy="910155"/>
          </a:xfrm>
          <a:prstGeom prst="curv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solidFill>
                <a:schemeClr val="tx1"/>
              </a:solidFill>
            </a:endParaRPr>
          </a:p>
        </p:txBody>
      </p:sp>
      <p:pic>
        <p:nvPicPr>
          <p:cNvPr id="64" name="Grafik 63"/>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35710" t="28387" r="48440" b="41894"/>
          <a:stretch/>
        </p:blipFill>
        <p:spPr>
          <a:xfrm>
            <a:off x="9498673" y="3956364"/>
            <a:ext cx="814812" cy="1222218"/>
          </a:xfrm>
          <a:prstGeom prst="rect">
            <a:avLst/>
          </a:prstGeom>
        </p:spPr>
      </p:pic>
      <p:pic>
        <p:nvPicPr>
          <p:cNvPr id="65" name="Grafik 64"/>
          <p:cNvPicPr>
            <a:picLocks noChangeAspect="1"/>
          </p:cNvPicPr>
          <p:nvPr/>
        </p:nvPicPr>
        <p:blipFill>
          <a:blip r:embed="rId7"/>
          <a:stretch>
            <a:fillRect/>
          </a:stretch>
        </p:blipFill>
        <p:spPr>
          <a:xfrm>
            <a:off x="10381808" y="4662037"/>
            <a:ext cx="1570962" cy="1595702"/>
          </a:xfrm>
          <a:prstGeom prst="rect">
            <a:avLst/>
          </a:prstGeom>
        </p:spPr>
      </p:pic>
      <p:sp>
        <p:nvSpPr>
          <p:cNvPr id="66" name="TextBox 29"/>
          <p:cNvSpPr txBox="1"/>
          <p:nvPr/>
        </p:nvSpPr>
        <p:spPr bwMode="gray">
          <a:xfrm>
            <a:off x="10379813" y="6250702"/>
            <a:ext cx="1572958" cy="461665"/>
          </a:xfrm>
          <a:prstGeom prst="rect">
            <a:avLst/>
          </a:prstGeom>
          <a:noFill/>
        </p:spPr>
        <p:txBody>
          <a:bodyPr wrap="square" rtlCol="0">
            <a:spAutoFit/>
          </a:bodyPr>
          <a:lstStyle/>
          <a:p>
            <a:pPr algn="ctr"/>
            <a:r>
              <a:rPr lang="en-US" sz="800" dirty="0"/>
              <a:t>Can be used up to 30 meters underwater without additional installation or modification</a:t>
            </a:r>
          </a:p>
        </p:txBody>
      </p:sp>
      <p:sp>
        <p:nvSpPr>
          <p:cNvPr id="67" name="TextBox 29"/>
          <p:cNvSpPr txBox="1"/>
          <p:nvPr/>
        </p:nvSpPr>
        <p:spPr bwMode="gray">
          <a:xfrm>
            <a:off x="2404539" y="2449631"/>
            <a:ext cx="2173077" cy="461665"/>
          </a:xfrm>
          <a:prstGeom prst="rect">
            <a:avLst/>
          </a:prstGeom>
          <a:noFill/>
        </p:spPr>
        <p:txBody>
          <a:bodyPr wrap="square" rtlCol="0">
            <a:spAutoFit/>
          </a:bodyPr>
          <a:lstStyle/>
          <a:p>
            <a:r>
              <a:rPr lang="en-US" sz="1200" dirty="0"/>
              <a:t>Magnetic gear oil plug for easy oil condition check</a:t>
            </a:r>
            <a:endParaRPr lang="en-US" sz="1200" b="1" dirty="0"/>
          </a:p>
        </p:txBody>
      </p:sp>
      <p:sp>
        <p:nvSpPr>
          <p:cNvPr id="68" name="Freeform 23"/>
          <p:cNvSpPr/>
          <p:nvPr/>
        </p:nvSpPr>
        <p:spPr bwMode="gray">
          <a:xfrm flipH="1">
            <a:off x="2433028" y="2898066"/>
            <a:ext cx="3664370" cy="75458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9" name="Grafik 6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61002" y="1208994"/>
            <a:ext cx="2521121" cy="1418130"/>
          </a:xfrm>
          <a:prstGeom prst="rect">
            <a:avLst/>
          </a:prstGeom>
        </p:spPr>
      </p:pic>
      <p:pic>
        <p:nvPicPr>
          <p:cNvPr id="70" name="Grafik 69"/>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32" name="Grafik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365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New Products &amp; Developments</a:t>
            </a:r>
          </a:p>
        </p:txBody>
      </p:sp>
      <p:sp>
        <p:nvSpPr>
          <p:cNvPr id="8" name="Rectangle 3"/>
          <p:cNvSpPr>
            <a:spLocks noChangeArrowheads="1"/>
          </p:cNvSpPr>
          <p:nvPr/>
        </p:nvSpPr>
        <p:spPr bwMode="gray">
          <a:xfrm>
            <a:off x="550400" y="859507"/>
            <a:ext cx="65012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Transverse Drum Cutters with Choice of Consoles</a:t>
            </a:r>
          </a:p>
        </p:txBody>
      </p:sp>
      <p:pic>
        <p:nvPicPr>
          <p:cNvPr id="11" name="Grafik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977585" cy="1066121"/>
          </a:xfrm>
          <a:prstGeom prst="rect">
            <a:avLst/>
          </a:prstGeom>
        </p:spPr>
      </p:pic>
      <p:sp>
        <p:nvSpPr>
          <p:cNvPr id="12" name="Textfeld 11"/>
          <p:cNvSpPr txBox="1"/>
          <p:nvPr/>
        </p:nvSpPr>
        <p:spPr>
          <a:xfrm>
            <a:off x="6628037" y="1914840"/>
            <a:ext cx="2743123" cy="369332"/>
          </a:xfrm>
          <a:prstGeom prst="rect">
            <a:avLst/>
          </a:prstGeom>
          <a:noFill/>
        </p:spPr>
        <p:txBody>
          <a:bodyPr wrap="none" rtlCol="0">
            <a:spAutoFit/>
          </a:bodyPr>
          <a:lstStyle/>
          <a:p>
            <a:r>
              <a:rPr lang="de-DE" b="1" dirty="0"/>
              <a:t>Standard </a:t>
            </a:r>
            <a:r>
              <a:rPr lang="de-DE" b="1" dirty="0" err="1"/>
              <a:t>turntable</a:t>
            </a:r>
            <a:r>
              <a:rPr lang="de-DE" b="1" dirty="0"/>
              <a:t> </a:t>
            </a:r>
            <a:r>
              <a:rPr lang="de-DE" b="1" dirty="0" err="1"/>
              <a:t>version</a:t>
            </a:r>
            <a:endParaRPr lang="de-DE" b="1" dirty="0"/>
          </a:p>
        </p:txBody>
      </p:sp>
      <p:sp>
        <p:nvSpPr>
          <p:cNvPr id="13" name="Textfeld 12"/>
          <p:cNvSpPr txBox="1"/>
          <p:nvPr/>
        </p:nvSpPr>
        <p:spPr>
          <a:xfrm>
            <a:off x="1219379" y="1981680"/>
            <a:ext cx="2020233" cy="369332"/>
          </a:xfrm>
          <a:prstGeom prst="rect">
            <a:avLst/>
          </a:prstGeom>
          <a:noFill/>
        </p:spPr>
        <p:txBody>
          <a:bodyPr wrap="none" rtlCol="0">
            <a:spAutoFit/>
          </a:bodyPr>
          <a:lstStyle/>
          <a:p>
            <a:r>
              <a:rPr lang="de-DE" b="1" dirty="0"/>
              <a:t>Pro bracket </a:t>
            </a:r>
            <a:r>
              <a:rPr lang="de-DE" b="1" dirty="0" err="1"/>
              <a:t>version</a:t>
            </a:r>
            <a:endParaRPr lang="de-DE" b="1" dirty="0"/>
          </a:p>
        </p:txBody>
      </p:sp>
      <p:sp>
        <p:nvSpPr>
          <p:cNvPr id="14" name="TextBox 29"/>
          <p:cNvSpPr txBox="1"/>
          <p:nvPr/>
        </p:nvSpPr>
        <p:spPr bwMode="gray">
          <a:xfrm>
            <a:off x="1101212" y="2296910"/>
            <a:ext cx="3938538" cy="461665"/>
          </a:xfrm>
          <a:prstGeom prst="rect">
            <a:avLst/>
          </a:prstGeom>
          <a:noFill/>
        </p:spPr>
        <p:txBody>
          <a:bodyPr wrap="square" rtlCol="0">
            <a:spAutoFit/>
          </a:bodyPr>
          <a:lstStyle/>
          <a:p>
            <a:r>
              <a:rPr lang="en-US" sz="1200" b="1" dirty="0"/>
              <a:t>Static bracket</a:t>
            </a:r>
            <a:r>
              <a:rPr lang="en-US" sz="1200" dirty="0"/>
              <a:t> (ER 650-2000) with hoses at the rear side for better protection in trenching, demolition etc. </a:t>
            </a:r>
          </a:p>
        </p:txBody>
      </p:sp>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036" y="2866007"/>
            <a:ext cx="3430728" cy="3853471"/>
          </a:xfrm>
          <a:prstGeom prst="rect">
            <a:avLst/>
          </a:prstGeom>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1236" y="2866007"/>
            <a:ext cx="3270000" cy="3853471"/>
          </a:xfrm>
          <a:prstGeom prst="rect">
            <a:avLst/>
          </a:prstGeom>
        </p:spPr>
      </p:pic>
      <p:sp>
        <p:nvSpPr>
          <p:cNvPr id="17" name="TextBox 29"/>
          <p:cNvSpPr txBox="1"/>
          <p:nvPr/>
        </p:nvSpPr>
        <p:spPr bwMode="gray">
          <a:xfrm>
            <a:off x="6579204" y="2284787"/>
            <a:ext cx="4130008" cy="461665"/>
          </a:xfrm>
          <a:prstGeom prst="rect">
            <a:avLst/>
          </a:prstGeom>
          <a:noFill/>
        </p:spPr>
        <p:txBody>
          <a:bodyPr wrap="square" rtlCol="0">
            <a:spAutoFit/>
          </a:bodyPr>
          <a:lstStyle/>
          <a:p>
            <a:r>
              <a:rPr lang="en-US" sz="1200" dirty="0"/>
              <a:t>Mechanical </a:t>
            </a:r>
            <a:r>
              <a:rPr lang="en-US" sz="1200" b="1" dirty="0"/>
              <a:t>360° rotatable bracket</a:t>
            </a:r>
            <a:r>
              <a:rPr lang="en-US" sz="1200" dirty="0"/>
              <a:t> (ER 50-3000) with central fixing bolt for easy positioning of drum cutter</a:t>
            </a:r>
          </a:p>
        </p:txBody>
      </p:sp>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799986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4900" y="1585305"/>
            <a:ext cx="3283240" cy="5089815"/>
          </a:xfrm>
          <a:prstGeom prst="rect">
            <a:avLst/>
          </a:prstGeom>
        </p:spPr>
      </p:pic>
      <p:sp>
        <p:nvSpPr>
          <p:cNvPr id="33" name="Foliennummernplatzhalter 4"/>
          <p:cNvSpPr>
            <a:spLocks noGrp="1"/>
          </p:cNvSpPr>
          <p:nvPr>
            <p:ph type="sldNum" sz="quarter" idx="4"/>
          </p:nvPr>
        </p:nvSpPr>
        <p:spPr>
          <a:xfrm>
            <a:off x="11364916" y="6184459"/>
            <a:ext cx="377825" cy="349692"/>
          </a:xfrm>
        </p:spPr>
        <p:txBody>
          <a:bodyPr/>
          <a:lstStyle/>
          <a:p>
            <a:fld id="{B3CEEFAE-073D-426F-B1B3-DA068A342DA9}" type="slidenum">
              <a:rPr lang="en-US" smtClean="0"/>
              <a:pPr/>
              <a:t>17</a:t>
            </a:fld>
            <a:endParaRPr lang="en-US" dirty="0"/>
          </a:p>
        </p:txBody>
      </p:sp>
      <p:sp>
        <p:nvSpPr>
          <p:cNvPr id="34" name="Textfeld 33"/>
          <p:cNvSpPr txBox="1"/>
          <p:nvPr/>
        </p:nvSpPr>
        <p:spPr>
          <a:xfrm>
            <a:off x="1007584" y="2870220"/>
            <a:ext cx="1729492" cy="326158"/>
          </a:xfrm>
          <a:prstGeom prst="rect">
            <a:avLst/>
          </a:prstGeom>
          <a:noFill/>
        </p:spPr>
        <p:txBody>
          <a:bodyPr wrap="square" rtlCol="0">
            <a:spAutoFit/>
          </a:bodyPr>
          <a:lstStyle/>
          <a:p>
            <a:pPr algn="ctr">
              <a:lnSpc>
                <a:spcPct val="95000"/>
              </a:lnSpc>
              <a:spcBef>
                <a:spcPts val="400"/>
              </a:spcBef>
            </a:pPr>
            <a:r>
              <a:rPr lang="en-US" sz="1600" dirty="0"/>
              <a:t>Hydraulic</a:t>
            </a:r>
            <a:r>
              <a:rPr lang="de-DE" sz="1600" dirty="0"/>
              <a:t> </a:t>
            </a:r>
            <a:r>
              <a:rPr lang="en-US" sz="1600" dirty="0"/>
              <a:t>motor</a:t>
            </a:r>
          </a:p>
        </p:txBody>
      </p:sp>
      <p:cxnSp>
        <p:nvCxnSpPr>
          <p:cNvPr id="35" name="Elbow Connector 27"/>
          <p:cNvCxnSpPr>
            <a:stCxn id="34" idx="3"/>
          </p:cNvCxnSpPr>
          <p:nvPr/>
        </p:nvCxnSpPr>
        <p:spPr>
          <a:xfrm>
            <a:off x="2737077" y="3033300"/>
            <a:ext cx="2659257" cy="410153"/>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 name="Textfeld 35"/>
          <p:cNvSpPr txBox="1"/>
          <p:nvPr/>
        </p:nvSpPr>
        <p:spPr>
          <a:xfrm>
            <a:off x="1007584" y="4914087"/>
            <a:ext cx="1729492" cy="326158"/>
          </a:xfrm>
          <a:prstGeom prst="rect">
            <a:avLst/>
          </a:prstGeom>
          <a:noFill/>
        </p:spPr>
        <p:txBody>
          <a:bodyPr wrap="square" rtlCol="0">
            <a:spAutoFit/>
          </a:bodyPr>
          <a:lstStyle/>
          <a:p>
            <a:pPr algn="ctr">
              <a:lnSpc>
                <a:spcPct val="95000"/>
              </a:lnSpc>
              <a:spcBef>
                <a:spcPts val="400"/>
              </a:spcBef>
            </a:pPr>
            <a:r>
              <a:rPr lang="en-US" sz="1600" dirty="0"/>
              <a:t>Slide ring sealing</a:t>
            </a:r>
          </a:p>
        </p:txBody>
      </p:sp>
      <p:cxnSp>
        <p:nvCxnSpPr>
          <p:cNvPr id="37" name="Elbow Connector 27"/>
          <p:cNvCxnSpPr>
            <a:stCxn id="36" idx="3"/>
          </p:cNvCxnSpPr>
          <p:nvPr/>
        </p:nvCxnSpPr>
        <p:spPr>
          <a:xfrm flipV="1">
            <a:off x="2737077" y="4978822"/>
            <a:ext cx="2786623" cy="98345"/>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0" name="Textfeld 39"/>
          <p:cNvSpPr txBox="1"/>
          <p:nvPr/>
        </p:nvSpPr>
        <p:spPr>
          <a:xfrm>
            <a:off x="1172717" y="1879036"/>
            <a:ext cx="1729492" cy="326158"/>
          </a:xfrm>
          <a:prstGeom prst="rect">
            <a:avLst/>
          </a:prstGeom>
          <a:noFill/>
        </p:spPr>
        <p:txBody>
          <a:bodyPr wrap="square" rtlCol="0">
            <a:spAutoFit/>
          </a:bodyPr>
          <a:lstStyle/>
          <a:p>
            <a:pPr algn="ctr">
              <a:lnSpc>
                <a:spcPct val="95000"/>
              </a:lnSpc>
              <a:spcBef>
                <a:spcPts val="400"/>
              </a:spcBef>
            </a:pPr>
            <a:r>
              <a:rPr lang="en-US" sz="1600" dirty="0"/>
              <a:t>Central pin</a:t>
            </a:r>
          </a:p>
        </p:txBody>
      </p:sp>
      <p:cxnSp>
        <p:nvCxnSpPr>
          <p:cNvPr id="41" name="Elbow Connector 27"/>
          <p:cNvCxnSpPr/>
          <p:nvPr/>
        </p:nvCxnSpPr>
        <p:spPr>
          <a:xfrm>
            <a:off x="2662492" y="2039730"/>
            <a:ext cx="3522554" cy="247501"/>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4" name="Textfeld 43"/>
          <p:cNvSpPr txBox="1"/>
          <p:nvPr/>
        </p:nvSpPr>
        <p:spPr>
          <a:xfrm>
            <a:off x="9462343" y="2555301"/>
            <a:ext cx="1729492" cy="326158"/>
          </a:xfrm>
          <a:prstGeom prst="rect">
            <a:avLst/>
          </a:prstGeom>
          <a:noFill/>
        </p:spPr>
        <p:txBody>
          <a:bodyPr wrap="square" rtlCol="0">
            <a:spAutoFit/>
          </a:bodyPr>
          <a:lstStyle/>
          <a:p>
            <a:pPr algn="ctr">
              <a:lnSpc>
                <a:spcPct val="95000"/>
              </a:lnSpc>
              <a:spcBef>
                <a:spcPts val="400"/>
              </a:spcBef>
            </a:pPr>
            <a:r>
              <a:rPr lang="en-US" sz="1600" dirty="0"/>
              <a:t>Motor shaft</a:t>
            </a:r>
          </a:p>
        </p:txBody>
      </p:sp>
      <p:cxnSp>
        <p:nvCxnSpPr>
          <p:cNvPr id="45" name="Elbow Connector 27"/>
          <p:cNvCxnSpPr>
            <a:endCxn id="44" idx="1"/>
          </p:cNvCxnSpPr>
          <p:nvPr/>
        </p:nvCxnSpPr>
        <p:spPr>
          <a:xfrm flipV="1">
            <a:off x="6334741" y="2718381"/>
            <a:ext cx="3127603" cy="672735"/>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6" name="Textfeld 45"/>
          <p:cNvSpPr txBox="1"/>
          <p:nvPr/>
        </p:nvSpPr>
        <p:spPr>
          <a:xfrm>
            <a:off x="9444488" y="5207554"/>
            <a:ext cx="1729492" cy="326158"/>
          </a:xfrm>
          <a:prstGeom prst="rect">
            <a:avLst/>
          </a:prstGeom>
          <a:noFill/>
        </p:spPr>
        <p:txBody>
          <a:bodyPr wrap="square" rtlCol="0">
            <a:spAutoFit/>
          </a:bodyPr>
          <a:lstStyle/>
          <a:p>
            <a:pPr algn="ctr">
              <a:lnSpc>
                <a:spcPct val="95000"/>
              </a:lnSpc>
              <a:spcBef>
                <a:spcPts val="400"/>
              </a:spcBef>
            </a:pPr>
            <a:r>
              <a:rPr lang="en-US" sz="1600" dirty="0"/>
              <a:t>Output shaft</a:t>
            </a:r>
          </a:p>
        </p:txBody>
      </p:sp>
      <p:cxnSp>
        <p:nvCxnSpPr>
          <p:cNvPr id="47" name="Elbow Connector 27"/>
          <p:cNvCxnSpPr/>
          <p:nvPr/>
        </p:nvCxnSpPr>
        <p:spPr>
          <a:xfrm flipV="1">
            <a:off x="6475540" y="5361305"/>
            <a:ext cx="3108960" cy="247074"/>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Textfeld 47"/>
          <p:cNvSpPr txBox="1"/>
          <p:nvPr/>
        </p:nvSpPr>
        <p:spPr>
          <a:xfrm>
            <a:off x="9374835" y="1876651"/>
            <a:ext cx="1904506" cy="326158"/>
          </a:xfrm>
          <a:prstGeom prst="rect">
            <a:avLst/>
          </a:prstGeom>
          <a:noFill/>
        </p:spPr>
        <p:txBody>
          <a:bodyPr wrap="square" rtlCol="0">
            <a:spAutoFit/>
          </a:bodyPr>
          <a:lstStyle/>
          <a:p>
            <a:pPr algn="ctr">
              <a:lnSpc>
                <a:spcPct val="95000"/>
              </a:lnSpc>
              <a:spcBef>
                <a:spcPts val="400"/>
              </a:spcBef>
            </a:pPr>
            <a:r>
              <a:rPr lang="en-US" sz="1600" dirty="0"/>
              <a:t>Rotatable bracket</a:t>
            </a:r>
          </a:p>
        </p:txBody>
      </p:sp>
      <p:cxnSp>
        <p:nvCxnSpPr>
          <p:cNvPr id="50" name="Elbow Connector 27"/>
          <p:cNvCxnSpPr>
            <a:endCxn id="48" idx="1"/>
          </p:cNvCxnSpPr>
          <p:nvPr/>
        </p:nvCxnSpPr>
        <p:spPr>
          <a:xfrm>
            <a:off x="6960173" y="1876650"/>
            <a:ext cx="2414663" cy="163080"/>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1" name="Textfeld 50"/>
          <p:cNvSpPr txBox="1"/>
          <p:nvPr/>
        </p:nvSpPr>
        <p:spPr>
          <a:xfrm>
            <a:off x="9335031" y="3498578"/>
            <a:ext cx="1729492" cy="326158"/>
          </a:xfrm>
          <a:prstGeom prst="rect">
            <a:avLst/>
          </a:prstGeom>
          <a:noFill/>
        </p:spPr>
        <p:txBody>
          <a:bodyPr wrap="square" rtlCol="0">
            <a:spAutoFit/>
          </a:bodyPr>
          <a:lstStyle/>
          <a:p>
            <a:pPr algn="ctr">
              <a:lnSpc>
                <a:spcPct val="95000"/>
              </a:lnSpc>
              <a:spcBef>
                <a:spcPts val="400"/>
              </a:spcBef>
            </a:pPr>
            <a:r>
              <a:rPr lang="en-US" sz="1600" dirty="0"/>
              <a:t>Spur gear</a:t>
            </a:r>
          </a:p>
        </p:txBody>
      </p:sp>
      <p:cxnSp>
        <p:nvCxnSpPr>
          <p:cNvPr id="52" name="Elbow Connector 27"/>
          <p:cNvCxnSpPr/>
          <p:nvPr/>
        </p:nvCxnSpPr>
        <p:spPr>
          <a:xfrm flipV="1">
            <a:off x="6334740" y="3681192"/>
            <a:ext cx="3179426" cy="67515"/>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Elbow Connector 27"/>
          <p:cNvCxnSpPr/>
          <p:nvPr/>
        </p:nvCxnSpPr>
        <p:spPr>
          <a:xfrm flipV="1">
            <a:off x="6334740" y="3681191"/>
            <a:ext cx="3179426" cy="357591"/>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Elbow Connector 27"/>
          <p:cNvCxnSpPr/>
          <p:nvPr/>
        </p:nvCxnSpPr>
        <p:spPr>
          <a:xfrm flipV="1">
            <a:off x="6334740" y="3681192"/>
            <a:ext cx="3179426" cy="1363283"/>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feld 55"/>
          <p:cNvSpPr txBox="1"/>
          <p:nvPr/>
        </p:nvSpPr>
        <p:spPr>
          <a:xfrm>
            <a:off x="1007583" y="5361305"/>
            <a:ext cx="1729492" cy="326158"/>
          </a:xfrm>
          <a:prstGeom prst="rect">
            <a:avLst/>
          </a:prstGeom>
          <a:noFill/>
        </p:spPr>
        <p:txBody>
          <a:bodyPr wrap="square" rtlCol="0">
            <a:spAutoFit/>
          </a:bodyPr>
          <a:lstStyle/>
          <a:p>
            <a:pPr algn="ctr">
              <a:lnSpc>
                <a:spcPct val="95000"/>
              </a:lnSpc>
              <a:spcBef>
                <a:spcPts val="400"/>
              </a:spcBef>
            </a:pPr>
            <a:r>
              <a:rPr lang="en-US" sz="1600" dirty="0"/>
              <a:t>Output flange</a:t>
            </a:r>
          </a:p>
        </p:txBody>
      </p:sp>
      <p:cxnSp>
        <p:nvCxnSpPr>
          <p:cNvPr id="57" name="Elbow Connector 27"/>
          <p:cNvCxnSpPr>
            <a:stCxn id="56" idx="3"/>
          </p:cNvCxnSpPr>
          <p:nvPr/>
        </p:nvCxnSpPr>
        <p:spPr>
          <a:xfrm>
            <a:off x="2737075" y="5524385"/>
            <a:ext cx="2513806" cy="83995"/>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Rectangle 2"/>
          <p:cNvSpPr txBox="1">
            <a:spLocks noChangeArrowheads="1"/>
          </p:cNvSpPr>
          <p:nvPr/>
        </p:nvSpPr>
        <p:spPr>
          <a:xfrm>
            <a:off x="412853" y="393832"/>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a:t>Hydraulic Attachment Tools</a:t>
            </a:r>
            <a:endParaRPr lang="en-US" dirty="0"/>
          </a:p>
        </p:txBody>
      </p:sp>
      <p:sp>
        <p:nvSpPr>
          <p:cNvPr id="59" name="Rectangle 3"/>
          <p:cNvSpPr>
            <a:spLocks noChangeArrowheads="1"/>
          </p:cNvSpPr>
          <p:nvPr/>
        </p:nvSpPr>
        <p:spPr bwMode="gray">
          <a:xfrm>
            <a:off x="550401" y="841348"/>
            <a:ext cx="52985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spcBef>
                <a:spcPct val="0"/>
              </a:spcBef>
            </a:pPr>
            <a:r>
              <a:rPr lang="de-DE" sz="2000" dirty="0"/>
              <a:t>Design </a:t>
            </a:r>
            <a:r>
              <a:rPr lang="en-US" sz="2000" dirty="0"/>
              <a:t>overview</a:t>
            </a:r>
          </a:p>
          <a:p>
            <a:pPr algn="l">
              <a:spcBef>
                <a:spcPct val="0"/>
              </a:spcBef>
              <a:buClrTx/>
              <a:buFontTx/>
              <a:buNone/>
            </a:pPr>
            <a:r>
              <a:rPr lang="en-US" sz="2000" b="1" dirty="0">
                <a:solidFill>
                  <a:schemeClr val="tx2"/>
                </a:solidFill>
              </a:rPr>
              <a:t>Design overview Transverse Drum Cutter</a:t>
            </a:r>
          </a:p>
        </p:txBody>
      </p:sp>
      <p:pic>
        <p:nvPicPr>
          <p:cNvPr id="62" name="Grafik 6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75338"/>
            <a:ext cx="809833" cy="883176"/>
          </a:xfrm>
          <a:prstGeom prst="rect">
            <a:avLst/>
          </a:prstGeom>
        </p:spPr>
      </p:pic>
      <p:sp>
        <p:nvSpPr>
          <p:cNvPr id="63" name="Textfeld 62"/>
          <p:cNvSpPr txBox="1"/>
          <p:nvPr/>
        </p:nvSpPr>
        <p:spPr>
          <a:xfrm>
            <a:off x="9527235" y="6143851"/>
            <a:ext cx="1904506" cy="326158"/>
          </a:xfrm>
          <a:prstGeom prst="rect">
            <a:avLst/>
          </a:prstGeom>
          <a:noFill/>
        </p:spPr>
        <p:txBody>
          <a:bodyPr wrap="square" rtlCol="0">
            <a:spAutoFit/>
          </a:bodyPr>
          <a:lstStyle/>
          <a:p>
            <a:pPr algn="ctr">
              <a:lnSpc>
                <a:spcPct val="95000"/>
              </a:lnSpc>
              <a:spcBef>
                <a:spcPts val="400"/>
              </a:spcBef>
            </a:pPr>
            <a:r>
              <a:rPr lang="en-US" sz="1600" dirty="0"/>
              <a:t>Cutting head</a:t>
            </a:r>
          </a:p>
        </p:txBody>
      </p:sp>
      <p:cxnSp>
        <p:nvCxnSpPr>
          <p:cNvPr id="64" name="Elbow Connector 27"/>
          <p:cNvCxnSpPr>
            <a:endCxn id="63" idx="1"/>
          </p:cNvCxnSpPr>
          <p:nvPr/>
        </p:nvCxnSpPr>
        <p:spPr>
          <a:xfrm>
            <a:off x="7389941" y="6074802"/>
            <a:ext cx="2137295" cy="232129"/>
          </a:xfrm>
          <a:prstGeom prst="bentConnector3">
            <a:avLst>
              <a:gd name="adj1" fmla="val 50000"/>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120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11805562" y="1164944"/>
            <a:ext cx="278853" cy="184466"/>
          </a:xfrm>
          <a:prstGeom prst="rect">
            <a:avLst/>
          </a:prstGeom>
        </p:spPr>
        <p:txBody>
          <a:bodyPr/>
          <a:lstStyle/>
          <a:p>
            <a:fld id="{B3CEEFAE-073D-426F-B1B3-DA068A342DA9}" type="slidenum">
              <a:rPr lang="en-US" smtClean="0"/>
              <a:pPr/>
              <a:t>18</a:t>
            </a:fld>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485" y="5066530"/>
            <a:ext cx="2083052" cy="170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4661" y="1965680"/>
            <a:ext cx="1567365" cy="300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17"/>
          <p:cNvSpPr txBox="1"/>
          <p:nvPr/>
        </p:nvSpPr>
        <p:spPr>
          <a:xfrm>
            <a:off x="11196952" y="6584457"/>
            <a:ext cx="776636" cy="368933"/>
          </a:xfrm>
          <a:prstGeom prst="rect">
            <a:avLst/>
          </a:prstGeom>
          <a:solidFill>
            <a:schemeClr val="bg1"/>
          </a:solidFill>
        </p:spPr>
        <p:txBody>
          <a:bodyPr wrap="square" rtlCol="0">
            <a:spAutoFit/>
          </a:bodyPr>
          <a:lstStyle/>
          <a:p>
            <a:r>
              <a:rPr lang="de-DE" sz="1799" dirty="0"/>
              <a:t>          </a:t>
            </a:r>
          </a:p>
        </p:txBody>
      </p:sp>
      <p:cxnSp>
        <p:nvCxnSpPr>
          <p:cNvPr id="3" name="Gerader Verbinder 2"/>
          <p:cNvCxnSpPr/>
          <p:nvPr/>
        </p:nvCxnSpPr>
        <p:spPr bwMode="gray">
          <a:xfrm>
            <a:off x="11540670" y="2621800"/>
            <a:ext cx="0" cy="1595794"/>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hlinkClick r:id="rId5" action="ppaction://hlinkfile"/>
          </p:cNvPr>
          <p:cNvPicPr>
            <a:picLocks noChangeAspect="1"/>
          </p:cNvPicPr>
          <p:nvPr/>
        </p:nvPicPr>
        <p:blipFill>
          <a:blip r:embed="rId6"/>
          <a:stretch>
            <a:fillRect/>
          </a:stretch>
        </p:blipFill>
        <p:spPr>
          <a:xfrm>
            <a:off x="809152" y="2347480"/>
            <a:ext cx="5922025" cy="4079520"/>
          </a:xfrm>
          <a:prstGeom prst="rect">
            <a:avLst/>
          </a:prstGeom>
        </p:spPr>
      </p:pic>
      <p:sp>
        <p:nvSpPr>
          <p:cNvPr id="20" name="Gebogener Pfeil 19"/>
          <p:cNvSpPr/>
          <p:nvPr/>
        </p:nvSpPr>
        <p:spPr>
          <a:xfrm rot="5400000">
            <a:off x="6605498" y="2444933"/>
            <a:ext cx="2616279" cy="2773676"/>
          </a:xfrm>
          <a:prstGeom prst="circular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solidFill>
                <a:schemeClr val="tx1"/>
              </a:solidFill>
            </a:endParaRPr>
          </a:p>
        </p:txBody>
      </p:sp>
      <p:sp>
        <p:nvSpPr>
          <p:cNvPr id="21" name="Abgerundetes Rechteck 20"/>
          <p:cNvSpPr/>
          <p:nvPr/>
        </p:nvSpPr>
        <p:spPr>
          <a:xfrm>
            <a:off x="7043269" y="3555196"/>
            <a:ext cx="1398012" cy="551451"/>
          </a:xfrm>
          <a:prstGeom prst="roundRect">
            <a:avLst/>
          </a:prstGeom>
          <a:solidFill>
            <a:srgbClr val="FD7F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99" dirty="0">
                <a:solidFill>
                  <a:schemeClr val="tx1"/>
                </a:solidFill>
              </a:rPr>
              <a:t>Rotation </a:t>
            </a:r>
            <a:r>
              <a:rPr lang="de-DE" sz="1799" dirty="0" err="1">
                <a:solidFill>
                  <a:schemeClr val="tx1"/>
                </a:solidFill>
              </a:rPr>
              <a:t>direction</a:t>
            </a:r>
            <a:endParaRPr lang="de-DE" sz="1799" dirty="0">
              <a:solidFill>
                <a:schemeClr val="tx1"/>
              </a:solidFill>
            </a:endParaRPr>
          </a:p>
        </p:txBody>
      </p:sp>
      <p:sp>
        <p:nvSpPr>
          <p:cNvPr id="12" name="Rectangle 2"/>
          <p:cNvSpPr>
            <a:spLocks noGrp="1" noChangeArrowheads="1"/>
          </p:cNvSpPr>
          <p:nvPr>
            <p:ph type="title"/>
          </p:nvPr>
        </p:nvSpPr>
        <p:spPr>
          <a:xfrm>
            <a:off x="412853" y="411991"/>
            <a:ext cx="9966960" cy="525401"/>
          </a:xfrm>
        </p:spPr>
        <p:txBody>
          <a:bodyPr>
            <a:normAutofit fontScale="90000"/>
          </a:bodyPr>
          <a:lstStyle/>
          <a:p>
            <a:pPr eaLnBrk="1" hangingPunct="1"/>
            <a:r>
              <a:rPr lang="en-US" i="0" dirty="0"/>
              <a:t>Hydraulic Attachment Tools</a:t>
            </a:r>
          </a:p>
        </p:txBody>
      </p:sp>
      <p:sp>
        <p:nvSpPr>
          <p:cNvPr id="14" name="Rectangle 3"/>
          <p:cNvSpPr>
            <a:spLocks noChangeArrowheads="1"/>
          </p:cNvSpPr>
          <p:nvPr/>
        </p:nvSpPr>
        <p:spPr bwMode="gray">
          <a:xfrm>
            <a:off x="550401" y="859507"/>
            <a:ext cx="5298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a:spcBef>
                <a:spcPct val="0"/>
              </a:spcBef>
              <a:buClrTx/>
              <a:buFontTx/>
              <a:buNone/>
            </a:pPr>
            <a:r>
              <a:rPr lang="en-US" sz="2000" b="1" dirty="0">
                <a:solidFill>
                  <a:schemeClr val="tx2"/>
                </a:solidFill>
              </a:rPr>
              <a:t>Function of a radial piston hydraulic motor</a:t>
            </a:r>
          </a:p>
        </p:txBody>
      </p:sp>
      <p:pic>
        <p:nvPicPr>
          <p:cNvPr id="15" name="Grafik 14"/>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39006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292" y="349353"/>
            <a:ext cx="1953879" cy="571464"/>
          </a:xfrm>
          <a:prstGeom prst="rect">
            <a:avLst/>
          </a:prstGeom>
        </p:spPr>
      </p:pic>
      <p:sp>
        <p:nvSpPr>
          <p:cNvPr id="2" name="Fußzeilenplatzhalter 1"/>
          <p:cNvSpPr>
            <a:spLocks noGrp="1"/>
          </p:cNvSpPr>
          <p:nvPr>
            <p:ph type="ftr" sz="quarter" idx="15"/>
          </p:nvPr>
        </p:nvSpPr>
        <p:spPr/>
        <p:txBody>
          <a:bodyPr/>
          <a:lstStyle/>
          <a:p>
            <a:endParaRPr lang="de-DE"/>
          </a:p>
        </p:txBody>
      </p:sp>
      <p:sp>
        <p:nvSpPr>
          <p:cNvPr id="10" name="Textplatzhalter 3"/>
          <p:cNvSpPr>
            <a:spLocks noGrp="1"/>
          </p:cNvSpPr>
          <p:nvPr>
            <p:ph type="body" sz="quarter" idx="15"/>
          </p:nvPr>
        </p:nvSpPr>
        <p:spPr>
          <a:xfrm>
            <a:off x="532336"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key</a:t>
            </a:r>
            <a:r>
              <a:rPr lang="de-DE" sz="2000" b="1" dirty="0">
                <a:solidFill>
                  <a:schemeClr val="tx2"/>
                </a:solidFill>
              </a:rPr>
              <a:t> </a:t>
            </a:r>
            <a:r>
              <a:rPr lang="de-DE" sz="2000" b="1" dirty="0" err="1">
                <a:solidFill>
                  <a:schemeClr val="tx2"/>
                </a:solidFill>
              </a:rPr>
              <a:t>data</a:t>
            </a:r>
            <a:r>
              <a:rPr lang="de-DE" sz="2000" b="1" dirty="0">
                <a:solidFill>
                  <a:schemeClr val="tx2"/>
                </a:solidFill>
              </a:rPr>
              <a:t> ER Range </a:t>
            </a:r>
          </a:p>
        </p:txBody>
      </p:sp>
      <p:graphicFrame>
        <p:nvGraphicFramePr>
          <p:cNvPr id="3" name="Tabelle 2"/>
          <p:cNvGraphicFramePr>
            <a:graphicFrameLocks noGrp="1"/>
          </p:cNvGraphicFramePr>
          <p:nvPr/>
        </p:nvGraphicFramePr>
        <p:xfrm>
          <a:off x="600302" y="2051901"/>
          <a:ext cx="8352000" cy="4432234"/>
        </p:xfrm>
        <a:graphic>
          <a:graphicData uri="http://schemas.openxmlformats.org/drawingml/2006/table">
            <a:tbl>
              <a:tblPr firstRow="1" bandRow="1">
                <a:tableStyleId>{5C22544A-7EE6-4342-B048-85BDC9FD1C3A}</a:tableStyleId>
              </a:tblPr>
              <a:tblGrid>
                <a:gridCol w="1211790">
                  <a:extLst>
                    <a:ext uri="{9D8B030D-6E8A-4147-A177-3AD203B41FA5}">
                      <a16:colId xmlns:a16="http://schemas.microsoft.com/office/drawing/2014/main" val="1100542145"/>
                    </a:ext>
                  </a:extLst>
                </a:gridCol>
                <a:gridCol w="1428042">
                  <a:extLst>
                    <a:ext uri="{9D8B030D-6E8A-4147-A177-3AD203B41FA5}">
                      <a16:colId xmlns:a16="http://schemas.microsoft.com/office/drawing/2014/main" val="613929099"/>
                    </a:ext>
                  </a:extLst>
                </a:gridCol>
                <a:gridCol w="1428042">
                  <a:extLst>
                    <a:ext uri="{9D8B030D-6E8A-4147-A177-3AD203B41FA5}">
                      <a16:colId xmlns:a16="http://schemas.microsoft.com/office/drawing/2014/main" val="410659380"/>
                    </a:ext>
                  </a:extLst>
                </a:gridCol>
                <a:gridCol w="1428042">
                  <a:extLst>
                    <a:ext uri="{9D8B030D-6E8A-4147-A177-3AD203B41FA5}">
                      <a16:colId xmlns:a16="http://schemas.microsoft.com/office/drawing/2014/main" val="1017327098"/>
                    </a:ext>
                  </a:extLst>
                </a:gridCol>
                <a:gridCol w="1428042">
                  <a:extLst>
                    <a:ext uri="{9D8B030D-6E8A-4147-A177-3AD203B41FA5}">
                      <a16:colId xmlns:a16="http://schemas.microsoft.com/office/drawing/2014/main" val="1875045546"/>
                    </a:ext>
                  </a:extLst>
                </a:gridCol>
                <a:gridCol w="1428042">
                  <a:extLst>
                    <a:ext uri="{9D8B030D-6E8A-4147-A177-3AD203B41FA5}">
                      <a16:colId xmlns:a16="http://schemas.microsoft.com/office/drawing/2014/main" val="2703285736"/>
                    </a:ext>
                  </a:extLst>
                </a:gridCol>
              </a:tblGrid>
              <a:tr h="513925">
                <a:tc>
                  <a:txBody>
                    <a:bodyPr/>
                    <a:lstStyle/>
                    <a:p>
                      <a:r>
                        <a:rPr lang="de-DE" sz="1400" dirty="0"/>
                        <a:t>ER </a:t>
                      </a:r>
                      <a:r>
                        <a:rPr lang="de-DE" sz="1400" dirty="0" err="1"/>
                        <a:t>model</a:t>
                      </a:r>
                      <a:endParaRPr lang="de-DE" sz="1400" dirty="0"/>
                    </a:p>
                  </a:txBody>
                  <a:tcPr>
                    <a:solidFill>
                      <a:srgbClr val="EE7100"/>
                    </a:solidFill>
                  </a:tcPr>
                </a:tc>
                <a:tc>
                  <a:txBody>
                    <a:bodyPr/>
                    <a:lstStyle/>
                    <a:p>
                      <a:r>
                        <a:rPr lang="de-DE" sz="1400" dirty="0"/>
                        <a:t>Drive power</a:t>
                      </a:r>
                    </a:p>
                  </a:txBody>
                  <a:tcPr>
                    <a:solidFill>
                      <a:srgbClr val="EE7100"/>
                    </a:solidFill>
                  </a:tcPr>
                </a:tc>
                <a:tc>
                  <a:txBody>
                    <a:bodyPr/>
                    <a:lstStyle/>
                    <a:p>
                      <a:r>
                        <a:rPr lang="de-DE" sz="1400" dirty="0" err="1"/>
                        <a:t>Oil</a:t>
                      </a:r>
                      <a:r>
                        <a:rPr lang="de-DE" sz="1400" dirty="0"/>
                        <a:t> </a:t>
                      </a:r>
                      <a:r>
                        <a:rPr lang="de-DE" sz="1400" dirty="0" err="1"/>
                        <a:t>flow</a:t>
                      </a:r>
                      <a:r>
                        <a:rPr lang="de-DE" sz="1400" dirty="0"/>
                        <a:t> rate</a:t>
                      </a:r>
                    </a:p>
                  </a:txBody>
                  <a:tcPr>
                    <a:solidFill>
                      <a:srgbClr val="EE7100"/>
                    </a:solidFill>
                  </a:tcPr>
                </a:tc>
                <a:tc>
                  <a:txBody>
                    <a:bodyPr/>
                    <a:lstStyle/>
                    <a:p>
                      <a:r>
                        <a:rPr lang="de-DE" sz="1400" dirty="0"/>
                        <a:t>Service</a:t>
                      </a:r>
                      <a:r>
                        <a:rPr lang="de-DE" sz="1400" baseline="0" dirty="0"/>
                        <a:t> </a:t>
                      </a:r>
                      <a:r>
                        <a:rPr lang="de-DE" sz="1400" baseline="0" dirty="0" err="1"/>
                        <a:t>weight</a:t>
                      </a:r>
                      <a:endParaRPr lang="de-DE" sz="1400" dirty="0"/>
                    </a:p>
                  </a:txBody>
                  <a:tcPr>
                    <a:solidFill>
                      <a:srgbClr val="EE7100"/>
                    </a:solidFill>
                  </a:tcPr>
                </a:tc>
                <a:tc>
                  <a:txBody>
                    <a:bodyPr/>
                    <a:lstStyle/>
                    <a:p>
                      <a:r>
                        <a:rPr lang="de-DE" sz="1400" dirty="0" err="1"/>
                        <a:t>Excavator</a:t>
                      </a:r>
                      <a:r>
                        <a:rPr lang="de-DE" sz="1400" dirty="0"/>
                        <a:t> </a:t>
                      </a:r>
                      <a:r>
                        <a:rPr lang="de-DE" sz="1400" dirty="0" err="1"/>
                        <a:t>class</a:t>
                      </a:r>
                      <a:endParaRPr lang="de-DE" sz="1400" dirty="0"/>
                    </a:p>
                  </a:txBody>
                  <a:tcPr>
                    <a:solidFill>
                      <a:srgbClr val="EE7100"/>
                    </a:solidFill>
                  </a:tcPr>
                </a:tc>
                <a:tc>
                  <a:txBody>
                    <a:bodyPr/>
                    <a:lstStyle/>
                    <a:p>
                      <a:r>
                        <a:rPr lang="de-DE" sz="1400" dirty="0" err="1"/>
                        <a:t>Recom</a:t>
                      </a:r>
                      <a:r>
                        <a:rPr lang="de-DE" sz="1400" dirty="0"/>
                        <a:t>. Rock </a:t>
                      </a:r>
                      <a:r>
                        <a:rPr lang="de-DE" sz="1400" dirty="0" err="1"/>
                        <a:t>hardness</a:t>
                      </a:r>
                      <a:endParaRPr lang="de-DE" sz="1400" dirty="0"/>
                    </a:p>
                  </a:txBody>
                  <a:tcPr>
                    <a:solidFill>
                      <a:srgbClr val="EE7100"/>
                    </a:solidFill>
                  </a:tcPr>
                </a:tc>
                <a:extLst>
                  <a:ext uri="{0D108BD9-81ED-4DB2-BD59-A6C34878D82A}">
                    <a16:rowId xmlns:a16="http://schemas.microsoft.com/office/drawing/2014/main" val="2766530597"/>
                  </a:ext>
                </a:extLst>
              </a:tr>
              <a:tr h="349519">
                <a:tc>
                  <a:txBody>
                    <a:bodyPr/>
                    <a:lstStyle/>
                    <a:p>
                      <a:r>
                        <a:rPr lang="de-DE" sz="1200" b="1" dirty="0"/>
                        <a:t>ER 40</a:t>
                      </a:r>
                    </a:p>
                  </a:txBody>
                  <a:tcPr/>
                </a:tc>
                <a:tc>
                  <a:txBody>
                    <a:bodyPr/>
                    <a:lstStyle/>
                    <a:p>
                      <a:r>
                        <a:rPr lang="de-DE" sz="1200" b="0" dirty="0"/>
                        <a:t>13 kW</a:t>
                      </a:r>
                    </a:p>
                  </a:txBody>
                  <a:tcPr/>
                </a:tc>
                <a:tc>
                  <a:txBody>
                    <a:bodyPr/>
                    <a:lstStyle/>
                    <a:p>
                      <a:r>
                        <a:rPr lang="de-DE" sz="1200" b="0" dirty="0"/>
                        <a:t>17 – 22 </a:t>
                      </a:r>
                      <a:r>
                        <a:rPr lang="de-DE" sz="1200" b="0" dirty="0" err="1"/>
                        <a:t>lpm</a:t>
                      </a:r>
                      <a:endParaRPr lang="de-DE" sz="1200" b="0" dirty="0"/>
                    </a:p>
                  </a:txBody>
                  <a:tcPr/>
                </a:tc>
                <a:tc>
                  <a:txBody>
                    <a:bodyPr/>
                    <a:lstStyle/>
                    <a:p>
                      <a:r>
                        <a:rPr lang="de-DE" sz="1200" b="0" dirty="0"/>
                        <a:t>110 kg</a:t>
                      </a:r>
                    </a:p>
                  </a:txBody>
                  <a:tcPr/>
                </a:tc>
                <a:tc>
                  <a:txBody>
                    <a:bodyPr/>
                    <a:lstStyle/>
                    <a:p>
                      <a:r>
                        <a:rPr lang="de-DE" sz="1200" b="0" dirty="0"/>
                        <a:t>0,6 – 2 </a:t>
                      </a:r>
                      <a:r>
                        <a:rPr lang="de-DE" sz="1200" b="0" dirty="0" err="1"/>
                        <a:t>to</a:t>
                      </a:r>
                      <a:endParaRPr lang="de-DE" sz="1200" b="0" dirty="0"/>
                    </a:p>
                  </a:txBody>
                  <a:tcPr/>
                </a:tc>
                <a:tc>
                  <a:txBody>
                    <a:bodyPr/>
                    <a:lstStyle/>
                    <a:p>
                      <a:r>
                        <a:rPr lang="de-DE" sz="1200" b="0" dirty="0"/>
                        <a:t>&lt;</a:t>
                      </a:r>
                      <a:r>
                        <a:rPr lang="de-DE" sz="1200" b="0" baseline="0" dirty="0"/>
                        <a:t> </a:t>
                      </a:r>
                      <a:r>
                        <a:rPr lang="de-DE" sz="1200" b="0" dirty="0"/>
                        <a:t>20 MPa</a:t>
                      </a:r>
                    </a:p>
                  </a:txBody>
                  <a:tcPr/>
                </a:tc>
                <a:extLst>
                  <a:ext uri="{0D108BD9-81ED-4DB2-BD59-A6C34878D82A}">
                    <a16:rowId xmlns:a16="http://schemas.microsoft.com/office/drawing/2014/main" val="649720989"/>
                  </a:ext>
                </a:extLst>
              </a:tr>
              <a:tr h="349519">
                <a:tc>
                  <a:txBody>
                    <a:bodyPr/>
                    <a:lstStyle/>
                    <a:p>
                      <a:r>
                        <a:rPr lang="de-DE" sz="1200" b="1" dirty="0"/>
                        <a:t>ER 50</a:t>
                      </a:r>
                    </a:p>
                  </a:txBody>
                  <a:tcPr/>
                </a:tc>
                <a:tc>
                  <a:txBody>
                    <a:bodyPr/>
                    <a:lstStyle/>
                    <a:p>
                      <a:r>
                        <a:rPr lang="de-DE" sz="1200" b="0" dirty="0"/>
                        <a:t>18 kW</a:t>
                      </a:r>
                    </a:p>
                  </a:txBody>
                  <a:tcPr/>
                </a:tc>
                <a:tc>
                  <a:txBody>
                    <a:bodyPr/>
                    <a:lstStyle/>
                    <a:p>
                      <a:r>
                        <a:rPr lang="de-DE" sz="1200" b="0" dirty="0"/>
                        <a:t>25 – 38 </a:t>
                      </a:r>
                      <a:r>
                        <a:rPr lang="de-DE" sz="1200" b="0" dirty="0" err="1"/>
                        <a:t>lpm</a:t>
                      </a:r>
                      <a:endParaRPr lang="de-DE" sz="1200" b="0" dirty="0"/>
                    </a:p>
                  </a:txBody>
                  <a:tcPr/>
                </a:tc>
                <a:tc>
                  <a:txBody>
                    <a:bodyPr/>
                    <a:lstStyle/>
                    <a:p>
                      <a:r>
                        <a:rPr lang="de-DE" sz="1200" b="0" dirty="0"/>
                        <a:t>200 kg</a:t>
                      </a:r>
                    </a:p>
                  </a:txBody>
                  <a:tcPr/>
                </a:tc>
                <a:tc>
                  <a:txBody>
                    <a:bodyPr/>
                    <a:lstStyle/>
                    <a:p>
                      <a:r>
                        <a:rPr lang="de-DE" sz="1200" b="0" dirty="0"/>
                        <a:t>1 – 3 </a:t>
                      </a:r>
                      <a:r>
                        <a:rPr lang="de-DE" sz="1200" b="0" dirty="0" err="1"/>
                        <a:t>to</a:t>
                      </a:r>
                      <a:endParaRPr lang="de-DE" sz="1200" b="0" dirty="0"/>
                    </a:p>
                  </a:txBody>
                  <a:tcPr/>
                </a:tc>
                <a:tc>
                  <a:txBody>
                    <a:bodyPr/>
                    <a:lstStyle/>
                    <a:p>
                      <a:r>
                        <a:rPr lang="de-DE" sz="1200" b="0" dirty="0"/>
                        <a:t>&lt;</a:t>
                      </a:r>
                      <a:r>
                        <a:rPr lang="de-DE" sz="1200" b="0" baseline="0" dirty="0"/>
                        <a:t> </a:t>
                      </a:r>
                      <a:r>
                        <a:rPr lang="de-DE" sz="1200" b="0" dirty="0"/>
                        <a:t>25 </a:t>
                      </a:r>
                      <a:r>
                        <a:rPr lang="de-DE" sz="1200" b="0" dirty="0" err="1"/>
                        <a:t>Mpa</a:t>
                      </a:r>
                      <a:endParaRPr lang="de-DE" sz="1200" b="0" dirty="0"/>
                    </a:p>
                  </a:txBody>
                  <a:tcPr/>
                </a:tc>
                <a:extLst>
                  <a:ext uri="{0D108BD9-81ED-4DB2-BD59-A6C34878D82A}">
                    <a16:rowId xmlns:a16="http://schemas.microsoft.com/office/drawing/2014/main" val="2658209227"/>
                  </a:ext>
                </a:extLst>
              </a:tr>
              <a:tr h="349519">
                <a:tc>
                  <a:txBody>
                    <a:bodyPr/>
                    <a:lstStyle/>
                    <a:p>
                      <a:r>
                        <a:rPr lang="de-DE" sz="1200" b="1" dirty="0"/>
                        <a:t>ER 100</a:t>
                      </a:r>
                    </a:p>
                  </a:txBody>
                  <a:tcPr/>
                </a:tc>
                <a:tc>
                  <a:txBody>
                    <a:bodyPr/>
                    <a:lstStyle/>
                    <a:p>
                      <a:r>
                        <a:rPr lang="de-DE" sz="1200" b="0" dirty="0"/>
                        <a:t>30 kW</a:t>
                      </a:r>
                    </a:p>
                  </a:txBody>
                  <a:tcPr/>
                </a:tc>
                <a:tc>
                  <a:txBody>
                    <a:bodyPr/>
                    <a:lstStyle/>
                    <a:p>
                      <a:r>
                        <a:rPr lang="de-DE" sz="1200" b="0" dirty="0"/>
                        <a:t>52 – 62 </a:t>
                      </a:r>
                      <a:r>
                        <a:rPr lang="de-DE" sz="1200" b="0" dirty="0" err="1"/>
                        <a:t>lpm</a:t>
                      </a:r>
                      <a:endParaRPr lang="de-DE" sz="1200" b="0" dirty="0"/>
                    </a:p>
                  </a:txBody>
                  <a:tcPr/>
                </a:tc>
                <a:tc>
                  <a:txBody>
                    <a:bodyPr/>
                    <a:lstStyle/>
                    <a:p>
                      <a:r>
                        <a:rPr lang="de-DE" sz="1200" b="0" dirty="0"/>
                        <a:t>330 kg</a:t>
                      </a:r>
                    </a:p>
                  </a:txBody>
                  <a:tcPr/>
                </a:tc>
                <a:tc>
                  <a:txBody>
                    <a:bodyPr/>
                    <a:lstStyle/>
                    <a:p>
                      <a:r>
                        <a:rPr lang="de-DE" sz="1200" b="0" dirty="0"/>
                        <a:t>3 – 7 </a:t>
                      </a:r>
                      <a:r>
                        <a:rPr lang="de-DE" sz="1200" b="0" dirty="0" err="1"/>
                        <a:t>to</a:t>
                      </a:r>
                      <a:endParaRPr lang="de-DE" sz="1200" b="0" dirty="0"/>
                    </a:p>
                  </a:txBody>
                  <a:tcPr/>
                </a:tc>
                <a:tc>
                  <a:txBody>
                    <a:bodyPr/>
                    <a:lstStyle/>
                    <a:p>
                      <a:r>
                        <a:rPr lang="de-DE" sz="1200" b="0" dirty="0"/>
                        <a:t>&lt; 30 MPa</a:t>
                      </a:r>
                    </a:p>
                  </a:txBody>
                  <a:tcPr/>
                </a:tc>
                <a:extLst>
                  <a:ext uri="{0D108BD9-81ED-4DB2-BD59-A6C34878D82A}">
                    <a16:rowId xmlns:a16="http://schemas.microsoft.com/office/drawing/2014/main" val="725459056"/>
                  </a:ext>
                </a:extLst>
              </a:tr>
              <a:tr h="349519">
                <a:tc>
                  <a:txBody>
                    <a:bodyPr/>
                    <a:lstStyle/>
                    <a:p>
                      <a:r>
                        <a:rPr lang="de-DE" sz="1200" b="1" dirty="0"/>
                        <a:t>ER 250</a:t>
                      </a:r>
                    </a:p>
                  </a:txBody>
                  <a:tcPr/>
                </a:tc>
                <a:tc>
                  <a:txBody>
                    <a:bodyPr/>
                    <a:lstStyle/>
                    <a:p>
                      <a:r>
                        <a:rPr lang="de-DE" sz="1200" b="0" dirty="0"/>
                        <a:t>45 kW</a:t>
                      </a:r>
                    </a:p>
                  </a:txBody>
                  <a:tcPr/>
                </a:tc>
                <a:tc>
                  <a:txBody>
                    <a:bodyPr/>
                    <a:lstStyle/>
                    <a:p>
                      <a:r>
                        <a:rPr lang="de-DE" sz="1200" b="0" dirty="0"/>
                        <a:t>60 –</a:t>
                      </a:r>
                      <a:r>
                        <a:rPr lang="de-DE" sz="1200" b="0" baseline="0" dirty="0"/>
                        <a:t> 85 </a:t>
                      </a:r>
                      <a:r>
                        <a:rPr lang="de-DE" sz="1200" b="0" baseline="0" dirty="0" err="1"/>
                        <a:t>lpm</a:t>
                      </a:r>
                      <a:endParaRPr lang="de-DE" sz="1200" b="0" dirty="0"/>
                    </a:p>
                  </a:txBody>
                  <a:tcPr/>
                </a:tc>
                <a:tc>
                  <a:txBody>
                    <a:bodyPr/>
                    <a:lstStyle/>
                    <a:p>
                      <a:r>
                        <a:rPr lang="de-DE" sz="1200" b="0" dirty="0"/>
                        <a:t>500 kg</a:t>
                      </a:r>
                    </a:p>
                  </a:txBody>
                  <a:tcPr/>
                </a:tc>
                <a:tc>
                  <a:txBody>
                    <a:bodyPr/>
                    <a:lstStyle/>
                    <a:p>
                      <a:r>
                        <a:rPr lang="de-DE" sz="1200" b="0" dirty="0"/>
                        <a:t>8 – 15 </a:t>
                      </a:r>
                      <a:r>
                        <a:rPr lang="de-DE" sz="1200" b="0" dirty="0" err="1"/>
                        <a:t>to</a:t>
                      </a:r>
                      <a:endParaRPr lang="de-DE" sz="1200" b="0" dirty="0"/>
                    </a:p>
                  </a:txBody>
                  <a:tcPr/>
                </a:tc>
                <a:tc>
                  <a:txBody>
                    <a:bodyPr/>
                    <a:lstStyle/>
                    <a:p>
                      <a:r>
                        <a:rPr lang="de-DE" sz="1200" b="0" dirty="0"/>
                        <a:t>&lt; 40 MPa</a:t>
                      </a:r>
                    </a:p>
                  </a:txBody>
                  <a:tcPr/>
                </a:tc>
                <a:extLst>
                  <a:ext uri="{0D108BD9-81ED-4DB2-BD59-A6C34878D82A}">
                    <a16:rowId xmlns:a16="http://schemas.microsoft.com/office/drawing/2014/main" val="3815154138"/>
                  </a:ext>
                </a:extLst>
              </a:tr>
              <a:tr h="418884">
                <a:tc>
                  <a:txBody>
                    <a:bodyPr/>
                    <a:lstStyle/>
                    <a:p>
                      <a:r>
                        <a:rPr lang="de-DE" sz="1200" b="1" dirty="0"/>
                        <a:t>ER 600</a:t>
                      </a:r>
                    </a:p>
                  </a:txBody>
                  <a:tcPr/>
                </a:tc>
                <a:tc>
                  <a:txBody>
                    <a:bodyPr/>
                    <a:lstStyle/>
                    <a:p>
                      <a:r>
                        <a:rPr lang="de-DE" sz="1200" b="0" dirty="0"/>
                        <a:t>65 kW</a:t>
                      </a:r>
                    </a:p>
                  </a:txBody>
                  <a:tcPr/>
                </a:tc>
                <a:tc>
                  <a:txBody>
                    <a:bodyPr/>
                    <a:lstStyle/>
                    <a:p>
                      <a:r>
                        <a:rPr lang="de-DE" sz="1200" b="0" dirty="0"/>
                        <a:t>120 – 150 </a:t>
                      </a:r>
                      <a:r>
                        <a:rPr lang="de-DE" sz="1200" b="0" dirty="0" err="1"/>
                        <a:t>lpm</a:t>
                      </a:r>
                      <a:endParaRPr lang="de-DE" sz="1200" b="0" dirty="0"/>
                    </a:p>
                  </a:txBody>
                  <a:tcPr/>
                </a:tc>
                <a:tc>
                  <a:txBody>
                    <a:bodyPr/>
                    <a:lstStyle/>
                    <a:p>
                      <a:r>
                        <a:rPr lang="de-DE" sz="1200" b="0" dirty="0"/>
                        <a:t>900 kg</a:t>
                      </a:r>
                    </a:p>
                  </a:txBody>
                  <a:tcPr/>
                </a:tc>
                <a:tc>
                  <a:txBody>
                    <a:bodyPr/>
                    <a:lstStyle/>
                    <a:p>
                      <a:r>
                        <a:rPr lang="de-DE" sz="1200" b="0" dirty="0"/>
                        <a:t>10 – 18 </a:t>
                      </a:r>
                      <a:r>
                        <a:rPr lang="de-DE" sz="1200" b="0" dirty="0" err="1"/>
                        <a:t>to</a:t>
                      </a:r>
                      <a:endParaRPr lang="de-DE" sz="1200" b="0" dirty="0"/>
                    </a:p>
                  </a:txBody>
                  <a:tcPr/>
                </a:tc>
                <a:tc>
                  <a:txBody>
                    <a:bodyPr/>
                    <a:lstStyle/>
                    <a:p>
                      <a:r>
                        <a:rPr lang="de-DE" sz="1200" b="0" dirty="0"/>
                        <a:t>&lt; 50 MPa</a:t>
                      </a:r>
                    </a:p>
                  </a:txBody>
                  <a:tcPr/>
                </a:tc>
                <a:extLst>
                  <a:ext uri="{0D108BD9-81ED-4DB2-BD59-A6C34878D82A}">
                    <a16:rowId xmlns:a16="http://schemas.microsoft.com/office/drawing/2014/main" val="1403383964"/>
                  </a:ext>
                </a:extLst>
              </a:tr>
              <a:tr h="349519">
                <a:tc>
                  <a:txBody>
                    <a:bodyPr/>
                    <a:lstStyle/>
                    <a:p>
                      <a:r>
                        <a:rPr lang="de-DE" sz="1200" b="1" dirty="0"/>
                        <a:t>ER 650</a:t>
                      </a:r>
                    </a:p>
                  </a:txBody>
                  <a:tcPr/>
                </a:tc>
                <a:tc>
                  <a:txBody>
                    <a:bodyPr/>
                    <a:lstStyle/>
                    <a:p>
                      <a:r>
                        <a:rPr lang="de-DE" sz="1200" b="0" dirty="0"/>
                        <a:t>80 kW</a:t>
                      </a:r>
                    </a:p>
                  </a:txBody>
                  <a:tcPr/>
                </a:tc>
                <a:tc>
                  <a:txBody>
                    <a:bodyPr/>
                    <a:lstStyle/>
                    <a:p>
                      <a:r>
                        <a:rPr lang="de-DE" sz="1200" b="0" dirty="0"/>
                        <a:t>140 – 190 </a:t>
                      </a:r>
                      <a:r>
                        <a:rPr lang="de-DE" sz="1200" b="0" dirty="0" err="1"/>
                        <a:t>lpm</a:t>
                      </a:r>
                      <a:endParaRPr lang="de-DE" sz="1200" b="0" dirty="0"/>
                    </a:p>
                  </a:txBody>
                  <a:tcPr/>
                </a:tc>
                <a:tc>
                  <a:txBody>
                    <a:bodyPr/>
                    <a:lstStyle/>
                    <a:p>
                      <a:r>
                        <a:rPr lang="de-DE" sz="1200" b="0" dirty="0"/>
                        <a:t>1.200 kg</a:t>
                      </a:r>
                    </a:p>
                  </a:txBody>
                  <a:tcPr/>
                </a:tc>
                <a:tc>
                  <a:txBody>
                    <a:bodyPr/>
                    <a:lstStyle/>
                    <a:p>
                      <a:r>
                        <a:rPr lang="de-DE" sz="1200" b="0" dirty="0"/>
                        <a:t>15 – 28 </a:t>
                      </a:r>
                      <a:r>
                        <a:rPr lang="de-DE" sz="1200" b="0" dirty="0" err="1"/>
                        <a:t>to</a:t>
                      </a:r>
                      <a:endParaRPr lang="de-DE" sz="1200" b="0" dirty="0"/>
                    </a:p>
                  </a:txBody>
                  <a:tcPr/>
                </a:tc>
                <a:tc>
                  <a:txBody>
                    <a:bodyPr/>
                    <a:lstStyle/>
                    <a:p>
                      <a:r>
                        <a:rPr lang="de-DE" sz="1200" b="0" dirty="0"/>
                        <a:t>&lt; 60 MPa</a:t>
                      </a:r>
                    </a:p>
                  </a:txBody>
                  <a:tcPr/>
                </a:tc>
                <a:extLst>
                  <a:ext uri="{0D108BD9-81ED-4DB2-BD59-A6C34878D82A}">
                    <a16:rowId xmlns:a16="http://schemas.microsoft.com/office/drawing/2014/main" val="2500161584"/>
                  </a:ext>
                </a:extLst>
              </a:tr>
              <a:tr h="349519">
                <a:tc>
                  <a:txBody>
                    <a:bodyPr/>
                    <a:lstStyle/>
                    <a:p>
                      <a:r>
                        <a:rPr lang="de-DE" sz="1200" b="1" dirty="0"/>
                        <a:t>ER 1500</a:t>
                      </a:r>
                    </a:p>
                  </a:txBody>
                  <a:tcPr/>
                </a:tc>
                <a:tc>
                  <a:txBody>
                    <a:bodyPr/>
                    <a:lstStyle/>
                    <a:p>
                      <a:r>
                        <a:rPr lang="de-DE" sz="1200" b="0" dirty="0"/>
                        <a:t>120 kW</a:t>
                      </a:r>
                    </a:p>
                  </a:txBody>
                  <a:tcPr/>
                </a:tc>
                <a:tc>
                  <a:txBody>
                    <a:bodyPr/>
                    <a:lstStyle/>
                    <a:p>
                      <a:r>
                        <a:rPr lang="de-DE" sz="1200" b="0" dirty="0"/>
                        <a:t>205 – 300 </a:t>
                      </a:r>
                      <a:r>
                        <a:rPr lang="de-DE" sz="1200" b="0" dirty="0" err="1"/>
                        <a:t>lpm</a:t>
                      </a:r>
                      <a:endParaRPr lang="de-DE" sz="1200" b="0" dirty="0"/>
                    </a:p>
                  </a:txBody>
                  <a:tcPr/>
                </a:tc>
                <a:tc>
                  <a:txBody>
                    <a:bodyPr/>
                    <a:lstStyle/>
                    <a:p>
                      <a:r>
                        <a:rPr lang="de-DE" sz="1200" b="0" dirty="0"/>
                        <a:t>2.100 kg</a:t>
                      </a:r>
                    </a:p>
                  </a:txBody>
                  <a:tcPr/>
                </a:tc>
                <a:tc>
                  <a:txBody>
                    <a:bodyPr/>
                    <a:lstStyle/>
                    <a:p>
                      <a:r>
                        <a:rPr lang="de-DE" sz="1200" b="0" dirty="0"/>
                        <a:t>20 – 40 </a:t>
                      </a:r>
                      <a:r>
                        <a:rPr lang="de-DE" sz="1200" b="0" dirty="0" err="1"/>
                        <a:t>to</a:t>
                      </a:r>
                      <a:endParaRPr lang="de-DE" sz="1200" b="0" dirty="0"/>
                    </a:p>
                  </a:txBody>
                  <a:tcPr/>
                </a:tc>
                <a:tc>
                  <a:txBody>
                    <a:bodyPr/>
                    <a:lstStyle/>
                    <a:p>
                      <a:r>
                        <a:rPr lang="de-DE" sz="1200" b="0" dirty="0"/>
                        <a:t>&lt; 80 MPa</a:t>
                      </a:r>
                    </a:p>
                  </a:txBody>
                  <a:tcPr/>
                </a:tc>
                <a:extLst>
                  <a:ext uri="{0D108BD9-81ED-4DB2-BD59-A6C34878D82A}">
                    <a16:rowId xmlns:a16="http://schemas.microsoft.com/office/drawing/2014/main" val="3190530941"/>
                  </a:ext>
                </a:extLst>
              </a:tr>
              <a:tr h="349519">
                <a:tc>
                  <a:txBody>
                    <a:bodyPr/>
                    <a:lstStyle/>
                    <a:p>
                      <a:r>
                        <a:rPr lang="de-DE" sz="1200" b="1" dirty="0"/>
                        <a:t>ER 1700</a:t>
                      </a:r>
                    </a:p>
                  </a:txBody>
                  <a:tcPr/>
                </a:tc>
                <a:tc>
                  <a:txBody>
                    <a:bodyPr/>
                    <a:lstStyle/>
                    <a:p>
                      <a:r>
                        <a:rPr lang="de-DE" sz="1200" b="0" dirty="0"/>
                        <a:t>120 kW</a:t>
                      </a:r>
                    </a:p>
                  </a:txBody>
                  <a:tcPr/>
                </a:tc>
                <a:tc>
                  <a:txBody>
                    <a:bodyPr/>
                    <a:lstStyle/>
                    <a:p>
                      <a:r>
                        <a:rPr lang="de-DE" sz="1200" b="0" dirty="0"/>
                        <a:t>290 – 360 </a:t>
                      </a:r>
                      <a:r>
                        <a:rPr lang="de-DE" sz="1200" b="0" dirty="0" err="1"/>
                        <a:t>lpm</a:t>
                      </a:r>
                      <a:endParaRPr lang="de-DE" sz="1200" b="0" dirty="0"/>
                    </a:p>
                  </a:txBody>
                  <a:tcPr/>
                </a:tc>
                <a:tc>
                  <a:txBody>
                    <a:bodyPr/>
                    <a:lstStyle/>
                    <a:p>
                      <a:r>
                        <a:rPr lang="de-DE" sz="1200" b="0" dirty="0"/>
                        <a:t>2.450 kg</a:t>
                      </a:r>
                    </a:p>
                  </a:txBody>
                  <a:tcPr/>
                </a:tc>
                <a:tc>
                  <a:txBody>
                    <a:bodyPr/>
                    <a:lstStyle/>
                    <a:p>
                      <a:r>
                        <a:rPr lang="de-DE" sz="1200" b="0" dirty="0"/>
                        <a:t>30 – 50 </a:t>
                      </a:r>
                      <a:r>
                        <a:rPr lang="de-DE" sz="1200" b="0" dirty="0" err="1"/>
                        <a:t>to</a:t>
                      </a:r>
                      <a:endParaRPr lang="de-DE" sz="1200" b="0" dirty="0"/>
                    </a:p>
                  </a:txBody>
                  <a:tcPr/>
                </a:tc>
                <a:tc>
                  <a:txBody>
                    <a:bodyPr/>
                    <a:lstStyle/>
                    <a:p>
                      <a:r>
                        <a:rPr lang="de-DE" sz="1200" b="0" dirty="0"/>
                        <a:t>&lt; 90 MPa</a:t>
                      </a:r>
                    </a:p>
                  </a:txBody>
                  <a:tcPr/>
                </a:tc>
                <a:extLst>
                  <a:ext uri="{0D108BD9-81ED-4DB2-BD59-A6C34878D82A}">
                    <a16:rowId xmlns:a16="http://schemas.microsoft.com/office/drawing/2014/main" val="683331884"/>
                  </a:ext>
                </a:extLst>
              </a:tr>
              <a:tr h="349519">
                <a:tc>
                  <a:txBody>
                    <a:bodyPr/>
                    <a:lstStyle/>
                    <a:p>
                      <a:r>
                        <a:rPr lang="de-DE" sz="1200" b="1" dirty="0"/>
                        <a:t>ER 2000</a:t>
                      </a:r>
                    </a:p>
                  </a:txBody>
                  <a:tcPr/>
                </a:tc>
                <a:tc>
                  <a:txBody>
                    <a:bodyPr/>
                    <a:lstStyle/>
                    <a:p>
                      <a:r>
                        <a:rPr lang="de-DE" sz="1200" b="0" dirty="0"/>
                        <a:t>160 kW</a:t>
                      </a:r>
                    </a:p>
                  </a:txBody>
                  <a:tcPr/>
                </a:tc>
                <a:tc>
                  <a:txBody>
                    <a:bodyPr/>
                    <a:lstStyle/>
                    <a:p>
                      <a:r>
                        <a:rPr lang="de-DE" sz="1200" b="0" dirty="0"/>
                        <a:t>300 – 390 </a:t>
                      </a:r>
                      <a:r>
                        <a:rPr lang="de-DE" sz="1200" b="0" dirty="0" err="1"/>
                        <a:t>lpm</a:t>
                      </a:r>
                      <a:endParaRPr lang="de-DE" sz="1200" b="0" dirty="0"/>
                    </a:p>
                  </a:txBody>
                  <a:tcPr/>
                </a:tc>
                <a:tc>
                  <a:txBody>
                    <a:bodyPr/>
                    <a:lstStyle/>
                    <a:p>
                      <a:r>
                        <a:rPr lang="de-DE" sz="1200" b="0" dirty="0"/>
                        <a:t>2.900</a:t>
                      </a:r>
                      <a:r>
                        <a:rPr lang="de-DE" sz="1200" b="0" baseline="0" dirty="0"/>
                        <a:t> kg</a:t>
                      </a:r>
                      <a:endParaRPr lang="de-DE" sz="1200" b="0" dirty="0"/>
                    </a:p>
                  </a:txBody>
                  <a:tcPr/>
                </a:tc>
                <a:tc>
                  <a:txBody>
                    <a:bodyPr/>
                    <a:lstStyle/>
                    <a:p>
                      <a:r>
                        <a:rPr lang="de-DE" sz="1200" b="0" dirty="0"/>
                        <a:t>30 – 55 </a:t>
                      </a:r>
                      <a:r>
                        <a:rPr lang="de-DE" sz="1200" b="0" dirty="0" err="1"/>
                        <a:t>to</a:t>
                      </a:r>
                      <a:endParaRPr lang="de-DE" sz="1200" b="0" dirty="0"/>
                    </a:p>
                  </a:txBody>
                  <a:tcPr/>
                </a:tc>
                <a:tc>
                  <a:txBody>
                    <a:bodyPr/>
                    <a:lstStyle/>
                    <a:p>
                      <a:r>
                        <a:rPr lang="de-DE" sz="1200" b="0" dirty="0"/>
                        <a:t>&lt; 100 MPa</a:t>
                      </a:r>
                    </a:p>
                  </a:txBody>
                  <a:tcPr/>
                </a:tc>
                <a:extLst>
                  <a:ext uri="{0D108BD9-81ED-4DB2-BD59-A6C34878D82A}">
                    <a16:rowId xmlns:a16="http://schemas.microsoft.com/office/drawing/2014/main" val="1381693049"/>
                  </a:ext>
                </a:extLst>
              </a:tr>
              <a:tr h="349519">
                <a:tc>
                  <a:txBody>
                    <a:bodyPr/>
                    <a:lstStyle/>
                    <a:p>
                      <a:r>
                        <a:rPr lang="de-DE" sz="1200" b="1" dirty="0"/>
                        <a:t>ER 3000</a:t>
                      </a:r>
                    </a:p>
                  </a:txBody>
                  <a:tcPr/>
                </a:tc>
                <a:tc>
                  <a:txBody>
                    <a:bodyPr/>
                    <a:lstStyle/>
                    <a:p>
                      <a:r>
                        <a:rPr lang="de-DE" sz="1200" b="0" dirty="0"/>
                        <a:t>200</a:t>
                      </a:r>
                      <a:r>
                        <a:rPr lang="de-DE" sz="1200" b="0" baseline="0" dirty="0"/>
                        <a:t> kW</a:t>
                      </a:r>
                      <a:endParaRPr lang="de-DE" sz="1200" b="0" dirty="0"/>
                    </a:p>
                  </a:txBody>
                  <a:tcPr/>
                </a:tc>
                <a:tc>
                  <a:txBody>
                    <a:bodyPr/>
                    <a:lstStyle/>
                    <a:p>
                      <a:r>
                        <a:rPr lang="de-DE" sz="1200" b="0" dirty="0"/>
                        <a:t>350 – 450 </a:t>
                      </a:r>
                      <a:r>
                        <a:rPr lang="de-DE" sz="1200" b="0" dirty="0" err="1"/>
                        <a:t>lpm</a:t>
                      </a:r>
                      <a:endParaRPr lang="de-DE" sz="1200" b="0" dirty="0"/>
                    </a:p>
                  </a:txBody>
                  <a:tcPr/>
                </a:tc>
                <a:tc>
                  <a:txBody>
                    <a:bodyPr/>
                    <a:lstStyle/>
                    <a:p>
                      <a:r>
                        <a:rPr lang="de-DE" sz="1200" b="0" dirty="0"/>
                        <a:t>4.000 kg</a:t>
                      </a:r>
                    </a:p>
                  </a:txBody>
                  <a:tcPr/>
                </a:tc>
                <a:tc>
                  <a:txBody>
                    <a:bodyPr/>
                    <a:lstStyle/>
                    <a:p>
                      <a:r>
                        <a:rPr lang="de-DE" sz="1200" b="0" dirty="0"/>
                        <a:t>50 – 70 </a:t>
                      </a:r>
                      <a:r>
                        <a:rPr lang="de-DE" sz="1200" b="0" dirty="0" err="1"/>
                        <a:t>to</a:t>
                      </a:r>
                      <a:endParaRPr lang="de-DE" sz="1200" b="0" dirty="0"/>
                    </a:p>
                  </a:txBody>
                  <a:tcPr/>
                </a:tc>
                <a:tc>
                  <a:txBody>
                    <a:bodyPr/>
                    <a:lstStyle/>
                    <a:p>
                      <a:r>
                        <a:rPr lang="de-DE" sz="1200" b="0" dirty="0"/>
                        <a:t>&lt; 120 MPa</a:t>
                      </a:r>
                    </a:p>
                  </a:txBody>
                  <a:tcPr/>
                </a:tc>
                <a:extLst>
                  <a:ext uri="{0D108BD9-81ED-4DB2-BD59-A6C34878D82A}">
                    <a16:rowId xmlns:a16="http://schemas.microsoft.com/office/drawing/2014/main" val="1364077188"/>
                  </a:ext>
                </a:extLst>
              </a:tr>
              <a:tr h="349519">
                <a:tc>
                  <a:txBody>
                    <a:bodyPr/>
                    <a:lstStyle/>
                    <a:p>
                      <a:r>
                        <a:rPr lang="de-DE" sz="1200" b="1" dirty="0"/>
                        <a:t>ER 5500</a:t>
                      </a:r>
                    </a:p>
                  </a:txBody>
                  <a:tcPr/>
                </a:tc>
                <a:tc>
                  <a:txBody>
                    <a:bodyPr/>
                    <a:lstStyle/>
                    <a:p>
                      <a:r>
                        <a:rPr lang="de-DE" sz="1200" b="0" dirty="0"/>
                        <a:t>400 kW</a:t>
                      </a:r>
                    </a:p>
                  </a:txBody>
                  <a:tcPr/>
                </a:tc>
                <a:tc>
                  <a:txBody>
                    <a:bodyPr/>
                    <a:lstStyle/>
                    <a:p>
                      <a:r>
                        <a:rPr lang="de-DE" sz="1200" b="0" dirty="0"/>
                        <a:t>700- 950 </a:t>
                      </a:r>
                      <a:r>
                        <a:rPr lang="de-DE" sz="1200" b="0" dirty="0" err="1"/>
                        <a:t>lpm</a:t>
                      </a:r>
                      <a:endParaRPr lang="de-DE" sz="1200" b="0" dirty="0"/>
                    </a:p>
                  </a:txBody>
                  <a:tcPr/>
                </a:tc>
                <a:tc>
                  <a:txBody>
                    <a:bodyPr/>
                    <a:lstStyle/>
                    <a:p>
                      <a:r>
                        <a:rPr lang="de-DE" sz="1200" b="0" dirty="0"/>
                        <a:t>7.000 kg</a:t>
                      </a:r>
                    </a:p>
                  </a:txBody>
                  <a:tcPr/>
                </a:tc>
                <a:tc>
                  <a:txBody>
                    <a:bodyPr/>
                    <a:lstStyle/>
                    <a:p>
                      <a:r>
                        <a:rPr lang="de-DE" sz="1200" b="0" dirty="0"/>
                        <a:t>70 – 125 </a:t>
                      </a:r>
                      <a:r>
                        <a:rPr lang="de-DE" sz="1200" b="0" dirty="0" err="1"/>
                        <a:t>to</a:t>
                      </a:r>
                      <a:endParaRPr lang="de-DE" sz="1200" b="0" dirty="0"/>
                    </a:p>
                  </a:txBody>
                  <a:tcPr/>
                </a:tc>
                <a:tc>
                  <a:txBody>
                    <a:bodyPr/>
                    <a:lstStyle/>
                    <a:p>
                      <a:r>
                        <a:rPr lang="de-DE" sz="1200" b="0" dirty="0"/>
                        <a:t>&gt; 140 MPa</a:t>
                      </a:r>
                    </a:p>
                  </a:txBody>
                  <a:tcPr/>
                </a:tc>
                <a:extLst>
                  <a:ext uri="{0D108BD9-81ED-4DB2-BD59-A6C34878D82A}">
                    <a16:rowId xmlns:a16="http://schemas.microsoft.com/office/drawing/2014/main" val="3408840372"/>
                  </a:ext>
                </a:extLst>
              </a:tr>
            </a:tbl>
          </a:graphicData>
        </a:graphic>
      </p:graphicFrame>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7616" y="2395330"/>
            <a:ext cx="2630826" cy="3535544"/>
          </a:xfrm>
          <a:prstGeom prst="rect">
            <a:avLst/>
          </a:prstGeom>
        </p:spPr>
      </p:pic>
      <p:sp>
        <p:nvSpPr>
          <p:cNvPr id="15" name="Title 56"/>
          <p:cNvSpPr>
            <a:spLocks noGrp="1"/>
          </p:cNvSpPr>
          <p:nvPr>
            <p:ph type="title"/>
          </p:nvPr>
        </p:nvSpPr>
        <p:spPr>
          <a:xfrm>
            <a:off x="412853" y="411991"/>
            <a:ext cx="9966960" cy="525401"/>
          </a:xfrm>
        </p:spPr>
        <p:txBody>
          <a:bodyPr>
            <a:normAutofit fontScale="90000"/>
          </a:bodyPr>
          <a:lstStyle/>
          <a:p>
            <a:r>
              <a:rPr lang="en-US" dirty="0"/>
              <a:t>TRANSVERSE DRUM CUTTERS</a:t>
            </a:r>
          </a:p>
        </p:txBody>
      </p:sp>
    </p:spTree>
    <p:extLst>
      <p:ext uri="{BB962C8B-B14F-4D97-AF65-F5344CB8AC3E}">
        <p14:creationId xmlns:p14="http://schemas.microsoft.com/office/powerpoint/2010/main" val="46637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ERKAT</a:t>
            </a:r>
            <a:br>
              <a:rPr lang="en-US" dirty="0"/>
            </a:br>
            <a:r>
              <a:rPr lang="en-US" dirty="0"/>
              <a:t>DRUM CUTTERS</a:t>
            </a:r>
          </a:p>
        </p:txBody>
      </p:sp>
      <p:sp>
        <p:nvSpPr>
          <p:cNvPr id="4" name="Untertitel 3"/>
          <p:cNvSpPr>
            <a:spLocks noGrp="1"/>
          </p:cNvSpPr>
          <p:nvPr>
            <p:ph type="subTitle" idx="1"/>
          </p:nvPr>
        </p:nvSpPr>
        <p:spPr/>
        <p:txBody>
          <a:bodyPr/>
          <a:lstStyle/>
          <a:p>
            <a:r>
              <a:rPr lang="en-US" dirty="0"/>
              <a:t>Short Basic Product Training </a:t>
            </a:r>
          </a:p>
          <a:p>
            <a:r>
              <a:rPr lang="en-US" dirty="0"/>
              <a:t>for Al </a:t>
            </a:r>
            <a:r>
              <a:rPr lang="en-US" dirty="0" err="1"/>
              <a:t>Shirawi</a:t>
            </a:r>
            <a:r>
              <a:rPr lang="en-US" dirty="0"/>
              <a:t> Enterprises, UAE</a:t>
            </a:r>
          </a:p>
          <a:p>
            <a:endParaRPr lang="de-DE" sz="1050" dirty="0"/>
          </a:p>
          <a:p>
            <a:r>
              <a:rPr lang="de-DE" sz="1050" dirty="0" err="1"/>
              <a:t>By</a:t>
            </a:r>
            <a:r>
              <a:rPr lang="de-DE" sz="1050" dirty="0"/>
              <a:t> Chris Goebel</a:t>
            </a:r>
          </a:p>
          <a:p>
            <a:r>
              <a:rPr lang="de-DE" sz="1050" dirty="0"/>
              <a:t>06.04.2020</a:t>
            </a:r>
          </a:p>
        </p:txBody>
      </p:sp>
      <p:pic>
        <p:nvPicPr>
          <p:cNvPr id="16" name="Bildplatzhalter 1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534" b="13534"/>
          <a:stretch>
            <a:fillRect/>
          </a:stretch>
        </p:blipFill>
        <p:spPr/>
      </p:pic>
    </p:spTree>
    <p:extLst>
      <p:ext uri="{BB962C8B-B14F-4D97-AF65-F5344CB8AC3E}">
        <p14:creationId xmlns:p14="http://schemas.microsoft.com/office/powerpoint/2010/main" val="867971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TRANSVERSE DRUM CUTTERS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data</a:t>
            </a:r>
            <a:r>
              <a:rPr lang="de-DE" sz="2000" b="1" dirty="0">
                <a:solidFill>
                  <a:schemeClr val="tx2"/>
                </a:solidFill>
              </a:rPr>
              <a:t> ER Range (</a:t>
            </a:r>
            <a:r>
              <a:rPr lang="de-DE" sz="2000" b="1" dirty="0" err="1">
                <a:solidFill>
                  <a:schemeClr val="tx2"/>
                </a:solidFill>
              </a:rPr>
              <a:t>metric</a:t>
            </a:r>
            <a:r>
              <a:rPr lang="de-DE" sz="2000" b="1" dirty="0">
                <a:solidFill>
                  <a:schemeClr val="tx2"/>
                </a:solidFill>
              </a:rPr>
              <a:t>)</a:t>
            </a:r>
          </a:p>
        </p:txBody>
      </p:sp>
      <p:graphicFrame>
        <p:nvGraphicFramePr>
          <p:cNvPr id="8" name="Table 2"/>
          <p:cNvGraphicFramePr>
            <a:graphicFrameLocks noGrp="1"/>
          </p:cNvGraphicFramePr>
          <p:nvPr/>
        </p:nvGraphicFramePr>
        <p:xfrm>
          <a:off x="518918" y="2521245"/>
          <a:ext cx="10641586" cy="3449704"/>
        </p:xfrm>
        <a:graphic>
          <a:graphicData uri="http://schemas.openxmlformats.org/drawingml/2006/table">
            <a:tbl>
              <a:tblPr firstRow="1" bandRow="1">
                <a:tableStyleId>{5C22544A-7EE6-4342-B048-85BDC9FD1C3A}</a:tableStyleId>
              </a:tblPr>
              <a:tblGrid>
                <a:gridCol w="2255186">
                  <a:extLst>
                    <a:ext uri="{9D8B030D-6E8A-4147-A177-3AD203B41FA5}">
                      <a16:colId xmlns:a16="http://schemas.microsoft.com/office/drawing/2014/main" val="4124627313"/>
                    </a:ext>
                  </a:extLst>
                </a:gridCol>
                <a:gridCol w="635824">
                  <a:extLst>
                    <a:ext uri="{9D8B030D-6E8A-4147-A177-3AD203B41FA5}">
                      <a16:colId xmlns:a16="http://schemas.microsoft.com/office/drawing/2014/main" val="2444058639"/>
                    </a:ext>
                  </a:extLst>
                </a:gridCol>
                <a:gridCol w="968822">
                  <a:extLst>
                    <a:ext uri="{9D8B030D-6E8A-4147-A177-3AD203B41FA5}">
                      <a16:colId xmlns:a16="http://schemas.microsoft.com/office/drawing/2014/main" val="2061139044"/>
                    </a:ext>
                  </a:extLst>
                </a:gridCol>
                <a:gridCol w="968822">
                  <a:extLst>
                    <a:ext uri="{9D8B030D-6E8A-4147-A177-3AD203B41FA5}">
                      <a16:colId xmlns:a16="http://schemas.microsoft.com/office/drawing/2014/main" val="3124911935"/>
                    </a:ext>
                  </a:extLst>
                </a:gridCol>
                <a:gridCol w="968822">
                  <a:extLst>
                    <a:ext uri="{9D8B030D-6E8A-4147-A177-3AD203B41FA5}">
                      <a16:colId xmlns:a16="http://schemas.microsoft.com/office/drawing/2014/main" val="2785268694"/>
                    </a:ext>
                  </a:extLst>
                </a:gridCol>
                <a:gridCol w="968822">
                  <a:extLst>
                    <a:ext uri="{9D8B030D-6E8A-4147-A177-3AD203B41FA5}">
                      <a16:colId xmlns:a16="http://schemas.microsoft.com/office/drawing/2014/main" val="4033232777"/>
                    </a:ext>
                  </a:extLst>
                </a:gridCol>
                <a:gridCol w="968822">
                  <a:extLst>
                    <a:ext uri="{9D8B030D-6E8A-4147-A177-3AD203B41FA5}">
                      <a16:colId xmlns:a16="http://schemas.microsoft.com/office/drawing/2014/main" val="549049359"/>
                    </a:ext>
                  </a:extLst>
                </a:gridCol>
                <a:gridCol w="968822">
                  <a:extLst>
                    <a:ext uri="{9D8B030D-6E8A-4147-A177-3AD203B41FA5}">
                      <a16:colId xmlns:a16="http://schemas.microsoft.com/office/drawing/2014/main" val="1369581052"/>
                    </a:ext>
                  </a:extLst>
                </a:gridCol>
                <a:gridCol w="968822">
                  <a:extLst>
                    <a:ext uri="{9D8B030D-6E8A-4147-A177-3AD203B41FA5}">
                      <a16:colId xmlns:a16="http://schemas.microsoft.com/office/drawing/2014/main" val="2475821537"/>
                    </a:ext>
                  </a:extLst>
                </a:gridCol>
                <a:gridCol w="968822">
                  <a:extLst>
                    <a:ext uri="{9D8B030D-6E8A-4147-A177-3AD203B41FA5}">
                      <a16:colId xmlns:a16="http://schemas.microsoft.com/office/drawing/2014/main" val="914194264"/>
                    </a:ext>
                  </a:extLst>
                </a:gridCol>
              </a:tblGrid>
              <a:tr h="248559">
                <a:tc>
                  <a:txBody>
                    <a:bodyPr/>
                    <a:lstStyle/>
                    <a:p>
                      <a:pPr algn="ctr"/>
                      <a:r>
                        <a:rPr lang="en-US" sz="1200" b="1" dirty="0">
                          <a:solidFill>
                            <a:schemeClr val="tx1"/>
                          </a:solidFill>
                        </a:rPr>
                        <a:t>ER Range</a:t>
                      </a:r>
                    </a:p>
                  </a:txBody>
                  <a:tcPr marL="73683" marR="73683" marT="36842" marB="36842" anchor="ctr">
                    <a:solidFill>
                      <a:srgbClr val="EE7100"/>
                    </a:solidFill>
                  </a:tcPr>
                </a:tc>
                <a:tc>
                  <a:txBody>
                    <a:bodyPr/>
                    <a:lstStyle/>
                    <a:p>
                      <a:endParaRPr lang="en-US" sz="1400" dirty="0"/>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 40X</a:t>
                      </a:r>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 50X</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50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100X</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100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250X</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250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600</a:t>
                      </a:r>
                    </a:p>
                  </a:txBody>
                  <a:tcPr marL="73683" marR="73683" marT="36842" marB="36842" anchor="ctr">
                    <a:solidFill>
                      <a:srgbClr val="EE7100"/>
                    </a:solidFill>
                  </a:tcPr>
                </a:tc>
                <a:extLst>
                  <a:ext uri="{0D108BD9-81ED-4DB2-BD59-A6C34878D82A}">
                    <a16:rowId xmlns:a16="http://schemas.microsoft.com/office/drawing/2014/main" val="4078744175"/>
                  </a:ext>
                </a:extLst>
              </a:tr>
              <a:tr h="135225">
                <a:tc>
                  <a:txBody>
                    <a:bodyPr/>
                    <a:lstStyle/>
                    <a:p>
                      <a:pPr marL="91440" algn="l"/>
                      <a:r>
                        <a:rPr lang="en-US" sz="900" b="0" kern="1200" dirty="0">
                          <a:solidFill>
                            <a:schemeClr val="tx1"/>
                          </a:solidFill>
                          <a:latin typeface="+mn-lt"/>
                          <a:ea typeface="+mn-ea"/>
                          <a:cs typeface="+mn-cs"/>
                        </a:rPr>
                        <a:t>Carrier weight class </a:t>
                      </a:r>
                      <a:r>
                        <a:rPr lang="en-US" sz="900" b="0" kern="1200" baseline="30000" dirty="0">
                          <a:solidFill>
                            <a:schemeClr val="tx1"/>
                          </a:solidFill>
                          <a:latin typeface="+mn-lt"/>
                          <a:ea typeface="+mn-ea"/>
                          <a:cs typeface="+mn-cs"/>
                        </a:rPr>
                        <a:t>1</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t</a:t>
                      </a:r>
                    </a:p>
                  </a:txBody>
                  <a:tcPr marL="73683" marR="73683" marT="36842" marB="36842" anchor="ctr"/>
                </a:tc>
                <a:tc>
                  <a:txBody>
                    <a:bodyPr/>
                    <a:lstStyle/>
                    <a:p>
                      <a:pPr algn="ctr"/>
                      <a:r>
                        <a:rPr lang="en-US" sz="900" b="0" kern="1200" dirty="0">
                          <a:solidFill>
                            <a:schemeClr val="tx1"/>
                          </a:solidFill>
                          <a:latin typeface="+mn-lt"/>
                          <a:ea typeface="+mn-ea"/>
                          <a:cs typeface="+mn-cs"/>
                        </a:rPr>
                        <a:t>0.6 - 2</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1 -</a:t>
                      </a:r>
                      <a:r>
                        <a:rPr lang="en-US" sz="900" b="0" kern="1200" baseline="0" dirty="0">
                          <a:solidFill>
                            <a:schemeClr val="tx1"/>
                          </a:solidFill>
                          <a:latin typeface="+mn-lt"/>
                          <a:ea typeface="+mn-ea"/>
                          <a:cs typeface="+mn-cs"/>
                        </a:rPr>
                        <a:t> 3 </a:t>
                      </a:r>
                      <a:endParaRPr lang="en-US" sz="900" b="0" kern="1200" dirty="0">
                        <a:solidFill>
                          <a:schemeClr val="tx1"/>
                        </a:solidFill>
                        <a:latin typeface="+mn-lt"/>
                        <a:ea typeface="+mn-ea"/>
                        <a:cs typeface="+mn-cs"/>
                      </a:endParaRP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1 - 3 </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3 - 8</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3 - 8</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8 - 15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8 - 15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10 - 18</a:t>
                      </a:r>
                    </a:p>
                  </a:txBody>
                  <a:tcPr marL="73683" marR="73683" marT="36842" marB="36842" anchor="ctr"/>
                </a:tc>
                <a:extLst>
                  <a:ext uri="{0D108BD9-81ED-4DB2-BD59-A6C34878D82A}">
                    <a16:rowId xmlns:a16="http://schemas.microsoft.com/office/drawing/2014/main" val="3961180247"/>
                  </a:ext>
                </a:extLst>
              </a:tr>
              <a:tr h="135225">
                <a:tc>
                  <a:txBody>
                    <a:bodyPr/>
                    <a:lstStyle/>
                    <a:p>
                      <a:pPr marL="91440" algn="l"/>
                      <a:r>
                        <a:rPr lang="en-US" sz="900" b="0" kern="1200" dirty="0">
                          <a:solidFill>
                            <a:schemeClr val="tx1"/>
                          </a:solidFill>
                          <a:latin typeface="+mn-lt"/>
                          <a:ea typeface="+mn-ea"/>
                          <a:cs typeface="+mn-cs"/>
                        </a:rPr>
                        <a:t>Service weight </a:t>
                      </a:r>
                      <a:r>
                        <a:rPr lang="en-US" sz="900" b="0" kern="1200" baseline="30000" dirty="0">
                          <a:solidFill>
                            <a:schemeClr val="tx1"/>
                          </a:solidFill>
                          <a:latin typeface="+mn-lt"/>
                          <a:ea typeface="+mn-ea"/>
                          <a:cs typeface="+mn-cs"/>
                        </a:rPr>
                        <a:t>2</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110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170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330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520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570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900</a:t>
                      </a:r>
                    </a:p>
                  </a:txBody>
                  <a:tcPr marL="73683" marR="73683" marT="36842" marB="36842" anchor="ctr"/>
                </a:tc>
                <a:extLst>
                  <a:ext uri="{0D108BD9-81ED-4DB2-BD59-A6C34878D82A}">
                    <a16:rowId xmlns:a16="http://schemas.microsoft.com/office/drawing/2014/main" val="434322100"/>
                  </a:ext>
                </a:extLst>
              </a:tr>
              <a:tr h="135225">
                <a:tc>
                  <a:txBody>
                    <a:bodyPr/>
                    <a:lstStyle/>
                    <a:p>
                      <a:pPr marL="91440" algn="l"/>
                      <a:r>
                        <a:rPr lang="en-US" sz="900" b="0" kern="1200" dirty="0">
                          <a:solidFill>
                            <a:schemeClr val="tx1"/>
                          </a:solidFill>
                          <a:latin typeface="+mn-lt"/>
                          <a:ea typeface="+mn-ea"/>
                          <a:cs typeface="+mn-cs"/>
                        </a:rPr>
                        <a:t>Product weight</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90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130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160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290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310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450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820</a:t>
                      </a:r>
                    </a:p>
                  </a:txBody>
                  <a:tcPr marL="73683" marR="73683" marT="36842" marB="36842" anchor="ctr"/>
                </a:tc>
                <a:extLst>
                  <a:ext uri="{0D108BD9-81ED-4DB2-BD59-A6C34878D82A}">
                    <a16:rowId xmlns:a16="http://schemas.microsoft.com/office/drawing/2014/main" val="3216737453"/>
                  </a:ext>
                </a:extLst>
              </a:tr>
              <a:tr h="135225">
                <a:tc>
                  <a:txBody>
                    <a:bodyPr/>
                    <a:lstStyle/>
                    <a:p>
                      <a:pPr marL="91440" algn="l"/>
                      <a:r>
                        <a:rPr lang="en-US" sz="900" b="0" kern="1200" dirty="0">
                          <a:solidFill>
                            <a:schemeClr val="tx1"/>
                          </a:solidFill>
                          <a:latin typeface="+mn-lt"/>
                          <a:ea typeface="+mn-ea"/>
                          <a:cs typeface="+mn-cs"/>
                        </a:rPr>
                        <a:t>Nominal</a:t>
                      </a:r>
                      <a:r>
                        <a:rPr lang="en-US" sz="900" b="0" kern="1200" baseline="0" dirty="0">
                          <a:solidFill>
                            <a:schemeClr val="tx1"/>
                          </a:solidFill>
                          <a:latin typeface="+mn-lt"/>
                          <a:ea typeface="+mn-ea"/>
                          <a:cs typeface="+mn-cs"/>
                        </a:rPr>
                        <a:t> power</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kW</a:t>
                      </a:r>
                    </a:p>
                  </a:txBody>
                  <a:tcPr marL="73683" marR="73683" marT="36842" marB="36842" anchor="ctr"/>
                </a:tc>
                <a:tc>
                  <a:txBody>
                    <a:bodyPr/>
                    <a:lstStyle/>
                    <a:p>
                      <a:pPr algn="ctr"/>
                      <a:r>
                        <a:rPr lang="en-US" sz="900" b="0" kern="1200" dirty="0">
                          <a:solidFill>
                            <a:schemeClr val="tx1"/>
                          </a:solidFill>
                          <a:latin typeface="+mn-lt"/>
                          <a:ea typeface="+mn-ea"/>
                          <a:cs typeface="+mn-cs"/>
                        </a:rPr>
                        <a:t>13</a:t>
                      </a:r>
                    </a:p>
                  </a:txBody>
                  <a:tcPr marL="73683" marR="73683" marT="36842" marB="36842" anchor="ctr"/>
                </a:tc>
                <a:tc>
                  <a:txBody>
                    <a:bodyPr/>
                    <a:lstStyle/>
                    <a:p>
                      <a:pPr algn="ctr"/>
                      <a:r>
                        <a:rPr lang="en-US" sz="900" b="0" kern="1200" dirty="0">
                          <a:solidFill>
                            <a:schemeClr val="tx1"/>
                          </a:solidFill>
                          <a:latin typeface="+mn-lt"/>
                          <a:ea typeface="+mn-ea"/>
                          <a:cs typeface="+mn-cs"/>
                        </a:rPr>
                        <a:t>18</a:t>
                      </a:r>
                    </a:p>
                  </a:txBody>
                  <a:tcPr marL="73683" marR="73683" marT="36842" marB="36842" anchor="ctr"/>
                </a:tc>
                <a:tc>
                  <a:txBody>
                    <a:bodyPr/>
                    <a:lstStyle/>
                    <a:p>
                      <a:pPr algn="ctr"/>
                      <a:r>
                        <a:rPr lang="en-US" sz="900" b="0" kern="1200" dirty="0">
                          <a:solidFill>
                            <a:schemeClr val="tx1"/>
                          </a:solidFill>
                          <a:latin typeface="+mn-lt"/>
                          <a:ea typeface="+mn-ea"/>
                          <a:cs typeface="+mn-cs"/>
                        </a:rPr>
                        <a:t>18</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45</a:t>
                      </a:r>
                    </a:p>
                  </a:txBody>
                  <a:tcPr marL="73683" marR="73683" marT="36842" marB="36842" anchor="ctr"/>
                </a:tc>
                <a:tc>
                  <a:txBody>
                    <a:bodyPr/>
                    <a:lstStyle/>
                    <a:p>
                      <a:pPr algn="ctr"/>
                      <a:r>
                        <a:rPr lang="en-US" sz="900" b="0" kern="1200" dirty="0">
                          <a:solidFill>
                            <a:schemeClr val="tx1"/>
                          </a:solidFill>
                          <a:latin typeface="+mn-lt"/>
                          <a:ea typeface="+mn-ea"/>
                          <a:cs typeface="+mn-cs"/>
                        </a:rPr>
                        <a:t>45</a:t>
                      </a:r>
                    </a:p>
                  </a:txBody>
                  <a:tcPr marL="73683" marR="73683" marT="36842" marB="36842" anchor="ctr"/>
                </a:tc>
                <a:tc>
                  <a:txBody>
                    <a:bodyPr/>
                    <a:lstStyle/>
                    <a:p>
                      <a:pPr algn="ctr"/>
                      <a:r>
                        <a:rPr lang="en-US" sz="900" b="0" kern="1200" dirty="0">
                          <a:solidFill>
                            <a:schemeClr val="tx1"/>
                          </a:solidFill>
                          <a:latin typeface="+mn-lt"/>
                          <a:ea typeface="+mn-ea"/>
                          <a:cs typeface="+mn-cs"/>
                        </a:rPr>
                        <a:t>65</a:t>
                      </a:r>
                    </a:p>
                  </a:txBody>
                  <a:tcPr marL="73683" marR="73683" marT="36842" marB="36842" anchor="ctr"/>
                </a:tc>
                <a:extLst>
                  <a:ext uri="{0D108BD9-81ED-4DB2-BD59-A6C34878D82A}">
                    <a16:rowId xmlns:a16="http://schemas.microsoft.com/office/drawing/2014/main" val="3418948858"/>
                  </a:ext>
                </a:extLst>
              </a:tr>
              <a:tr h="135225">
                <a:tc>
                  <a:txBody>
                    <a:bodyPr/>
                    <a:lstStyle/>
                    <a:p>
                      <a:pPr marL="91440" algn="l"/>
                      <a:r>
                        <a:rPr lang="en-US" sz="900" b="0" kern="1200" dirty="0">
                          <a:solidFill>
                            <a:schemeClr val="tx1"/>
                          </a:solidFill>
                          <a:latin typeface="+mn-lt"/>
                          <a:ea typeface="+mn-ea"/>
                          <a:cs typeface="+mn-cs"/>
                        </a:rPr>
                        <a:t>A</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algn="ctr"/>
                      <a:r>
                        <a:rPr lang="en-US" sz="900" b="0" kern="1200" dirty="0">
                          <a:solidFill>
                            <a:schemeClr val="tx1"/>
                          </a:solidFill>
                          <a:latin typeface="+mn-lt"/>
                          <a:ea typeface="+mn-ea"/>
                          <a:cs typeface="+mn-cs"/>
                        </a:rPr>
                        <a:t>495</a:t>
                      </a:r>
                    </a:p>
                  </a:txBody>
                  <a:tcPr marL="73683" marR="73683" marT="36842" marB="36842" anchor="ctr"/>
                </a:tc>
                <a:tc>
                  <a:txBody>
                    <a:bodyPr/>
                    <a:lstStyle/>
                    <a:p>
                      <a:pPr algn="ctr"/>
                      <a:r>
                        <a:rPr lang="en-US" sz="900" b="0" kern="1200" dirty="0">
                          <a:solidFill>
                            <a:schemeClr val="tx1"/>
                          </a:solidFill>
                          <a:latin typeface="+mn-lt"/>
                          <a:ea typeface="+mn-ea"/>
                          <a:cs typeface="+mn-cs"/>
                        </a:rPr>
                        <a:t>610</a:t>
                      </a:r>
                    </a:p>
                  </a:txBody>
                  <a:tcPr marL="73683" marR="73683" marT="36842" marB="36842" anchor="ctr"/>
                </a:tc>
                <a:tc>
                  <a:txBody>
                    <a:bodyPr/>
                    <a:lstStyle/>
                    <a:p>
                      <a:pPr algn="ctr"/>
                      <a:r>
                        <a:rPr lang="en-US" sz="900" b="0" kern="1200" dirty="0">
                          <a:solidFill>
                            <a:schemeClr val="tx1"/>
                          </a:solidFill>
                          <a:latin typeface="+mn-lt"/>
                          <a:ea typeface="+mn-ea"/>
                          <a:cs typeface="+mn-cs"/>
                        </a:rPr>
                        <a:t>615</a:t>
                      </a:r>
                    </a:p>
                  </a:txBody>
                  <a:tcPr marL="73683" marR="73683" marT="36842" marB="36842" anchor="ctr"/>
                </a:tc>
                <a:tc>
                  <a:txBody>
                    <a:bodyPr/>
                    <a:lstStyle/>
                    <a:p>
                      <a:pPr algn="ctr"/>
                      <a:r>
                        <a:rPr lang="en-US" sz="900" b="0" kern="1200" dirty="0">
                          <a:solidFill>
                            <a:schemeClr val="tx1"/>
                          </a:solidFill>
                          <a:latin typeface="+mn-lt"/>
                          <a:ea typeface="+mn-ea"/>
                          <a:cs typeface="+mn-cs"/>
                        </a:rPr>
                        <a:t>805</a:t>
                      </a:r>
                    </a:p>
                  </a:txBody>
                  <a:tcPr marL="73683" marR="73683" marT="36842" marB="36842" anchor="ctr"/>
                </a:tc>
                <a:tc>
                  <a:txBody>
                    <a:bodyPr/>
                    <a:lstStyle/>
                    <a:p>
                      <a:pPr algn="ctr"/>
                      <a:r>
                        <a:rPr lang="en-US" sz="900" b="0" kern="1200" dirty="0">
                          <a:solidFill>
                            <a:schemeClr val="tx1"/>
                          </a:solidFill>
                          <a:latin typeface="+mn-lt"/>
                          <a:ea typeface="+mn-ea"/>
                          <a:cs typeface="+mn-cs"/>
                        </a:rPr>
                        <a:t>805</a:t>
                      </a:r>
                    </a:p>
                  </a:txBody>
                  <a:tcPr marL="73683" marR="73683" marT="36842" marB="36842" anchor="ctr"/>
                </a:tc>
                <a:tc>
                  <a:txBody>
                    <a:bodyPr/>
                    <a:lstStyle/>
                    <a:p>
                      <a:pPr algn="ctr"/>
                      <a:r>
                        <a:rPr lang="en-US" sz="900" b="0" kern="1200" dirty="0">
                          <a:solidFill>
                            <a:schemeClr val="tx1"/>
                          </a:solidFill>
                          <a:latin typeface="+mn-lt"/>
                          <a:ea typeface="+mn-ea"/>
                          <a:cs typeface="+mn-cs"/>
                        </a:rPr>
                        <a:t>940</a:t>
                      </a:r>
                    </a:p>
                  </a:txBody>
                  <a:tcPr marL="73683" marR="73683" marT="36842" marB="36842" anchor="ctr"/>
                </a:tc>
                <a:tc>
                  <a:txBody>
                    <a:bodyPr/>
                    <a:lstStyle/>
                    <a:p>
                      <a:pPr algn="ctr"/>
                      <a:r>
                        <a:rPr lang="en-US" sz="900" b="0" kern="1200" dirty="0">
                          <a:solidFill>
                            <a:schemeClr val="tx1"/>
                          </a:solidFill>
                          <a:latin typeface="+mn-lt"/>
                          <a:ea typeface="+mn-ea"/>
                          <a:cs typeface="+mn-cs"/>
                        </a:rPr>
                        <a:t>965</a:t>
                      </a:r>
                    </a:p>
                  </a:txBody>
                  <a:tcPr marL="73683" marR="73683" marT="36842" marB="36842" anchor="ctr"/>
                </a:tc>
                <a:tc>
                  <a:txBody>
                    <a:bodyPr/>
                    <a:lstStyle/>
                    <a:p>
                      <a:pPr algn="ctr"/>
                      <a:r>
                        <a:rPr lang="en-US" sz="900" b="0" kern="1200" dirty="0">
                          <a:solidFill>
                            <a:schemeClr val="tx1"/>
                          </a:solidFill>
                          <a:latin typeface="+mn-lt"/>
                          <a:ea typeface="+mn-ea"/>
                          <a:cs typeface="+mn-cs"/>
                        </a:rPr>
                        <a:t>1.130</a:t>
                      </a:r>
                    </a:p>
                  </a:txBody>
                  <a:tcPr marL="73683" marR="73683" marT="36842" marB="36842" anchor="ctr"/>
                </a:tc>
                <a:extLst>
                  <a:ext uri="{0D108BD9-81ED-4DB2-BD59-A6C34878D82A}">
                    <a16:rowId xmlns:a16="http://schemas.microsoft.com/office/drawing/2014/main" val="511638100"/>
                  </a:ext>
                </a:extLst>
              </a:tr>
              <a:tr h="135225">
                <a:tc>
                  <a:txBody>
                    <a:bodyPr/>
                    <a:lstStyle/>
                    <a:p>
                      <a:pPr marL="91440" algn="l"/>
                      <a:r>
                        <a:rPr lang="en-US" sz="900" b="0" kern="1200" dirty="0">
                          <a:solidFill>
                            <a:schemeClr val="tx1"/>
                          </a:solidFill>
                          <a:latin typeface="+mn-lt"/>
                          <a:ea typeface="+mn-ea"/>
                          <a:cs typeface="+mn-cs"/>
                        </a:rPr>
                        <a:t>B</a:t>
                      </a:r>
                    </a:p>
                  </a:txBody>
                  <a:tcPr marL="73683" marR="73683" marT="36842" marB="36842" anchor="ctr"/>
                </a:tc>
                <a:tc>
                  <a:txBody>
                    <a:bodyPr/>
                    <a:lstStyle/>
                    <a:p>
                      <a:pPr algn="ctr"/>
                      <a:r>
                        <a:rPr lang="de-DE" sz="900" b="0" kern="1200" dirty="0">
                          <a:solidFill>
                            <a:schemeClr val="tx1"/>
                          </a:solidFill>
                          <a:latin typeface="+mn-lt"/>
                          <a:ea typeface="+mn-ea"/>
                          <a:cs typeface="+mn-cs"/>
                        </a:rPr>
                        <a:t>mm</a:t>
                      </a:r>
                      <a:endParaRPr lang="en-US" sz="900" b="0" kern="1200" dirty="0">
                        <a:solidFill>
                          <a:schemeClr val="tx1"/>
                        </a:solidFill>
                        <a:latin typeface="+mn-lt"/>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610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795</a:t>
                      </a:r>
                    </a:p>
                  </a:txBody>
                  <a:tcPr marL="73683" marR="73683" marT="36842" marB="36842" anchor="ctr"/>
                </a:tc>
                <a:extLst>
                  <a:ext uri="{0D108BD9-81ED-4DB2-BD59-A6C34878D82A}">
                    <a16:rowId xmlns:a16="http://schemas.microsoft.com/office/drawing/2014/main" val="2845024739"/>
                  </a:ext>
                </a:extLst>
              </a:tr>
              <a:tr h="135225">
                <a:tc>
                  <a:txBody>
                    <a:bodyPr/>
                    <a:lstStyle/>
                    <a:p>
                      <a:pPr marL="91440" algn="l"/>
                      <a:r>
                        <a:rPr lang="en-US" sz="900" b="0" kern="1200" dirty="0">
                          <a:solidFill>
                            <a:schemeClr val="tx1"/>
                          </a:solidFill>
                          <a:latin typeface="+mn-lt"/>
                          <a:ea typeface="+mn-ea"/>
                          <a:cs typeface="+mn-cs"/>
                        </a:rPr>
                        <a:t>C</a:t>
                      </a:r>
                    </a:p>
                  </a:txBody>
                  <a:tcPr marL="73683" marR="73683" marT="36842" marB="36842" anchor="ctr"/>
                </a:tc>
                <a:tc>
                  <a:txBody>
                    <a:bodyPr/>
                    <a:lstStyle/>
                    <a:p>
                      <a:pPr algn="ctr"/>
                      <a:r>
                        <a:rPr lang="de-DE" sz="900" b="0" kern="1200" dirty="0">
                          <a:solidFill>
                            <a:schemeClr val="tx1"/>
                          </a:solidFill>
                          <a:latin typeface="+mn-lt"/>
                          <a:ea typeface="+mn-ea"/>
                          <a:cs typeface="+mn-cs"/>
                        </a:rPr>
                        <a:t>mm</a:t>
                      </a:r>
                      <a:endParaRPr lang="en-US" sz="900" b="0" kern="1200" dirty="0">
                        <a:solidFill>
                          <a:schemeClr val="tx1"/>
                        </a:solidFill>
                        <a:latin typeface="+mn-lt"/>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240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370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370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575</a:t>
                      </a:r>
                    </a:p>
                  </a:txBody>
                  <a:tcPr marL="73683" marR="73683" marT="36842" marB="36842" anchor="ctr"/>
                </a:tc>
                <a:extLst>
                  <a:ext uri="{0D108BD9-81ED-4DB2-BD59-A6C34878D82A}">
                    <a16:rowId xmlns:a16="http://schemas.microsoft.com/office/drawing/2014/main" val="10007"/>
                  </a:ext>
                </a:extLst>
              </a:tr>
              <a:tr h="135225">
                <a:tc>
                  <a:txBody>
                    <a:bodyPr/>
                    <a:lstStyle/>
                    <a:p>
                      <a:pPr marL="91440" algn="l"/>
                      <a:r>
                        <a:rPr lang="en-US" sz="900" b="0" kern="1200" dirty="0">
                          <a:solidFill>
                            <a:schemeClr val="tx1"/>
                          </a:solidFill>
                          <a:latin typeface="+mn-lt"/>
                          <a:ea typeface="+mn-ea"/>
                          <a:cs typeface="+mn-cs"/>
                        </a:rPr>
                        <a:t>Rotational speed</a:t>
                      </a:r>
                    </a:p>
                  </a:txBody>
                  <a:tcPr marL="73683" marR="73683" marT="36842" marB="36842" anchor="ctr"/>
                </a:tc>
                <a:tc>
                  <a:txBody>
                    <a:bodyPr/>
                    <a:lstStyle/>
                    <a:p>
                      <a:pPr algn="ctr"/>
                      <a:r>
                        <a:rPr lang="en-US" sz="900" b="0" kern="1200" dirty="0">
                          <a:solidFill>
                            <a:schemeClr val="tx1"/>
                          </a:solidFill>
                          <a:latin typeface="+mn-lt"/>
                          <a:ea typeface="+mn-ea"/>
                          <a:cs typeface="+mn-cs"/>
                        </a:rPr>
                        <a:t>rpm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extLst>
                  <a:ext uri="{0D108BD9-81ED-4DB2-BD59-A6C34878D82A}">
                    <a16:rowId xmlns:a16="http://schemas.microsoft.com/office/drawing/2014/main" val="10008"/>
                  </a:ext>
                </a:extLst>
              </a:tr>
              <a:tr h="135225">
                <a:tc>
                  <a:txBody>
                    <a:bodyPr/>
                    <a:lstStyle/>
                    <a:p>
                      <a:pPr marL="91440" algn="l"/>
                      <a:r>
                        <a:rPr lang="en-US" sz="900" b="0" kern="1200" dirty="0">
                          <a:solidFill>
                            <a:schemeClr val="tx1"/>
                          </a:solidFill>
                          <a:latin typeface="+mn-lt"/>
                          <a:ea typeface="+mn-ea"/>
                          <a:cs typeface="+mn-cs"/>
                        </a:rPr>
                        <a:t>Optimum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3</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17 - 22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25 -38</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25 - 38</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52 - 62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41 - 62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60 - 85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60 - 85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120 - 150</a:t>
                      </a:r>
                    </a:p>
                  </a:txBody>
                  <a:tcPr marL="73683" marR="73683" marT="36842" marB="36842" anchor="ctr"/>
                </a:tc>
                <a:extLst>
                  <a:ext uri="{0D108BD9-81ED-4DB2-BD59-A6C34878D82A}">
                    <a16:rowId xmlns:a16="http://schemas.microsoft.com/office/drawing/2014/main" val="10009"/>
                  </a:ext>
                </a:extLst>
              </a:tr>
              <a:tr h="135225">
                <a:tc>
                  <a:txBody>
                    <a:bodyPr/>
                    <a:lstStyle/>
                    <a:p>
                      <a:pPr marL="91440" algn="l"/>
                      <a:r>
                        <a:rPr lang="en-US" sz="900" b="0" kern="1200" dirty="0">
                          <a:solidFill>
                            <a:schemeClr val="tx1"/>
                          </a:solidFill>
                          <a:latin typeface="+mn-lt"/>
                          <a:ea typeface="+mn-ea"/>
                          <a:cs typeface="+mn-cs"/>
                        </a:rPr>
                        <a:t>Maximum torque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960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1.420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1.420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10.100</a:t>
                      </a:r>
                    </a:p>
                  </a:txBody>
                  <a:tcPr marL="73683" marR="73683" marT="36842" marB="36842" anchor="ctr"/>
                </a:tc>
                <a:extLst>
                  <a:ext uri="{0D108BD9-81ED-4DB2-BD59-A6C34878D82A}">
                    <a16:rowId xmlns:a16="http://schemas.microsoft.com/office/drawing/2014/main" val="10010"/>
                  </a:ext>
                </a:extLst>
              </a:tr>
              <a:tr h="135225">
                <a:tc>
                  <a:txBody>
                    <a:bodyPr/>
                    <a:lstStyle/>
                    <a:p>
                      <a:pPr marL="91440" algn="l"/>
                      <a:r>
                        <a:rPr lang="en-US" sz="900" b="0" kern="1200" dirty="0">
                          <a:solidFill>
                            <a:schemeClr val="tx1"/>
                          </a:solidFill>
                          <a:latin typeface="+mn-lt"/>
                          <a:ea typeface="+mn-ea"/>
                          <a:cs typeface="+mn-cs"/>
                        </a:rPr>
                        <a:t>Maximum cutting force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8.530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12.620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11.850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16.200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16.200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26.000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35.100</a:t>
                      </a:r>
                    </a:p>
                  </a:txBody>
                  <a:tcPr marL="73683" marR="73683" marT="36842" marB="36842" anchor="ctr"/>
                </a:tc>
                <a:extLst>
                  <a:ext uri="{0D108BD9-81ED-4DB2-BD59-A6C34878D82A}">
                    <a16:rowId xmlns:a16="http://schemas.microsoft.com/office/drawing/2014/main" val="10011"/>
                  </a:ext>
                </a:extLst>
              </a:tr>
              <a:tr h="135225">
                <a:tc>
                  <a:txBody>
                    <a:bodyPr/>
                    <a:lstStyle/>
                    <a:p>
                      <a:pPr marL="91440" algn="l"/>
                      <a:r>
                        <a:rPr lang="en-US" sz="900" b="0" kern="1200" dirty="0">
                          <a:solidFill>
                            <a:schemeClr val="tx1"/>
                          </a:solidFill>
                          <a:latin typeface="+mn-lt"/>
                          <a:ea typeface="+mn-ea"/>
                          <a:cs typeface="+mn-cs"/>
                        </a:rPr>
                        <a:t>Pick shaft diameter</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11.4</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11.4</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25</a:t>
                      </a:r>
                    </a:p>
                  </a:txBody>
                  <a:tcPr marL="73683" marR="73683" marT="36842" marB="36842" anchor="ctr"/>
                </a:tc>
                <a:extLst>
                  <a:ext uri="{0D108BD9-81ED-4DB2-BD59-A6C34878D82A}">
                    <a16:rowId xmlns:a16="http://schemas.microsoft.com/office/drawing/2014/main" val="10012"/>
                  </a:ext>
                </a:extLst>
              </a:tr>
              <a:tr h="135225">
                <a:tc>
                  <a:txBody>
                    <a:bodyPr/>
                    <a:lstStyle/>
                    <a:p>
                      <a:pPr marL="91440" algn="l"/>
                      <a:r>
                        <a:rPr lang="en-US" sz="900" b="0" kern="1200" dirty="0">
                          <a:solidFill>
                            <a:schemeClr val="tx1"/>
                          </a:solidFill>
                          <a:latin typeface="+mn-lt"/>
                          <a:ea typeface="+mn-ea"/>
                          <a:cs typeface="+mn-cs"/>
                        </a:rPr>
                        <a:t>Number of picks</a:t>
                      </a:r>
                    </a:p>
                  </a:txBody>
                  <a:tcPr marL="73683" marR="73683" marT="36842" marB="36842" anchor="ctr"/>
                </a:tc>
                <a:tc>
                  <a:txBody>
                    <a:bodyPr/>
                    <a:lstStyle/>
                    <a:p>
                      <a:pPr algn="ctr"/>
                      <a:r>
                        <a:rPr lang="en-US" sz="900" b="0" kern="1200" dirty="0">
                          <a:solidFill>
                            <a:schemeClr val="tx1"/>
                          </a:solidFill>
                          <a:latin typeface="+mn-lt"/>
                          <a:ea typeface="+mn-ea"/>
                          <a:cs typeface="+mn-cs"/>
                        </a:rPr>
                        <a:t>pcs</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64</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48</a:t>
                      </a:r>
                    </a:p>
                  </a:txBody>
                  <a:tcPr marL="73683" marR="73683" marT="36842" marB="36842" anchor="ctr"/>
                </a:tc>
                <a:extLst>
                  <a:ext uri="{0D108BD9-81ED-4DB2-BD59-A6C34878D82A}">
                    <a16:rowId xmlns:a16="http://schemas.microsoft.com/office/drawing/2014/main" val="1249911460"/>
                  </a:ext>
                </a:extLst>
              </a:tr>
              <a:tr h="135225">
                <a:tc>
                  <a:txBody>
                    <a:bodyPr/>
                    <a:lstStyle/>
                    <a:p>
                      <a:pPr marL="91440" algn="l"/>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60</a:t>
                      </a:r>
                    </a:p>
                  </a:txBody>
                  <a:tcPr marL="73683" marR="73683" marT="36842" marB="36842" anchor="ctr"/>
                </a:tc>
                <a:tc>
                  <a:txBody>
                    <a:bodyPr/>
                    <a:lstStyle/>
                    <a:p>
                      <a:pPr algn="ctr"/>
                      <a:r>
                        <a:rPr lang="en-US" sz="900" b="0" kern="1200" dirty="0">
                          <a:solidFill>
                            <a:schemeClr val="tx1"/>
                          </a:solidFill>
                          <a:latin typeface="+mn-lt"/>
                          <a:ea typeface="+mn-ea"/>
                          <a:cs typeface="+mn-cs"/>
                        </a:rPr>
                        <a:t>60</a:t>
                      </a:r>
                    </a:p>
                  </a:txBody>
                  <a:tcPr marL="73683" marR="73683" marT="36842" marB="36842" anchor="ctr"/>
                </a:tc>
                <a:tc>
                  <a:txBody>
                    <a:bodyPr/>
                    <a:lstStyle/>
                    <a:p>
                      <a:pPr algn="ctr"/>
                      <a:r>
                        <a:rPr lang="en-US" sz="900" b="0" kern="1200" dirty="0">
                          <a:solidFill>
                            <a:schemeClr val="tx1"/>
                          </a:solidFill>
                          <a:latin typeface="+mn-lt"/>
                          <a:ea typeface="+mn-ea"/>
                          <a:cs typeface="+mn-cs"/>
                        </a:rPr>
                        <a:t>90</a:t>
                      </a:r>
                    </a:p>
                  </a:txBody>
                  <a:tcPr marL="73683" marR="73683" marT="36842" marB="36842" anchor="ctr"/>
                </a:tc>
                <a:tc>
                  <a:txBody>
                    <a:bodyPr/>
                    <a:lstStyle/>
                    <a:p>
                      <a:pPr algn="ctr"/>
                      <a:r>
                        <a:rPr lang="en-US" sz="900" b="0" kern="1200" dirty="0">
                          <a:solidFill>
                            <a:schemeClr val="tx1"/>
                          </a:solidFill>
                          <a:latin typeface="+mn-lt"/>
                          <a:ea typeface="+mn-ea"/>
                          <a:cs typeface="+mn-cs"/>
                        </a:rPr>
                        <a:t>90</a:t>
                      </a:r>
                    </a:p>
                  </a:txBody>
                  <a:tcPr marL="73683" marR="73683" marT="36842" marB="36842" anchor="ctr"/>
                </a:tc>
                <a:tc>
                  <a:txBody>
                    <a:bodyPr/>
                    <a:lstStyle/>
                    <a:p>
                      <a:pPr algn="ctr"/>
                      <a:r>
                        <a:rPr lang="en-US" sz="900" b="0" kern="1200" dirty="0">
                          <a:solidFill>
                            <a:schemeClr val="tx1"/>
                          </a:solidFill>
                          <a:latin typeface="+mn-lt"/>
                          <a:ea typeface="+mn-ea"/>
                          <a:cs typeface="+mn-cs"/>
                        </a:rPr>
                        <a:t>100</a:t>
                      </a:r>
                    </a:p>
                  </a:txBody>
                  <a:tcPr marL="73683" marR="73683" marT="36842" marB="36842" anchor="ctr"/>
                </a:tc>
                <a:tc>
                  <a:txBody>
                    <a:bodyPr/>
                    <a:lstStyle/>
                    <a:p>
                      <a:pPr algn="ctr"/>
                      <a:r>
                        <a:rPr lang="en-US" sz="900" b="0" kern="1200" dirty="0">
                          <a:solidFill>
                            <a:schemeClr val="tx1"/>
                          </a:solidFill>
                          <a:latin typeface="+mn-lt"/>
                          <a:ea typeface="+mn-ea"/>
                          <a:cs typeface="+mn-cs"/>
                        </a:rPr>
                        <a:t>100</a:t>
                      </a:r>
                    </a:p>
                  </a:txBody>
                  <a:tcPr marL="73683" marR="73683" marT="36842" marB="36842" anchor="ctr"/>
                </a:tc>
                <a:tc>
                  <a:txBody>
                    <a:bodyPr/>
                    <a:lstStyle/>
                    <a:p>
                      <a:pPr algn="ctr"/>
                      <a:r>
                        <a:rPr lang="en-US" sz="900" b="0" kern="1200" dirty="0">
                          <a:solidFill>
                            <a:schemeClr val="tx1"/>
                          </a:solidFill>
                          <a:latin typeface="+mn-lt"/>
                          <a:ea typeface="+mn-ea"/>
                          <a:cs typeface="+mn-cs"/>
                        </a:rPr>
                        <a:t>170</a:t>
                      </a:r>
                    </a:p>
                  </a:txBody>
                  <a:tcPr marL="73683" marR="73683" marT="36842" marB="36842" anchor="ctr"/>
                </a:tc>
                <a:extLst>
                  <a:ext uri="{0D108BD9-81ED-4DB2-BD59-A6C34878D82A}">
                    <a16:rowId xmlns:a16="http://schemas.microsoft.com/office/drawing/2014/main" val="10014"/>
                  </a:ext>
                </a:extLst>
              </a:tr>
              <a:tr h="135225">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operating pressure</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extLst>
                  <a:ext uri="{0D108BD9-81ED-4DB2-BD59-A6C34878D82A}">
                    <a16:rowId xmlns:a16="http://schemas.microsoft.com/office/drawing/2014/main" val="2513972979"/>
                  </a:ext>
                </a:extLst>
              </a:tr>
            </a:tbl>
          </a:graphicData>
        </a:graphic>
      </p:graphicFrame>
      <p:sp>
        <p:nvSpPr>
          <p:cNvPr id="9" name="TextBox 3"/>
          <p:cNvSpPr txBox="1"/>
          <p:nvPr/>
        </p:nvSpPr>
        <p:spPr bwMode="gray">
          <a:xfrm>
            <a:off x="518923" y="8677573"/>
            <a:ext cx="11121649" cy="553998"/>
          </a:xfrm>
          <a:prstGeom prst="rect">
            <a:avLst/>
          </a:prstGeom>
          <a:noFill/>
        </p:spPr>
        <p:txBody>
          <a:bodyPr wrap="square" rtlCol="0">
            <a:spAutoFit/>
          </a:bodyPr>
          <a:lstStyle/>
          <a:p>
            <a:r>
              <a:rPr lang="en-US" sz="600" baseline="30000" dirty="0"/>
              <a:t>1</a:t>
            </a:r>
            <a:r>
              <a:rPr lang="en-US" sz="600" dirty="0"/>
              <a:t> Weights apply to standard carriers only. Any variances must be agreed with Epiroc and/or the carrier manufacturer prior to attachment</a:t>
            </a:r>
            <a:r>
              <a:rPr lang="en-US" sz="600" baseline="30000" dirty="0"/>
              <a:t>.</a:t>
            </a:r>
          </a:p>
          <a:p>
            <a:r>
              <a:rPr lang="en-US" sz="600" baseline="30000" dirty="0"/>
              <a:t>2 </a:t>
            </a:r>
            <a:r>
              <a:rPr lang="en-US" sz="600" dirty="0"/>
              <a:t>Attachment with standard picks &amp; average-sized adapter plate.</a:t>
            </a:r>
          </a:p>
          <a:p>
            <a:r>
              <a:rPr lang="en-US" sz="600" baseline="30000" dirty="0"/>
              <a:t>3</a:t>
            </a:r>
            <a:r>
              <a:rPr lang="en-US" sz="600" dirty="0"/>
              <a:t> Various motor variants available per model</a:t>
            </a:r>
          </a:p>
          <a:p>
            <a:r>
              <a:rPr lang="en-US" sz="600" baseline="30000" dirty="0"/>
              <a:t>4</a:t>
            </a:r>
            <a:r>
              <a:rPr lang="en-US" sz="600" dirty="0"/>
              <a:t> at 350 bar</a:t>
            </a:r>
          </a:p>
          <a:p>
            <a:r>
              <a:rPr lang="en-US" sz="600" baseline="30000" dirty="0"/>
              <a:t>5</a:t>
            </a:r>
            <a:r>
              <a:rPr lang="en-US" sz="600" dirty="0"/>
              <a:t> at 10 bar</a:t>
            </a:r>
          </a:p>
        </p:txBody>
      </p:sp>
      <p:pic>
        <p:nvPicPr>
          <p:cNvPr id="10" name="Grafik 9"/>
          <p:cNvPicPr>
            <a:picLocks noChangeAspect="1"/>
          </p:cNvPicPr>
          <p:nvPr/>
        </p:nvPicPr>
        <p:blipFill>
          <a:blip r:embed="rId2"/>
          <a:stretch>
            <a:fillRect/>
          </a:stretch>
        </p:blipFill>
        <p:spPr>
          <a:xfrm>
            <a:off x="5939166" y="831016"/>
            <a:ext cx="2230905" cy="1573857"/>
          </a:xfrm>
          <a:prstGeom prst="rect">
            <a:avLst/>
          </a:prstGeom>
        </p:spPr>
      </p:pic>
      <p:pic>
        <p:nvPicPr>
          <p:cNvPr id="12" name="Grafik 1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990541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TRANSVERSE DRUM CUTTERS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data</a:t>
            </a:r>
            <a:r>
              <a:rPr lang="de-DE" sz="2000" b="1" dirty="0">
                <a:solidFill>
                  <a:schemeClr val="tx2"/>
                </a:solidFill>
              </a:rPr>
              <a:t> ER Range (</a:t>
            </a:r>
            <a:r>
              <a:rPr lang="de-DE" sz="2000" b="1" dirty="0" err="1">
                <a:solidFill>
                  <a:schemeClr val="tx2"/>
                </a:solidFill>
              </a:rPr>
              <a:t>metric</a:t>
            </a:r>
            <a:r>
              <a:rPr lang="de-DE" sz="2000" b="1" dirty="0">
                <a:solidFill>
                  <a:schemeClr val="tx2"/>
                </a:solidFill>
              </a:rPr>
              <a:t>)</a:t>
            </a:r>
          </a:p>
        </p:txBody>
      </p:sp>
      <p:sp>
        <p:nvSpPr>
          <p:cNvPr id="9" name="TextBox 3"/>
          <p:cNvSpPr txBox="1"/>
          <p:nvPr/>
        </p:nvSpPr>
        <p:spPr bwMode="gray">
          <a:xfrm>
            <a:off x="400051" y="6117253"/>
            <a:ext cx="11121649" cy="553998"/>
          </a:xfrm>
          <a:prstGeom prst="rect">
            <a:avLst/>
          </a:prstGeom>
          <a:noFill/>
        </p:spPr>
        <p:txBody>
          <a:bodyPr wrap="square" rtlCol="0">
            <a:spAutoFit/>
          </a:bodyPr>
          <a:lstStyle/>
          <a:p>
            <a:r>
              <a:rPr lang="en-US" sz="600" baseline="30000" dirty="0"/>
              <a:t>1</a:t>
            </a:r>
            <a:r>
              <a:rPr lang="en-US" sz="600" dirty="0"/>
              <a:t> Weights apply to standard carriers only. Any variances must be agreed with Epiroc and/or the carrier manufacturer prior to attachment</a:t>
            </a:r>
            <a:r>
              <a:rPr lang="en-US" sz="600" baseline="30000" dirty="0"/>
              <a:t>.</a:t>
            </a:r>
          </a:p>
          <a:p>
            <a:r>
              <a:rPr lang="en-US" sz="600" baseline="30000" dirty="0"/>
              <a:t>2 </a:t>
            </a:r>
            <a:r>
              <a:rPr lang="en-US" sz="600" dirty="0"/>
              <a:t>Attachment with standard picks &amp; average-sized adapter plate.</a:t>
            </a:r>
          </a:p>
          <a:p>
            <a:r>
              <a:rPr lang="en-US" sz="600" baseline="30000" dirty="0"/>
              <a:t>3</a:t>
            </a:r>
            <a:r>
              <a:rPr lang="en-US" sz="600" dirty="0"/>
              <a:t> Various motor variants available per model</a:t>
            </a:r>
          </a:p>
          <a:p>
            <a:r>
              <a:rPr lang="en-US" sz="600" baseline="30000" dirty="0"/>
              <a:t>4</a:t>
            </a:r>
            <a:r>
              <a:rPr lang="en-US" sz="600" dirty="0"/>
              <a:t> at 350 bar</a:t>
            </a:r>
          </a:p>
          <a:p>
            <a:r>
              <a:rPr lang="en-US" sz="600" baseline="30000" dirty="0"/>
              <a:t>5</a:t>
            </a:r>
            <a:r>
              <a:rPr lang="en-US" sz="600" dirty="0"/>
              <a:t> at 10 bar</a:t>
            </a:r>
          </a:p>
        </p:txBody>
      </p:sp>
      <p:pic>
        <p:nvPicPr>
          <p:cNvPr id="10" name="Grafik 9"/>
          <p:cNvPicPr>
            <a:picLocks noChangeAspect="1"/>
          </p:cNvPicPr>
          <p:nvPr/>
        </p:nvPicPr>
        <p:blipFill>
          <a:blip r:embed="rId3"/>
          <a:stretch>
            <a:fillRect/>
          </a:stretch>
        </p:blipFill>
        <p:spPr>
          <a:xfrm>
            <a:off x="5998193" y="878732"/>
            <a:ext cx="2292885" cy="1617583"/>
          </a:xfrm>
          <a:prstGeom prst="rect">
            <a:avLst/>
          </a:prstGeom>
        </p:spPr>
      </p:pic>
      <p:graphicFrame>
        <p:nvGraphicFramePr>
          <p:cNvPr id="12" name="Table 2"/>
          <p:cNvGraphicFramePr>
            <a:graphicFrameLocks noGrp="1"/>
          </p:cNvGraphicFramePr>
          <p:nvPr/>
        </p:nvGraphicFramePr>
        <p:xfrm>
          <a:off x="321630" y="2578611"/>
          <a:ext cx="11351625" cy="3456347"/>
        </p:xfrm>
        <a:graphic>
          <a:graphicData uri="http://schemas.openxmlformats.org/drawingml/2006/table">
            <a:tbl>
              <a:tblPr firstRow="1" bandRow="1">
                <a:tableStyleId>{5C22544A-7EE6-4342-B048-85BDC9FD1C3A}</a:tableStyleId>
              </a:tblPr>
              <a:tblGrid>
                <a:gridCol w="2255665">
                  <a:extLst>
                    <a:ext uri="{9D8B030D-6E8A-4147-A177-3AD203B41FA5}">
                      <a16:colId xmlns:a16="http://schemas.microsoft.com/office/drawing/2014/main" val="4124627313"/>
                    </a:ext>
                  </a:extLst>
                </a:gridCol>
                <a:gridCol w="635960">
                  <a:extLst>
                    <a:ext uri="{9D8B030D-6E8A-4147-A177-3AD203B41FA5}">
                      <a16:colId xmlns:a16="http://schemas.microsoft.com/office/drawing/2014/main" val="2444058639"/>
                    </a:ext>
                  </a:extLst>
                </a:gridCol>
                <a:gridCol w="936000">
                  <a:extLst>
                    <a:ext uri="{9D8B030D-6E8A-4147-A177-3AD203B41FA5}">
                      <a16:colId xmlns:a16="http://schemas.microsoft.com/office/drawing/2014/main" val="2061139044"/>
                    </a:ext>
                  </a:extLst>
                </a:gridCol>
                <a:gridCol w="936000">
                  <a:extLst>
                    <a:ext uri="{9D8B030D-6E8A-4147-A177-3AD203B41FA5}">
                      <a16:colId xmlns:a16="http://schemas.microsoft.com/office/drawing/2014/main" val="3124911935"/>
                    </a:ext>
                  </a:extLst>
                </a:gridCol>
                <a:gridCol w="936000">
                  <a:extLst>
                    <a:ext uri="{9D8B030D-6E8A-4147-A177-3AD203B41FA5}">
                      <a16:colId xmlns:a16="http://schemas.microsoft.com/office/drawing/2014/main" val="2785268694"/>
                    </a:ext>
                  </a:extLst>
                </a:gridCol>
                <a:gridCol w="972000">
                  <a:extLst>
                    <a:ext uri="{9D8B030D-6E8A-4147-A177-3AD203B41FA5}">
                      <a16:colId xmlns:a16="http://schemas.microsoft.com/office/drawing/2014/main" val="20005"/>
                    </a:ext>
                  </a:extLst>
                </a:gridCol>
                <a:gridCol w="936000">
                  <a:extLst>
                    <a:ext uri="{9D8B030D-6E8A-4147-A177-3AD203B41FA5}">
                      <a16:colId xmlns:a16="http://schemas.microsoft.com/office/drawing/2014/main" val="4033232777"/>
                    </a:ext>
                  </a:extLst>
                </a:gridCol>
                <a:gridCol w="936000">
                  <a:extLst>
                    <a:ext uri="{9D8B030D-6E8A-4147-A177-3AD203B41FA5}">
                      <a16:colId xmlns:a16="http://schemas.microsoft.com/office/drawing/2014/main" val="549049359"/>
                    </a:ext>
                  </a:extLst>
                </a:gridCol>
                <a:gridCol w="936000">
                  <a:extLst>
                    <a:ext uri="{9D8B030D-6E8A-4147-A177-3AD203B41FA5}">
                      <a16:colId xmlns:a16="http://schemas.microsoft.com/office/drawing/2014/main" val="1369581052"/>
                    </a:ext>
                  </a:extLst>
                </a:gridCol>
                <a:gridCol w="936000">
                  <a:extLst>
                    <a:ext uri="{9D8B030D-6E8A-4147-A177-3AD203B41FA5}">
                      <a16:colId xmlns:a16="http://schemas.microsoft.com/office/drawing/2014/main" val="2475821537"/>
                    </a:ext>
                  </a:extLst>
                </a:gridCol>
                <a:gridCol w="936000">
                  <a:extLst>
                    <a:ext uri="{9D8B030D-6E8A-4147-A177-3AD203B41FA5}">
                      <a16:colId xmlns:a16="http://schemas.microsoft.com/office/drawing/2014/main" val="914194264"/>
                    </a:ext>
                  </a:extLst>
                </a:gridCol>
              </a:tblGrid>
              <a:tr h="287597">
                <a:tc>
                  <a:txBody>
                    <a:bodyPr/>
                    <a:lstStyle/>
                    <a:p>
                      <a:pPr algn="ctr"/>
                      <a:r>
                        <a:rPr lang="en-US" sz="1200" b="1" dirty="0">
                          <a:solidFill>
                            <a:schemeClr val="tx1"/>
                          </a:solidFill>
                        </a:rPr>
                        <a:t>ER Range</a:t>
                      </a:r>
                    </a:p>
                  </a:txBody>
                  <a:tcPr marL="73683" marR="73683" marT="36842" marB="36842" anchor="ctr">
                    <a:solidFill>
                      <a:srgbClr val="EE7100"/>
                    </a:solidFill>
                  </a:tcPr>
                </a:tc>
                <a:tc>
                  <a:txBody>
                    <a:bodyPr/>
                    <a:lstStyle/>
                    <a:p>
                      <a:endParaRPr lang="en-US" sz="1400" dirty="0"/>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 650</a:t>
                      </a:r>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 1500X</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1500XL</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1500HD</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1700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2000X</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2000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3000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5500</a:t>
                      </a:r>
                    </a:p>
                  </a:txBody>
                  <a:tcPr marL="73683" marR="73683" marT="36842" marB="36842" anchor="ctr">
                    <a:solidFill>
                      <a:srgbClr val="EE7100"/>
                    </a:solidFill>
                  </a:tcPr>
                </a:tc>
                <a:extLst>
                  <a:ext uri="{0D108BD9-81ED-4DB2-BD59-A6C34878D82A}">
                    <a16:rowId xmlns:a16="http://schemas.microsoft.com/office/drawing/2014/main" val="4078744175"/>
                  </a:ext>
                </a:extLst>
              </a:tr>
              <a:tr h="211250">
                <a:tc>
                  <a:txBody>
                    <a:bodyPr/>
                    <a:lstStyle/>
                    <a:p>
                      <a:pPr marL="91440" algn="l"/>
                      <a:r>
                        <a:rPr lang="en-US" sz="900" b="0" kern="1200" dirty="0">
                          <a:solidFill>
                            <a:schemeClr val="tx1"/>
                          </a:solidFill>
                          <a:latin typeface="+mn-lt"/>
                          <a:ea typeface="+mn-ea"/>
                          <a:cs typeface="+mn-cs"/>
                        </a:rPr>
                        <a:t>Carrier weight class </a:t>
                      </a:r>
                      <a:r>
                        <a:rPr lang="en-US" sz="900" b="0" kern="1200" baseline="30000" dirty="0">
                          <a:solidFill>
                            <a:schemeClr val="tx1"/>
                          </a:solidFill>
                          <a:latin typeface="+mn-lt"/>
                          <a:ea typeface="+mn-ea"/>
                          <a:cs typeface="+mn-cs"/>
                        </a:rPr>
                        <a:t>1</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t</a:t>
                      </a:r>
                    </a:p>
                  </a:txBody>
                  <a:tcPr marL="73683" marR="73683" marT="36842" marB="36842" anchor="ctr"/>
                </a:tc>
                <a:tc>
                  <a:txBody>
                    <a:bodyPr/>
                    <a:lstStyle/>
                    <a:p>
                      <a:pPr algn="ctr"/>
                      <a:r>
                        <a:rPr lang="en-US" sz="900" b="0" kern="1200" dirty="0">
                          <a:solidFill>
                            <a:schemeClr val="tx1"/>
                          </a:solidFill>
                          <a:latin typeface="+mn-lt"/>
                          <a:ea typeface="+mn-ea"/>
                          <a:cs typeface="+mn-cs"/>
                        </a:rPr>
                        <a:t>15 - 28</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20 - 40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20 - 40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00 - 45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30 - 50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35 - 55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35 - 55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50 - 70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70 - 125</a:t>
                      </a:r>
                    </a:p>
                  </a:txBody>
                  <a:tcPr marL="73683" marR="73683" marT="36842" marB="36842" anchor="ctr"/>
                </a:tc>
                <a:extLst>
                  <a:ext uri="{0D108BD9-81ED-4DB2-BD59-A6C34878D82A}">
                    <a16:rowId xmlns:a16="http://schemas.microsoft.com/office/drawing/2014/main" val="3961180247"/>
                  </a:ext>
                </a:extLst>
              </a:tr>
              <a:tr h="211250">
                <a:tc>
                  <a:txBody>
                    <a:bodyPr/>
                    <a:lstStyle/>
                    <a:p>
                      <a:pPr marL="91440" algn="l"/>
                      <a:r>
                        <a:rPr lang="en-US" sz="900" b="0" kern="1200" dirty="0">
                          <a:solidFill>
                            <a:schemeClr val="tx1"/>
                          </a:solidFill>
                          <a:latin typeface="+mn-lt"/>
                          <a:ea typeface="+mn-ea"/>
                          <a:cs typeface="+mn-cs"/>
                        </a:rPr>
                        <a:t>Service weight </a:t>
                      </a:r>
                      <a:r>
                        <a:rPr lang="en-US" sz="900" b="0" kern="1200" baseline="30000" dirty="0">
                          <a:solidFill>
                            <a:schemeClr val="tx1"/>
                          </a:solidFill>
                          <a:latin typeface="+mn-lt"/>
                          <a:ea typeface="+mn-ea"/>
                          <a:cs typeface="+mn-cs"/>
                        </a:rPr>
                        <a:t>2</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1.250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2.000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2.100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2.400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2.450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2.700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2.900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4.000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7.000</a:t>
                      </a:r>
                    </a:p>
                  </a:txBody>
                  <a:tcPr marL="73683" marR="73683" marT="36842" marB="36842" anchor="ctr"/>
                </a:tc>
                <a:extLst>
                  <a:ext uri="{0D108BD9-81ED-4DB2-BD59-A6C34878D82A}">
                    <a16:rowId xmlns:a16="http://schemas.microsoft.com/office/drawing/2014/main" val="434322100"/>
                  </a:ext>
                </a:extLst>
              </a:tr>
              <a:tr h="211250">
                <a:tc>
                  <a:txBody>
                    <a:bodyPr/>
                    <a:lstStyle/>
                    <a:p>
                      <a:pPr marL="91440" algn="l"/>
                      <a:r>
                        <a:rPr lang="en-US" sz="900" b="0" kern="1200" dirty="0">
                          <a:solidFill>
                            <a:schemeClr val="tx1"/>
                          </a:solidFill>
                          <a:latin typeface="+mn-lt"/>
                          <a:ea typeface="+mn-ea"/>
                          <a:cs typeface="+mn-cs"/>
                        </a:rPr>
                        <a:t>Product weight</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1.050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1.750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1.850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2.150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2.200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2.400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2.600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3.500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6.000</a:t>
                      </a:r>
                    </a:p>
                  </a:txBody>
                  <a:tcPr marL="73683" marR="73683" marT="36842" marB="36842" anchor="ctr"/>
                </a:tc>
                <a:extLst>
                  <a:ext uri="{0D108BD9-81ED-4DB2-BD59-A6C34878D82A}">
                    <a16:rowId xmlns:a16="http://schemas.microsoft.com/office/drawing/2014/main" val="3216737453"/>
                  </a:ext>
                </a:extLst>
              </a:tr>
              <a:tr h="211250">
                <a:tc>
                  <a:txBody>
                    <a:bodyPr/>
                    <a:lstStyle/>
                    <a:p>
                      <a:pPr marL="91440" algn="l"/>
                      <a:r>
                        <a:rPr lang="en-US" sz="900" b="0" kern="1200" dirty="0">
                          <a:solidFill>
                            <a:schemeClr val="tx1"/>
                          </a:solidFill>
                          <a:latin typeface="+mn-lt"/>
                          <a:ea typeface="+mn-ea"/>
                          <a:cs typeface="+mn-cs"/>
                        </a:rPr>
                        <a:t>Nominal</a:t>
                      </a:r>
                      <a:r>
                        <a:rPr lang="en-US" sz="900" b="0" kern="1200" baseline="0" dirty="0">
                          <a:solidFill>
                            <a:schemeClr val="tx1"/>
                          </a:solidFill>
                          <a:latin typeface="+mn-lt"/>
                          <a:ea typeface="+mn-ea"/>
                          <a:cs typeface="+mn-cs"/>
                        </a:rPr>
                        <a:t> power</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kW</a:t>
                      </a:r>
                    </a:p>
                  </a:txBody>
                  <a:tcPr marL="73683" marR="73683" marT="36842" marB="36842" anchor="ctr"/>
                </a:tc>
                <a:tc>
                  <a:txBody>
                    <a:bodyPr/>
                    <a:lstStyle/>
                    <a:p>
                      <a:pPr algn="ctr"/>
                      <a:r>
                        <a:rPr lang="en-US" sz="900" b="0" kern="1200" dirty="0">
                          <a:solidFill>
                            <a:schemeClr val="tx1"/>
                          </a:solidFill>
                          <a:latin typeface="+mn-lt"/>
                          <a:ea typeface="+mn-ea"/>
                          <a:cs typeface="+mn-cs"/>
                        </a:rPr>
                        <a:t>80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200</a:t>
                      </a:r>
                    </a:p>
                  </a:txBody>
                  <a:tcPr marL="73683" marR="73683" marT="36842" marB="36842" anchor="ctr"/>
                </a:tc>
                <a:tc>
                  <a:txBody>
                    <a:bodyPr/>
                    <a:lstStyle/>
                    <a:p>
                      <a:pPr algn="ctr"/>
                      <a:r>
                        <a:rPr lang="en-US" sz="900" b="0" kern="1200" dirty="0">
                          <a:solidFill>
                            <a:schemeClr val="tx1"/>
                          </a:solidFill>
                          <a:latin typeface="+mn-lt"/>
                          <a:ea typeface="+mn-ea"/>
                          <a:cs typeface="+mn-cs"/>
                        </a:rPr>
                        <a:t>400</a:t>
                      </a:r>
                    </a:p>
                  </a:txBody>
                  <a:tcPr marL="73683" marR="73683" marT="36842" marB="36842" anchor="ctr"/>
                </a:tc>
                <a:extLst>
                  <a:ext uri="{0D108BD9-81ED-4DB2-BD59-A6C34878D82A}">
                    <a16:rowId xmlns:a16="http://schemas.microsoft.com/office/drawing/2014/main" val="3418948858"/>
                  </a:ext>
                </a:extLst>
              </a:tr>
              <a:tr h="211250">
                <a:tc>
                  <a:txBody>
                    <a:bodyPr/>
                    <a:lstStyle/>
                    <a:p>
                      <a:pPr marL="91440" algn="l"/>
                      <a:r>
                        <a:rPr lang="en-US" sz="900" b="0" kern="1200" dirty="0">
                          <a:solidFill>
                            <a:schemeClr val="tx1"/>
                          </a:solidFill>
                          <a:latin typeface="+mn-lt"/>
                          <a:ea typeface="+mn-ea"/>
                          <a:cs typeface="+mn-cs"/>
                        </a:rPr>
                        <a:t>A</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algn="ctr"/>
                      <a:r>
                        <a:rPr lang="en-US" sz="900" b="0" kern="1200" dirty="0">
                          <a:solidFill>
                            <a:schemeClr val="tx1"/>
                          </a:solidFill>
                          <a:latin typeface="+mn-lt"/>
                          <a:ea typeface="+mn-ea"/>
                          <a:cs typeface="+mn-cs"/>
                        </a:rPr>
                        <a:t>1.250</a:t>
                      </a:r>
                    </a:p>
                  </a:txBody>
                  <a:tcPr marL="73683" marR="73683" marT="36842" marB="36842" anchor="ctr"/>
                </a:tc>
                <a:tc>
                  <a:txBody>
                    <a:bodyPr/>
                    <a:lstStyle/>
                    <a:p>
                      <a:pPr algn="ctr"/>
                      <a:r>
                        <a:rPr lang="en-US" sz="900" b="0" kern="1200" dirty="0">
                          <a:solidFill>
                            <a:schemeClr val="tx1"/>
                          </a:solidFill>
                          <a:latin typeface="+mn-lt"/>
                          <a:ea typeface="+mn-ea"/>
                          <a:cs typeface="+mn-cs"/>
                        </a:rPr>
                        <a:t>1.425</a:t>
                      </a:r>
                    </a:p>
                  </a:txBody>
                  <a:tcPr marL="73683" marR="73683" marT="36842" marB="36842" anchor="ctr"/>
                </a:tc>
                <a:tc>
                  <a:txBody>
                    <a:bodyPr/>
                    <a:lstStyle/>
                    <a:p>
                      <a:pPr algn="ctr"/>
                      <a:r>
                        <a:rPr lang="en-US" sz="900" b="0" kern="1200" dirty="0">
                          <a:solidFill>
                            <a:schemeClr val="tx1"/>
                          </a:solidFill>
                          <a:latin typeface="+mn-lt"/>
                          <a:ea typeface="+mn-ea"/>
                          <a:cs typeface="+mn-cs"/>
                        </a:rPr>
                        <a:t>1.425</a:t>
                      </a:r>
                    </a:p>
                  </a:txBody>
                  <a:tcPr marL="73683" marR="73683" marT="36842" marB="36842" anchor="ctr"/>
                </a:tc>
                <a:tc>
                  <a:txBody>
                    <a:bodyPr/>
                    <a:lstStyle/>
                    <a:p>
                      <a:pPr algn="ctr"/>
                      <a:r>
                        <a:rPr lang="en-US" sz="900" b="0" kern="1200" dirty="0">
                          <a:solidFill>
                            <a:schemeClr val="tx1"/>
                          </a:solidFill>
                          <a:latin typeface="+mn-lt"/>
                          <a:ea typeface="+mn-ea"/>
                          <a:cs typeface="+mn-cs"/>
                        </a:rPr>
                        <a:t>1.425</a:t>
                      </a:r>
                    </a:p>
                  </a:txBody>
                  <a:tcPr marL="73683" marR="73683" marT="36842" marB="36842" anchor="ctr"/>
                </a:tc>
                <a:tc>
                  <a:txBody>
                    <a:bodyPr/>
                    <a:lstStyle/>
                    <a:p>
                      <a:pPr algn="ctr"/>
                      <a:r>
                        <a:rPr lang="en-US" sz="900" b="0" kern="1200" dirty="0">
                          <a:solidFill>
                            <a:schemeClr val="tx1"/>
                          </a:solidFill>
                          <a:latin typeface="+mn-lt"/>
                          <a:ea typeface="+mn-ea"/>
                          <a:cs typeface="+mn-cs"/>
                        </a:rPr>
                        <a:t>1.425</a:t>
                      </a:r>
                    </a:p>
                  </a:txBody>
                  <a:tcPr marL="73683" marR="73683" marT="36842" marB="36842" anchor="ctr"/>
                </a:tc>
                <a:tc>
                  <a:txBody>
                    <a:bodyPr/>
                    <a:lstStyle/>
                    <a:p>
                      <a:pPr algn="ctr"/>
                      <a:r>
                        <a:rPr lang="en-US" sz="900" b="0" kern="1200" dirty="0">
                          <a:solidFill>
                            <a:schemeClr val="tx1"/>
                          </a:solidFill>
                          <a:latin typeface="+mn-lt"/>
                          <a:ea typeface="+mn-ea"/>
                          <a:cs typeface="+mn-cs"/>
                        </a:rPr>
                        <a:t>1.600</a:t>
                      </a:r>
                    </a:p>
                  </a:txBody>
                  <a:tcPr marL="73683" marR="73683" marT="36842" marB="36842" anchor="ctr"/>
                </a:tc>
                <a:tc>
                  <a:txBody>
                    <a:bodyPr/>
                    <a:lstStyle/>
                    <a:p>
                      <a:pPr algn="ctr"/>
                      <a:r>
                        <a:rPr lang="en-US" sz="900" b="0" kern="1200" dirty="0">
                          <a:solidFill>
                            <a:schemeClr val="tx1"/>
                          </a:solidFill>
                          <a:latin typeface="+mn-lt"/>
                          <a:ea typeface="+mn-ea"/>
                          <a:cs typeface="+mn-cs"/>
                        </a:rPr>
                        <a:t>1.600</a:t>
                      </a:r>
                    </a:p>
                  </a:txBody>
                  <a:tcPr marL="73683" marR="73683" marT="36842" marB="36842" anchor="ctr"/>
                </a:tc>
                <a:tc>
                  <a:txBody>
                    <a:bodyPr/>
                    <a:lstStyle/>
                    <a:p>
                      <a:pPr algn="ctr"/>
                      <a:r>
                        <a:rPr lang="en-US" sz="900" b="0" kern="1200" dirty="0">
                          <a:solidFill>
                            <a:schemeClr val="tx1"/>
                          </a:solidFill>
                          <a:latin typeface="+mn-lt"/>
                          <a:ea typeface="+mn-ea"/>
                          <a:cs typeface="+mn-cs"/>
                        </a:rPr>
                        <a:t>1.650</a:t>
                      </a:r>
                    </a:p>
                  </a:txBody>
                  <a:tcPr marL="73683" marR="73683" marT="36842" marB="36842" anchor="ctr"/>
                </a:tc>
                <a:tc>
                  <a:txBody>
                    <a:bodyPr/>
                    <a:lstStyle/>
                    <a:p>
                      <a:pPr algn="ctr"/>
                      <a:r>
                        <a:rPr lang="en-US" sz="900" b="0" kern="1200" dirty="0">
                          <a:solidFill>
                            <a:schemeClr val="tx1"/>
                          </a:solidFill>
                          <a:latin typeface="+mn-lt"/>
                          <a:ea typeface="+mn-ea"/>
                          <a:cs typeface="+mn-cs"/>
                        </a:rPr>
                        <a:t>1.970</a:t>
                      </a:r>
                    </a:p>
                  </a:txBody>
                  <a:tcPr marL="73683" marR="73683" marT="36842" marB="36842" anchor="ctr"/>
                </a:tc>
                <a:extLst>
                  <a:ext uri="{0D108BD9-81ED-4DB2-BD59-A6C34878D82A}">
                    <a16:rowId xmlns:a16="http://schemas.microsoft.com/office/drawing/2014/main" val="511638100"/>
                  </a:ext>
                </a:extLst>
              </a:tr>
              <a:tr h="211250">
                <a:tc>
                  <a:txBody>
                    <a:bodyPr/>
                    <a:lstStyle/>
                    <a:p>
                      <a:pPr marL="91440" algn="l"/>
                      <a:r>
                        <a:rPr lang="en-US" sz="900" b="0" kern="1200" dirty="0">
                          <a:solidFill>
                            <a:schemeClr val="tx1"/>
                          </a:solidFill>
                          <a:latin typeface="+mn-lt"/>
                          <a:ea typeface="+mn-ea"/>
                          <a:cs typeface="+mn-cs"/>
                        </a:rPr>
                        <a:t>B</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1.330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1.600</a:t>
                      </a:r>
                    </a:p>
                  </a:txBody>
                  <a:tcPr marL="73683" marR="73683" marT="36842" marB="36842" anchor="ctr"/>
                </a:tc>
                <a:extLst>
                  <a:ext uri="{0D108BD9-81ED-4DB2-BD59-A6C34878D82A}">
                    <a16:rowId xmlns:a16="http://schemas.microsoft.com/office/drawing/2014/main" val="2845024739"/>
                  </a:ext>
                </a:extLst>
              </a:tr>
              <a:tr h="211250">
                <a:tc>
                  <a:txBody>
                    <a:bodyPr/>
                    <a:lstStyle/>
                    <a:p>
                      <a:pPr marL="91440" algn="l"/>
                      <a:r>
                        <a:rPr lang="en-US" sz="900" b="0" kern="1200" dirty="0">
                          <a:solidFill>
                            <a:schemeClr val="tx1"/>
                          </a:solidFill>
                          <a:latin typeface="+mn-lt"/>
                          <a:ea typeface="+mn-ea"/>
                          <a:cs typeface="+mn-cs"/>
                        </a:rPr>
                        <a:t>C</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920</a:t>
                      </a:r>
                    </a:p>
                  </a:txBody>
                  <a:tcPr marL="73683" marR="73683" marT="36842" marB="36842" anchor="ctr"/>
                </a:tc>
                <a:extLst>
                  <a:ext uri="{0D108BD9-81ED-4DB2-BD59-A6C34878D82A}">
                    <a16:rowId xmlns:a16="http://schemas.microsoft.com/office/drawing/2014/main" val="10007"/>
                  </a:ext>
                </a:extLst>
              </a:tr>
              <a:tr h="211250">
                <a:tc>
                  <a:txBody>
                    <a:bodyPr/>
                    <a:lstStyle/>
                    <a:p>
                      <a:pPr marL="91440" algn="l"/>
                      <a:r>
                        <a:rPr lang="en-US" sz="900" b="0" kern="1200" dirty="0">
                          <a:solidFill>
                            <a:schemeClr val="tx1"/>
                          </a:solidFill>
                          <a:latin typeface="+mn-lt"/>
                          <a:ea typeface="+mn-ea"/>
                          <a:cs typeface="+mn-cs"/>
                        </a:rPr>
                        <a:t>Rotational speed</a:t>
                      </a:r>
                    </a:p>
                  </a:txBody>
                  <a:tcPr marL="73683" marR="73683" marT="36842" marB="36842" anchor="ctr"/>
                </a:tc>
                <a:tc>
                  <a:txBody>
                    <a:bodyPr/>
                    <a:lstStyle/>
                    <a:p>
                      <a:pPr algn="ctr"/>
                      <a:r>
                        <a:rPr lang="en-US" sz="900" b="0" kern="1200" dirty="0">
                          <a:solidFill>
                            <a:schemeClr val="tx1"/>
                          </a:solidFill>
                          <a:latin typeface="+mn-lt"/>
                          <a:ea typeface="+mn-ea"/>
                          <a:cs typeface="+mn-cs"/>
                        </a:rPr>
                        <a:t>rpm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53</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48</a:t>
                      </a:r>
                    </a:p>
                  </a:txBody>
                  <a:tcPr marL="73683" marR="73683" marT="36842" marB="36842" anchor="ctr"/>
                </a:tc>
                <a:extLst>
                  <a:ext uri="{0D108BD9-81ED-4DB2-BD59-A6C34878D82A}">
                    <a16:rowId xmlns:a16="http://schemas.microsoft.com/office/drawing/2014/main" val="10008"/>
                  </a:ext>
                </a:extLst>
              </a:tr>
              <a:tr h="211250">
                <a:tc>
                  <a:txBody>
                    <a:bodyPr/>
                    <a:lstStyle/>
                    <a:p>
                      <a:pPr marL="91440" algn="l"/>
                      <a:r>
                        <a:rPr lang="en-US" sz="900" b="0" kern="1200" dirty="0">
                          <a:solidFill>
                            <a:schemeClr val="tx1"/>
                          </a:solidFill>
                          <a:latin typeface="+mn-lt"/>
                          <a:ea typeface="+mn-ea"/>
                          <a:cs typeface="+mn-cs"/>
                        </a:rPr>
                        <a:t>Optimum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3</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140 - 190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290 - 360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300 - 390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300 - 390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350 - 450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700 - 950</a:t>
                      </a:r>
                    </a:p>
                  </a:txBody>
                  <a:tcPr marL="73683" marR="73683" marT="36842" marB="36842" anchor="ctr"/>
                </a:tc>
                <a:extLst>
                  <a:ext uri="{0D108BD9-81ED-4DB2-BD59-A6C34878D82A}">
                    <a16:rowId xmlns:a16="http://schemas.microsoft.com/office/drawing/2014/main" val="10009"/>
                  </a:ext>
                </a:extLst>
              </a:tr>
              <a:tr h="211250">
                <a:tc>
                  <a:txBody>
                    <a:bodyPr/>
                    <a:lstStyle/>
                    <a:p>
                      <a:pPr marL="91440" algn="l"/>
                      <a:r>
                        <a:rPr lang="en-US" sz="900" b="0" kern="1200" dirty="0">
                          <a:solidFill>
                            <a:schemeClr val="tx1"/>
                          </a:solidFill>
                          <a:latin typeface="+mn-lt"/>
                          <a:ea typeface="+mn-ea"/>
                          <a:cs typeface="+mn-cs"/>
                        </a:rPr>
                        <a:t>Maximum torque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27.900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31.500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31.500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46.800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111.500</a:t>
                      </a:r>
                    </a:p>
                  </a:txBody>
                  <a:tcPr marL="73683" marR="73683" marT="36842" marB="36842" anchor="ctr"/>
                </a:tc>
                <a:extLst>
                  <a:ext uri="{0D108BD9-81ED-4DB2-BD59-A6C34878D82A}">
                    <a16:rowId xmlns:a16="http://schemas.microsoft.com/office/drawing/2014/main" val="10010"/>
                  </a:ext>
                </a:extLst>
              </a:tr>
              <a:tr h="211250">
                <a:tc>
                  <a:txBody>
                    <a:bodyPr/>
                    <a:lstStyle/>
                    <a:p>
                      <a:pPr marL="91440" algn="l"/>
                      <a:r>
                        <a:rPr lang="en-US" sz="900" b="0" kern="1200" dirty="0">
                          <a:solidFill>
                            <a:schemeClr val="tx1"/>
                          </a:solidFill>
                          <a:latin typeface="+mn-lt"/>
                          <a:ea typeface="+mn-ea"/>
                          <a:cs typeface="+mn-cs"/>
                        </a:rPr>
                        <a:t>Maximum cutting force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42.400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77.500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87.500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87.500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116.300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242.400</a:t>
                      </a:r>
                    </a:p>
                  </a:txBody>
                  <a:tcPr marL="73683" marR="73683" marT="36842" marB="36842" anchor="ctr"/>
                </a:tc>
                <a:extLst>
                  <a:ext uri="{0D108BD9-81ED-4DB2-BD59-A6C34878D82A}">
                    <a16:rowId xmlns:a16="http://schemas.microsoft.com/office/drawing/2014/main" val="10011"/>
                  </a:ext>
                </a:extLst>
              </a:tr>
              <a:tr h="211250">
                <a:tc>
                  <a:txBody>
                    <a:bodyPr/>
                    <a:lstStyle/>
                    <a:p>
                      <a:pPr marL="91440" algn="l"/>
                      <a:r>
                        <a:rPr lang="en-US" sz="900" b="0" kern="1200" dirty="0">
                          <a:solidFill>
                            <a:schemeClr val="tx1"/>
                          </a:solidFill>
                          <a:latin typeface="+mn-lt"/>
                          <a:ea typeface="+mn-ea"/>
                          <a:cs typeface="+mn-cs"/>
                        </a:rPr>
                        <a:t>Pick shaft diameter</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38-30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38</a:t>
                      </a:r>
                    </a:p>
                  </a:txBody>
                  <a:tcPr marL="73683" marR="73683" marT="36842" marB="36842" anchor="ctr"/>
                </a:tc>
                <a:extLst>
                  <a:ext uri="{0D108BD9-81ED-4DB2-BD59-A6C34878D82A}">
                    <a16:rowId xmlns:a16="http://schemas.microsoft.com/office/drawing/2014/main" val="10012"/>
                  </a:ext>
                </a:extLst>
              </a:tr>
              <a:tr h="211250">
                <a:tc>
                  <a:txBody>
                    <a:bodyPr/>
                    <a:lstStyle/>
                    <a:p>
                      <a:pPr marL="91440" algn="l"/>
                      <a:r>
                        <a:rPr lang="en-US" sz="900" b="0" kern="1200" dirty="0">
                          <a:solidFill>
                            <a:schemeClr val="tx1"/>
                          </a:solidFill>
                          <a:latin typeface="+mn-lt"/>
                          <a:ea typeface="+mn-ea"/>
                          <a:cs typeface="+mn-cs"/>
                        </a:rPr>
                        <a:t>Number of picks</a:t>
                      </a:r>
                    </a:p>
                  </a:txBody>
                  <a:tcPr marL="73683" marR="73683" marT="36842" marB="36842" anchor="ctr"/>
                </a:tc>
                <a:tc>
                  <a:txBody>
                    <a:bodyPr/>
                    <a:lstStyle/>
                    <a:p>
                      <a:pPr algn="ctr"/>
                      <a:r>
                        <a:rPr lang="en-US" sz="900" b="0" kern="1200" dirty="0">
                          <a:solidFill>
                            <a:schemeClr val="tx1"/>
                          </a:solidFill>
                          <a:latin typeface="+mn-lt"/>
                          <a:ea typeface="+mn-ea"/>
                          <a:cs typeface="+mn-cs"/>
                        </a:rPr>
                        <a:t>pcs</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48</a:t>
                      </a:r>
                    </a:p>
                  </a:txBody>
                  <a:tcPr marL="73683" marR="73683" marT="36842" marB="36842" anchor="ctr"/>
                </a:tc>
                <a:tc>
                  <a:txBody>
                    <a:bodyPr/>
                    <a:lstStyle/>
                    <a:p>
                      <a:pPr algn="ctr"/>
                      <a:r>
                        <a:rPr lang="de-DE" sz="900" b="0" kern="1200" dirty="0">
                          <a:solidFill>
                            <a:schemeClr val="tx1"/>
                          </a:solidFill>
                          <a:latin typeface="+mn-lt"/>
                          <a:ea typeface="+mn-ea"/>
                          <a:cs typeface="+mn-cs"/>
                        </a:rPr>
                        <a:t>56</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64</a:t>
                      </a:r>
                    </a:p>
                  </a:txBody>
                  <a:tcPr marL="73683" marR="73683" marT="36842" marB="36842" anchor="ctr"/>
                </a:tc>
                <a:tc>
                  <a:txBody>
                    <a:bodyPr/>
                    <a:lstStyle/>
                    <a:p>
                      <a:pPr algn="ctr"/>
                      <a:r>
                        <a:rPr lang="en-US" sz="900" b="0" kern="1200" dirty="0">
                          <a:solidFill>
                            <a:schemeClr val="tx1"/>
                          </a:solidFill>
                          <a:latin typeface="+mn-lt"/>
                          <a:ea typeface="+mn-ea"/>
                          <a:cs typeface="+mn-cs"/>
                        </a:rPr>
                        <a:t>68</a:t>
                      </a:r>
                    </a:p>
                  </a:txBody>
                  <a:tcPr marL="73683" marR="73683" marT="36842" marB="36842" anchor="ctr"/>
                </a:tc>
                <a:extLst>
                  <a:ext uri="{0D108BD9-81ED-4DB2-BD59-A6C34878D82A}">
                    <a16:rowId xmlns:a16="http://schemas.microsoft.com/office/drawing/2014/main" val="1249911460"/>
                  </a:ext>
                </a:extLst>
              </a:tr>
              <a:tr h="211250">
                <a:tc>
                  <a:txBody>
                    <a:bodyPr/>
                    <a:lstStyle/>
                    <a:p>
                      <a:pPr marL="91440" algn="l"/>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210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400</a:t>
                      </a:r>
                    </a:p>
                  </a:txBody>
                  <a:tcPr marL="73683" marR="73683" marT="36842" marB="36842" anchor="ctr"/>
                </a:tc>
                <a:tc>
                  <a:txBody>
                    <a:bodyPr/>
                    <a:lstStyle/>
                    <a:p>
                      <a:pPr algn="ctr"/>
                      <a:r>
                        <a:rPr lang="en-US" sz="900" b="0" kern="1200" dirty="0">
                          <a:solidFill>
                            <a:schemeClr val="tx1"/>
                          </a:solidFill>
                          <a:latin typeface="+mn-lt"/>
                          <a:ea typeface="+mn-ea"/>
                          <a:cs typeface="+mn-cs"/>
                        </a:rPr>
                        <a:t>410</a:t>
                      </a:r>
                    </a:p>
                  </a:txBody>
                  <a:tcPr marL="73683" marR="73683" marT="36842" marB="36842" anchor="ctr"/>
                </a:tc>
                <a:tc>
                  <a:txBody>
                    <a:bodyPr/>
                    <a:lstStyle/>
                    <a:p>
                      <a:pPr algn="ctr"/>
                      <a:r>
                        <a:rPr lang="en-US" sz="900" b="0" kern="1200" dirty="0">
                          <a:solidFill>
                            <a:schemeClr val="tx1"/>
                          </a:solidFill>
                          <a:latin typeface="+mn-lt"/>
                          <a:ea typeface="+mn-ea"/>
                          <a:cs typeface="+mn-cs"/>
                        </a:rPr>
                        <a:t>410</a:t>
                      </a:r>
                    </a:p>
                  </a:txBody>
                  <a:tcPr marL="73683" marR="73683" marT="36842" marB="36842" anchor="ctr"/>
                </a:tc>
                <a:tc>
                  <a:txBody>
                    <a:bodyPr/>
                    <a:lstStyle/>
                    <a:p>
                      <a:pPr algn="ctr"/>
                      <a:r>
                        <a:rPr lang="en-US" sz="900" b="0" kern="1200" dirty="0">
                          <a:solidFill>
                            <a:schemeClr val="tx1"/>
                          </a:solidFill>
                          <a:latin typeface="+mn-lt"/>
                          <a:ea typeface="+mn-ea"/>
                          <a:cs typeface="+mn-cs"/>
                        </a:rPr>
                        <a:t>500</a:t>
                      </a:r>
                    </a:p>
                  </a:txBody>
                  <a:tcPr marL="73683" marR="73683" marT="36842" marB="36842" anchor="ctr"/>
                </a:tc>
                <a:tc>
                  <a:txBody>
                    <a:bodyPr/>
                    <a:lstStyle/>
                    <a:p>
                      <a:pPr algn="ctr"/>
                      <a:r>
                        <a:rPr lang="en-US" sz="900" b="0" kern="1200" dirty="0">
                          <a:solidFill>
                            <a:schemeClr val="tx1"/>
                          </a:solidFill>
                          <a:latin typeface="+mn-lt"/>
                          <a:ea typeface="+mn-ea"/>
                          <a:cs typeface="+mn-cs"/>
                        </a:rPr>
                        <a:t>1.000</a:t>
                      </a:r>
                    </a:p>
                  </a:txBody>
                  <a:tcPr marL="73683" marR="73683" marT="36842" marB="36842" anchor="ctr"/>
                </a:tc>
                <a:extLst>
                  <a:ext uri="{0D108BD9-81ED-4DB2-BD59-A6C34878D82A}">
                    <a16:rowId xmlns:a16="http://schemas.microsoft.com/office/drawing/2014/main" val="10014"/>
                  </a:ext>
                </a:extLst>
              </a:tr>
              <a:tr h="211250">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operating pressure</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extLst>
                  <a:ext uri="{0D108BD9-81ED-4DB2-BD59-A6C34878D82A}">
                    <a16:rowId xmlns:a16="http://schemas.microsoft.com/office/drawing/2014/main" val="2513972979"/>
                  </a:ext>
                </a:extLst>
              </a:tr>
            </a:tbl>
          </a:graphicData>
        </a:graphic>
      </p:graphicFrame>
      <p:pic>
        <p:nvPicPr>
          <p:cNvPr id="8" name="Grafik 7"/>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8381" y="411951"/>
            <a:ext cx="1953879" cy="571464"/>
          </a:xfrm>
          <a:prstGeom prst="rect">
            <a:avLst/>
          </a:prstGeom>
        </p:spPr>
      </p:pic>
    </p:spTree>
    <p:extLst>
      <p:ext uri="{BB962C8B-B14F-4D97-AF65-F5344CB8AC3E}">
        <p14:creationId xmlns:p14="http://schemas.microsoft.com/office/powerpoint/2010/main" val="33669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TRANSVERSE DRUM CUTTERS</a:t>
            </a:r>
          </a:p>
        </p:txBody>
      </p:sp>
      <p:sp>
        <p:nvSpPr>
          <p:cNvPr id="16"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de-DE" sz="2000" b="1" dirty="0" err="1">
                <a:solidFill>
                  <a:schemeClr val="tx2"/>
                </a:solidFill>
              </a:rPr>
              <a:t>Productivity</a:t>
            </a:r>
            <a:endParaRPr lang="de-DE" sz="2000" b="1" dirty="0">
              <a:solidFill>
                <a:schemeClr val="tx2"/>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84" y="1215404"/>
            <a:ext cx="10829864" cy="556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416" y="1380777"/>
            <a:ext cx="5061372" cy="125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bwMode="gray">
          <a:xfrm>
            <a:off x="4986346" y="6338916"/>
            <a:ext cx="2937343" cy="326243"/>
          </a:xfrm>
          <a:prstGeom prst="rect">
            <a:avLst/>
          </a:prstGeom>
          <a:solidFill>
            <a:srgbClr val="EE7100"/>
          </a:solidFill>
        </p:spPr>
        <p:txBody>
          <a:bodyPr wrap="none" rtlCol="0">
            <a:spAutoFit/>
          </a:bodyPr>
          <a:lstStyle/>
          <a:p>
            <a:pPr>
              <a:lnSpc>
                <a:spcPct val="95000"/>
              </a:lnSpc>
              <a:spcBef>
                <a:spcPts val="400"/>
              </a:spcBef>
            </a:pPr>
            <a:r>
              <a:rPr lang="de-DE" sz="1600" dirty="0" err="1"/>
              <a:t>Compressive</a:t>
            </a:r>
            <a:r>
              <a:rPr lang="de-DE" sz="1600" dirty="0"/>
              <a:t> rock </a:t>
            </a:r>
            <a:r>
              <a:rPr lang="de-DE" sz="1600" dirty="0" err="1"/>
              <a:t>strength</a:t>
            </a:r>
            <a:r>
              <a:rPr lang="de-DE" sz="1600" dirty="0"/>
              <a:t> (MPa)</a:t>
            </a:r>
            <a:endParaRPr lang="en-US" sz="1600" dirty="0" err="1"/>
          </a:p>
        </p:txBody>
      </p:sp>
      <p:sp>
        <p:nvSpPr>
          <p:cNvPr id="11" name="Textfeld 10"/>
          <p:cNvSpPr txBox="1"/>
          <p:nvPr/>
        </p:nvSpPr>
        <p:spPr bwMode="gray">
          <a:xfrm rot="16200000">
            <a:off x="-455786" y="3610606"/>
            <a:ext cx="2675537" cy="326243"/>
          </a:xfrm>
          <a:prstGeom prst="rect">
            <a:avLst/>
          </a:prstGeom>
          <a:solidFill>
            <a:srgbClr val="EE7100"/>
          </a:solidFill>
        </p:spPr>
        <p:txBody>
          <a:bodyPr wrap="square" rtlCol="0">
            <a:spAutoFit/>
          </a:bodyPr>
          <a:lstStyle/>
          <a:p>
            <a:pPr>
              <a:lnSpc>
                <a:spcPct val="95000"/>
              </a:lnSpc>
              <a:spcBef>
                <a:spcPts val="400"/>
              </a:spcBef>
            </a:pPr>
            <a:r>
              <a:rPr lang="de-DE" sz="1600" dirty="0"/>
              <a:t>Net </a:t>
            </a:r>
            <a:r>
              <a:rPr lang="de-DE" sz="1600" dirty="0" err="1"/>
              <a:t>cutting</a:t>
            </a:r>
            <a:r>
              <a:rPr lang="de-DE" sz="1600" dirty="0"/>
              <a:t> rate (m*3/h)</a:t>
            </a:r>
            <a:endParaRPr lang="en-US" sz="1600" dirty="0" err="1"/>
          </a:p>
        </p:txBody>
      </p:sp>
      <p:pic>
        <p:nvPicPr>
          <p:cNvPr id="10" name="Grafik 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3" name="Textfeld 2"/>
          <p:cNvSpPr txBox="1"/>
          <p:nvPr/>
        </p:nvSpPr>
        <p:spPr bwMode="gray">
          <a:xfrm>
            <a:off x="9678898" y="5065776"/>
            <a:ext cx="397866" cy="618631"/>
          </a:xfrm>
          <a:prstGeom prst="rect">
            <a:avLst/>
          </a:prstGeom>
          <a:noFill/>
        </p:spPr>
        <p:txBody>
          <a:bodyPr wrap="none" rtlCol="0">
            <a:spAutoFit/>
          </a:bodyPr>
          <a:lstStyle/>
          <a:p>
            <a:pPr>
              <a:lnSpc>
                <a:spcPct val="95000"/>
              </a:lnSpc>
              <a:spcBef>
                <a:spcPts val="400"/>
              </a:spcBef>
            </a:pPr>
            <a:r>
              <a:rPr lang="de-DE" sz="3600" dirty="0"/>
              <a:t>|</a:t>
            </a:r>
          </a:p>
        </p:txBody>
      </p:sp>
      <p:sp>
        <p:nvSpPr>
          <p:cNvPr id="4" name="Textfeld 3"/>
          <p:cNvSpPr txBox="1"/>
          <p:nvPr/>
        </p:nvSpPr>
        <p:spPr bwMode="gray">
          <a:xfrm>
            <a:off x="9873129" y="5180135"/>
            <a:ext cx="857927" cy="150811"/>
          </a:xfrm>
          <a:prstGeom prst="rect">
            <a:avLst/>
          </a:prstGeom>
          <a:solidFill>
            <a:srgbClr val="F6E4D6"/>
          </a:solidFill>
        </p:spPr>
        <p:txBody>
          <a:bodyPr wrap="none" rtlCol="0">
            <a:spAutoFit/>
          </a:bodyPr>
          <a:lstStyle/>
          <a:p>
            <a:pPr>
              <a:lnSpc>
                <a:spcPct val="95000"/>
              </a:lnSpc>
              <a:spcBef>
                <a:spcPts val="400"/>
              </a:spcBef>
            </a:pPr>
            <a:r>
              <a:rPr lang="de-DE" sz="400" dirty="0"/>
              <a:t>                                                            </a:t>
            </a:r>
          </a:p>
        </p:txBody>
      </p:sp>
    </p:spTree>
    <p:extLst>
      <p:ext uri="{BB962C8B-B14F-4D97-AF65-F5344CB8AC3E}">
        <p14:creationId xmlns:p14="http://schemas.microsoft.com/office/powerpoint/2010/main" val="3181518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fik 39"/>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34956" t="12076" r="35242" b="14393"/>
          <a:stretch/>
        </p:blipFill>
        <p:spPr>
          <a:xfrm>
            <a:off x="4836134" y="1140749"/>
            <a:ext cx="2580670" cy="4775527"/>
          </a:xfrm>
          <a:prstGeom prst="rect">
            <a:avLst/>
          </a:prstGeom>
        </p:spPr>
      </p:pic>
      <p:pic>
        <p:nvPicPr>
          <p:cNvPr id="45" name="Grafik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586" y="1042207"/>
            <a:ext cx="3880903" cy="5072118"/>
          </a:xfrm>
          <a:prstGeom prst="rect">
            <a:avLst/>
          </a:prstGeom>
        </p:spPr>
      </p:pic>
      <p:sp>
        <p:nvSpPr>
          <p:cNvPr id="6" name="Fußzeilenplatzhalter 5"/>
          <p:cNvSpPr>
            <a:spLocks noGrp="1"/>
          </p:cNvSpPr>
          <p:nvPr>
            <p:ph type="ftr" sz="quarter" idx="15"/>
          </p:nvPr>
        </p:nvSpPr>
        <p:spPr/>
        <p:txBody>
          <a:bodyPr/>
          <a:lstStyle/>
          <a:p>
            <a:endParaRPr lang="en-US"/>
          </a:p>
        </p:txBody>
      </p:sp>
      <p:pic>
        <p:nvPicPr>
          <p:cNvPr id="46" name="Grafik 45"/>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36250" t="22187" r="40206" b="40309"/>
          <a:stretch/>
        </p:blipFill>
        <p:spPr>
          <a:xfrm>
            <a:off x="1115729" y="5263925"/>
            <a:ext cx="1023041" cy="1303699"/>
          </a:xfrm>
          <a:prstGeom prst="rect">
            <a:avLst/>
          </a:prstGeom>
        </p:spPr>
      </p:pic>
      <p:sp>
        <p:nvSpPr>
          <p:cNvPr id="47"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REVOLVING TRANSVERSE DRUM CUTTERS</a:t>
            </a:r>
          </a:p>
        </p:txBody>
      </p:sp>
      <p:sp>
        <p:nvSpPr>
          <p:cNvPr id="48"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Features ERC Range</a:t>
            </a:r>
          </a:p>
        </p:txBody>
      </p:sp>
      <p:sp>
        <p:nvSpPr>
          <p:cNvPr id="49" name="Freeform 10"/>
          <p:cNvSpPr/>
          <p:nvPr/>
        </p:nvSpPr>
        <p:spPr bwMode="gray">
          <a:xfrm flipV="1">
            <a:off x="2433028" y="3797813"/>
            <a:ext cx="3716034" cy="78535"/>
          </a:xfrm>
          <a:custGeom>
            <a:avLst/>
            <a:gdLst>
              <a:gd name="connsiteX0" fmla="*/ 3571336 w 3571336"/>
              <a:gd name="connsiteY0" fmla="*/ 0 h 336430"/>
              <a:gd name="connsiteX1" fmla="*/ 2251494 w 3571336"/>
              <a:gd name="connsiteY1" fmla="*/ 336430 h 336430"/>
              <a:gd name="connsiteX2" fmla="*/ 0 w 3571336"/>
              <a:gd name="connsiteY2" fmla="*/ 336430 h 336430"/>
            </a:gdLst>
            <a:ahLst/>
            <a:cxnLst>
              <a:cxn ang="0">
                <a:pos x="connsiteX0" y="connsiteY0"/>
              </a:cxn>
              <a:cxn ang="0">
                <a:pos x="connsiteX1" y="connsiteY1"/>
              </a:cxn>
              <a:cxn ang="0">
                <a:pos x="connsiteX2" y="connsiteY2"/>
              </a:cxn>
            </a:cxnLst>
            <a:rect l="l" t="t" r="r" b="b"/>
            <a:pathLst>
              <a:path w="3571336" h="336430">
                <a:moveTo>
                  <a:pt x="3571336" y="0"/>
                </a:moveTo>
                <a:lnTo>
                  <a:pt x="2251494" y="336430"/>
                </a:lnTo>
                <a:lnTo>
                  <a:pt x="0" y="33643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27"/>
          <p:cNvSpPr/>
          <p:nvPr/>
        </p:nvSpPr>
        <p:spPr bwMode="gray">
          <a:xfrm>
            <a:off x="2443494" y="5111683"/>
            <a:ext cx="2544163" cy="863128"/>
          </a:xfrm>
          <a:custGeom>
            <a:avLst/>
            <a:gdLst>
              <a:gd name="connsiteX0" fmla="*/ 3554083 w 3554083"/>
              <a:gd name="connsiteY0" fmla="*/ 0 h 914400"/>
              <a:gd name="connsiteX1" fmla="*/ 2260121 w 3554083"/>
              <a:gd name="connsiteY1" fmla="*/ 914400 h 914400"/>
              <a:gd name="connsiteX2" fmla="*/ 0 w 3554083"/>
              <a:gd name="connsiteY2" fmla="*/ 914400 h 914400"/>
              <a:gd name="connsiteX0" fmla="*/ 3554083 w 3554083"/>
              <a:gd name="connsiteY0" fmla="*/ 0 h 914400"/>
              <a:gd name="connsiteX1" fmla="*/ 2518914 w 3554083"/>
              <a:gd name="connsiteY1" fmla="*/ 905774 h 914400"/>
              <a:gd name="connsiteX2" fmla="*/ 0 w 3554083"/>
              <a:gd name="connsiteY2" fmla="*/ 914400 h 914400"/>
              <a:gd name="connsiteX0" fmla="*/ 3554083 w 3554083"/>
              <a:gd name="connsiteY0" fmla="*/ 0 h 914400"/>
              <a:gd name="connsiteX1" fmla="*/ 2490827 w 3554083"/>
              <a:gd name="connsiteY1" fmla="*/ 905774 h 914400"/>
              <a:gd name="connsiteX2" fmla="*/ 0 w 3554083"/>
              <a:gd name="connsiteY2" fmla="*/ 914400 h 914400"/>
            </a:gdLst>
            <a:ahLst/>
            <a:cxnLst>
              <a:cxn ang="0">
                <a:pos x="connsiteX0" y="connsiteY0"/>
              </a:cxn>
              <a:cxn ang="0">
                <a:pos x="connsiteX1" y="connsiteY1"/>
              </a:cxn>
              <a:cxn ang="0">
                <a:pos x="connsiteX2" y="connsiteY2"/>
              </a:cxn>
            </a:cxnLst>
            <a:rect l="l" t="t" r="r" b="b"/>
            <a:pathLst>
              <a:path w="3554083" h="914400">
                <a:moveTo>
                  <a:pt x="3554083" y="0"/>
                </a:moveTo>
                <a:lnTo>
                  <a:pt x="2490827" y="905774"/>
                </a:lnTo>
                <a:lnTo>
                  <a:pt x="0" y="91440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23"/>
          <p:cNvSpPr/>
          <p:nvPr/>
        </p:nvSpPr>
        <p:spPr bwMode="gray">
          <a:xfrm>
            <a:off x="6385708" y="2345981"/>
            <a:ext cx="3175295" cy="189097"/>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24"/>
          <p:cNvSpPr/>
          <p:nvPr/>
        </p:nvSpPr>
        <p:spPr bwMode="gray">
          <a:xfrm>
            <a:off x="6898435" y="3510758"/>
            <a:ext cx="2662566" cy="319178"/>
          </a:xfrm>
          <a:custGeom>
            <a:avLst/>
            <a:gdLst>
              <a:gd name="connsiteX0" fmla="*/ 0 w 2786332"/>
              <a:gd name="connsiteY0" fmla="*/ 0 h 319178"/>
              <a:gd name="connsiteX1" fmla="*/ 715993 w 2786332"/>
              <a:gd name="connsiteY1" fmla="*/ 319178 h 319178"/>
              <a:gd name="connsiteX2" fmla="*/ 2786332 w 2786332"/>
              <a:gd name="connsiteY2" fmla="*/ 319178 h 319178"/>
              <a:gd name="connsiteX0" fmla="*/ 0 w 2786332"/>
              <a:gd name="connsiteY0" fmla="*/ 0 h 319178"/>
              <a:gd name="connsiteX1" fmla="*/ 918226 w 2786332"/>
              <a:gd name="connsiteY1" fmla="*/ 319178 h 319178"/>
              <a:gd name="connsiteX2" fmla="*/ 2786332 w 2786332"/>
              <a:gd name="connsiteY2" fmla="*/ 319178 h 319178"/>
            </a:gdLst>
            <a:ahLst/>
            <a:cxnLst>
              <a:cxn ang="0">
                <a:pos x="connsiteX0" y="connsiteY0"/>
              </a:cxn>
              <a:cxn ang="0">
                <a:pos x="connsiteX1" y="connsiteY1"/>
              </a:cxn>
              <a:cxn ang="0">
                <a:pos x="connsiteX2" y="connsiteY2"/>
              </a:cxn>
            </a:cxnLst>
            <a:rect l="l" t="t" r="r" b="b"/>
            <a:pathLst>
              <a:path w="2786332" h="319178">
                <a:moveTo>
                  <a:pt x="0" y="0"/>
                </a:moveTo>
                <a:lnTo>
                  <a:pt x="918226" y="319178"/>
                </a:lnTo>
                <a:lnTo>
                  <a:pt x="2786332" y="319178"/>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29"/>
          <p:cNvSpPr txBox="1"/>
          <p:nvPr/>
        </p:nvSpPr>
        <p:spPr bwMode="gray">
          <a:xfrm>
            <a:off x="7713685" y="1527682"/>
            <a:ext cx="2246715" cy="646331"/>
          </a:xfrm>
          <a:prstGeom prst="rect">
            <a:avLst/>
          </a:prstGeom>
          <a:noFill/>
        </p:spPr>
        <p:txBody>
          <a:bodyPr wrap="square" rtlCol="0">
            <a:spAutoFit/>
          </a:bodyPr>
          <a:lstStyle/>
          <a:p>
            <a:r>
              <a:rPr lang="en-US" sz="1200" dirty="0"/>
              <a:t>360° endless </a:t>
            </a:r>
            <a:r>
              <a:rPr lang="en-US" sz="1200" b="1" dirty="0"/>
              <a:t>hydraulic rotation</a:t>
            </a:r>
            <a:r>
              <a:rPr lang="en-US" sz="1200" dirty="0"/>
              <a:t> allows optimal positioning and precise handling</a:t>
            </a:r>
          </a:p>
        </p:txBody>
      </p:sp>
      <p:sp>
        <p:nvSpPr>
          <p:cNvPr id="55" name="TextBox 29"/>
          <p:cNvSpPr txBox="1"/>
          <p:nvPr/>
        </p:nvSpPr>
        <p:spPr bwMode="gray">
          <a:xfrm>
            <a:off x="2390053" y="3158526"/>
            <a:ext cx="2314372" cy="646331"/>
          </a:xfrm>
          <a:prstGeom prst="rect">
            <a:avLst/>
          </a:prstGeom>
          <a:noFill/>
        </p:spPr>
        <p:txBody>
          <a:bodyPr wrap="square" rtlCol="0">
            <a:spAutoFit/>
          </a:bodyPr>
          <a:lstStyle/>
          <a:p>
            <a:r>
              <a:rPr lang="en-US" sz="1200" dirty="0"/>
              <a:t>Extremely </a:t>
            </a:r>
            <a:r>
              <a:rPr lang="en-US" sz="1200" b="1" dirty="0"/>
              <a:t>robust spur gears </a:t>
            </a:r>
            <a:r>
              <a:rPr lang="en-US" sz="1200" dirty="0"/>
              <a:t>for optimum energy transmission and reliability</a:t>
            </a:r>
          </a:p>
        </p:txBody>
      </p:sp>
      <p:sp>
        <p:nvSpPr>
          <p:cNvPr id="56" name="TextBox 29"/>
          <p:cNvSpPr txBox="1"/>
          <p:nvPr/>
        </p:nvSpPr>
        <p:spPr bwMode="gray">
          <a:xfrm>
            <a:off x="2365847" y="5143814"/>
            <a:ext cx="2027496" cy="646331"/>
          </a:xfrm>
          <a:prstGeom prst="rect">
            <a:avLst/>
          </a:prstGeom>
          <a:noFill/>
        </p:spPr>
        <p:txBody>
          <a:bodyPr wrap="square" rtlCol="0">
            <a:spAutoFit/>
          </a:bodyPr>
          <a:lstStyle/>
          <a:p>
            <a:r>
              <a:rPr lang="en-US" sz="1200" b="1" dirty="0" err="1"/>
              <a:t>QuickSnap</a:t>
            </a:r>
            <a:r>
              <a:rPr lang="en-US" sz="1200" dirty="0"/>
              <a:t> retaining system (ERC 600-3000) for quick and easy pick changing</a:t>
            </a:r>
          </a:p>
        </p:txBody>
      </p:sp>
      <p:sp>
        <p:nvSpPr>
          <p:cNvPr id="58" name="TextBox 29"/>
          <p:cNvSpPr txBox="1"/>
          <p:nvPr/>
        </p:nvSpPr>
        <p:spPr bwMode="gray">
          <a:xfrm>
            <a:off x="7759541" y="5025654"/>
            <a:ext cx="1735835" cy="830997"/>
          </a:xfrm>
          <a:prstGeom prst="rect">
            <a:avLst/>
          </a:prstGeom>
          <a:noFill/>
        </p:spPr>
        <p:txBody>
          <a:bodyPr wrap="square" rtlCol="0">
            <a:spAutoFit/>
          </a:bodyPr>
          <a:lstStyle/>
          <a:p>
            <a:r>
              <a:rPr lang="en-US" sz="1200" dirty="0"/>
              <a:t>Robust housing design with HARDOX wear protection for higher uptime</a:t>
            </a:r>
          </a:p>
        </p:txBody>
      </p:sp>
      <p:sp>
        <p:nvSpPr>
          <p:cNvPr id="59" name="Freeform 24"/>
          <p:cNvSpPr/>
          <p:nvPr/>
        </p:nvSpPr>
        <p:spPr bwMode="gray">
          <a:xfrm>
            <a:off x="6149063" y="5323741"/>
            <a:ext cx="3411938" cy="502005"/>
          </a:xfrm>
          <a:custGeom>
            <a:avLst/>
            <a:gdLst>
              <a:gd name="connsiteX0" fmla="*/ 0 w 2786332"/>
              <a:gd name="connsiteY0" fmla="*/ 0 h 319178"/>
              <a:gd name="connsiteX1" fmla="*/ 715993 w 2786332"/>
              <a:gd name="connsiteY1" fmla="*/ 319178 h 319178"/>
              <a:gd name="connsiteX2" fmla="*/ 2786332 w 2786332"/>
              <a:gd name="connsiteY2" fmla="*/ 319178 h 319178"/>
              <a:gd name="connsiteX0" fmla="*/ 0 w 2786332"/>
              <a:gd name="connsiteY0" fmla="*/ 0 h 319178"/>
              <a:gd name="connsiteX1" fmla="*/ 918226 w 2786332"/>
              <a:gd name="connsiteY1" fmla="*/ 319178 h 319178"/>
              <a:gd name="connsiteX2" fmla="*/ 2786332 w 2786332"/>
              <a:gd name="connsiteY2" fmla="*/ 319178 h 319178"/>
            </a:gdLst>
            <a:ahLst/>
            <a:cxnLst>
              <a:cxn ang="0">
                <a:pos x="connsiteX0" y="connsiteY0"/>
              </a:cxn>
              <a:cxn ang="0">
                <a:pos x="connsiteX1" y="connsiteY1"/>
              </a:cxn>
              <a:cxn ang="0">
                <a:pos x="connsiteX2" y="connsiteY2"/>
              </a:cxn>
            </a:cxnLst>
            <a:rect l="l" t="t" r="r" b="b"/>
            <a:pathLst>
              <a:path w="2786332" h="319178">
                <a:moveTo>
                  <a:pt x="0" y="0"/>
                </a:moveTo>
                <a:lnTo>
                  <a:pt x="918226" y="319178"/>
                </a:lnTo>
                <a:lnTo>
                  <a:pt x="2786332" y="319178"/>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29"/>
          <p:cNvSpPr txBox="1"/>
          <p:nvPr/>
        </p:nvSpPr>
        <p:spPr bwMode="gray">
          <a:xfrm>
            <a:off x="7748114" y="4138918"/>
            <a:ext cx="1596377" cy="646331"/>
          </a:xfrm>
          <a:prstGeom prst="rect">
            <a:avLst/>
          </a:prstGeom>
          <a:noFill/>
        </p:spPr>
        <p:txBody>
          <a:bodyPr wrap="square" rtlCol="0">
            <a:spAutoFit/>
          </a:bodyPr>
          <a:lstStyle/>
          <a:p>
            <a:r>
              <a:rPr lang="en-US" sz="1200" b="1" dirty="0"/>
              <a:t>Pick sleeves</a:t>
            </a:r>
            <a:r>
              <a:rPr lang="en-US" sz="1200" dirty="0"/>
              <a:t> </a:t>
            </a:r>
            <a:br>
              <a:rPr lang="en-US" sz="1200" dirty="0"/>
            </a:br>
            <a:r>
              <a:rPr lang="en-US" sz="1200" dirty="0"/>
              <a:t>(ERC 1500-5500) are replaceable</a:t>
            </a:r>
          </a:p>
        </p:txBody>
      </p:sp>
      <p:sp>
        <p:nvSpPr>
          <p:cNvPr id="61" name="Freeform 23"/>
          <p:cNvSpPr/>
          <p:nvPr/>
        </p:nvSpPr>
        <p:spPr bwMode="gray">
          <a:xfrm>
            <a:off x="7033567" y="4820968"/>
            <a:ext cx="2527435" cy="158441"/>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29"/>
          <p:cNvSpPr txBox="1"/>
          <p:nvPr/>
        </p:nvSpPr>
        <p:spPr bwMode="gray">
          <a:xfrm>
            <a:off x="2390053" y="4202098"/>
            <a:ext cx="2597604" cy="646331"/>
          </a:xfrm>
          <a:prstGeom prst="rect">
            <a:avLst/>
          </a:prstGeom>
          <a:noFill/>
        </p:spPr>
        <p:txBody>
          <a:bodyPr wrap="square" rtlCol="0">
            <a:spAutoFit/>
          </a:bodyPr>
          <a:lstStyle/>
          <a:p>
            <a:r>
              <a:rPr lang="en-US" sz="1200" dirty="0"/>
              <a:t>High load resistant</a:t>
            </a:r>
            <a:r>
              <a:rPr lang="en-US" sz="1200" b="1" dirty="0"/>
              <a:t> output shaft bearing system</a:t>
            </a:r>
            <a:r>
              <a:rPr lang="en-US" sz="1200" dirty="0"/>
              <a:t> with </a:t>
            </a:r>
            <a:r>
              <a:rPr lang="en-US" sz="1200" b="1" dirty="0"/>
              <a:t>lubrication-free slide ring seal system</a:t>
            </a:r>
          </a:p>
        </p:txBody>
      </p:sp>
      <p:sp>
        <p:nvSpPr>
          <p:cNvPr id="63" name="Freeform 23"/>
          <p:cNvSpPr/>
          <p:nvPr/>
        </p:nvSpPr>
        <p:spPr bwMode="gray">
          <a:xfrm flipH="1" flipV="1">
            <a:off x="2433028" y="4676418"/>
            <a:ext cx="3370344" cy="153740"/>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4" name="Grafik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785" y="2480984"/>
            <a:ext cx="1123623" cy="1744028"/>
          </a:xfrm>
          <a:prstGeom prst="rect">
            <a:avLst/>
          </a:prstGeom>
        </p:spPr>
      </p:pic>
      <p:sp>
        <p:nvSpPr>
          <p:cNvPr id="65" name="Textfeld 64"/>
          <p:cNvSpPr txBox="1"/>
          <p:nvPr/>
        </p:nvSpPr>
        <p:spPr bwMode="gray">
          <a:xfrm>
            <a:off x="906931" y="4243122"/>
            <a:ext cx="1385261" cy="267766"/>
          </a:xfrm>
          <a:prstGeom prst="rect">
            <a:avLst/>
          </a:prstGeom>
          <a:noFill/>
        </p:spPr>
        <p:txBody>
          <a:bodyPr wrap="square" rtlCol="0">
            <a:spAutoFit/>
          </a:bodyPr>
          <a:lstStyle/>
          <a:p>
            <a:pPr algn="ctr">
              <a:lnSpc>
                <a:spcPct val="95000"/>
              </a:lnSpc>
              <a:spcBef>
                <a:spcPts val="400"/>
              </a:spcBef>
            </a:pPr>
            <a:r>
              <a:rPr lang="de-DE" sz="1200" dirty="0"/>
              <a:t>1:1 Transmission</a:t>
            </a:r>
          </a:p>
        </p:txBody>
      </p:sp>
      <p:pic>
        <p:nvPicPr>
          <p:cNvPr id="66" name="Grafik 65"/>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35710" t="28387" r="48440" b="41894"/>
          <a:stretch/>
        </p:blipFill>
        <p:spPr>
          <a:xfrm>
            <a:off x="9498673" y="3956364"/>
            <a:ext cx="814812" cy="1222218"/>
          </a:xfrm>
          <a:prstGeom prst="rect">
            <a:avLst/>
          </a:prstGeom>
        </p:spPr>
      </p:pic>
      <p:sp>
        <p:nvSpPr>
          <p:cNvPr id="67" name="TextBox 29"/>
          <p:cNvSpPr txBox="1"/>
          <p:nvPr/>
        </p:nvSpPr>
        <p:spPr bwMode="gray">
          <a:xfrm>
            <a:off x="2404539" y="2449631"/>
            <a:ext cx="2173077" cy="461665"/>
          </a:xfrm>
          <a:prstGeom prst="rect">
            <a:avLst/>
          </a:prstGeom>
          <a:noFill/>
        </p:spPr>
        <p:txBody>
          <a:bodyPr wrap="square" rtlCol="0">
            <a:spAutoFit/>
          </a:bodyPr>
          <a:lstStyle/>
          <a:p>
            <a:r>
              <a:rPr lang="en-US" sz="1200" dirty="0"/>
              <a:t>Magnetic gear oil plug for easy oil condition check</a:t>
            </a:r>
            <a:endParaRPr lang="en-US" sz="1200" b="1" dirty="0"/>
          </a:p>
        </p:txBody>
      </p:sp>
      <p:sp>
        <p:nvSpPr>
          <p:cNvPr id="68" name="Freeform 23"/>
          <p:cNvSpPr/>
          <p:nvPr/>
        </p:nvSpPr>
        <p:spPr bwMode="gray">
          <a:xfrm flipH="1">
            <a:off x="2433028" y="2898066"/>
            <a:ext cx="3664370" cy="75458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Nach rechts gekrümmter Pfeil 68"/>
          <p:cNvSpPr/>
          <p:nvPr/>
        </p:nvSpPr>
        <p:spPr bwMode="gray">
          <a:xfrm>
            <a:off x="9814103" y="1810298"/>
            <a:ext cx="477430" cy="910155"/>
          </a:xfrm>
          <a:prstGeom prst="curv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solidFill>
                <a:schemeClr val="tx1"/>
              </a:solidFill>
            </a:endParaRPr>
          </a:p>
        </p:txBody>
      </p:sp>
      <p:pic>
        <p:nvPicPr>
          <p:cNvPr id="70" name="Grafik 6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14104" y="1426445"/>
            <a:ext cx="1449605" cy="1027568"/>
          </a:xfrm>
          <a:prstGeom prst="rect">
            <a:avLst/>
          </a:prstGeom>
        </p:spPr>
      </p:pic>
      <p:sp>
        <p:nvSpPr>
          <p:cNvPr id="71" name="TextBox 29"/>
          <p:cNvSpPr txBox="1"/>
          <p:nvPr/>
        </p:nvSpPr>
        <p:spPr bwMode="gray">
          <a:xfrm>
            <a:off x="10379813" y="6250701"/>
            <a:ext cx="1572958" cy="338554"/>
          </a:xfrm>
          <a:prstGeom prst="rect">
            <a:avLst/>
          </a:prstGeom>
          <a:noFill/>
        </p:spPr>
        <p:txBody>
          <a:bodyPr wrap="square" rtlCol="0">
            <a:spAutoFit/>
          </a:bodyPr>
          <a:lstStyle/>
          <a:p>
            <a:pPr algn="ctr"/>
            <a:r>
              <a:rPr lang="en-US" sz="800" dirty="0"/>
              <a:t>Not suitable for underwater operations</a:t>
            </a:r>
          </a:p>
        </p:txBody>
      </p:sp>
      <p:pic>
        <p:nvPicPr>
          <p:cNvPr id="72" name="Grafik 71"/>
          <p:cNvPicPr>
            <a:picLocks noChangeAspect="1"/>
          </p:cNvPicPr>
          <p:nvPr/>
        </p:nvPicPr>
        <p:blipFill>
          <a:blip r:embed="rId8"/>
          <a:stretch>
            <a:fillRect/>
          </a:stretch>
        </p:blipFill>
        <p:spPr>
          <a:xfrm>
            <a:off x="10326971" y="4610735"/>
            <a:ext cx="1609483" cy="1639966"/>
          </a:xfrm>
          <a:prstGeom prst="rect">
            <a:avLst/>
          </a:prstGeom>
        </p:spPr>
      </p:pic>
      <p:pic>
        <p:nvPicPr>
          <p:cNvPr id="73" name="Grafik 72"/>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32" name="Grafik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33" name="TextBox 29"/>
          <p:cNvSpPr txBox="1"/>
          <p:nvPr/>
        </p:nvSpPr>
        <p:spPr bwMode="gray">
          <a:xfrm>
            <a:off x="7748114" y="3045351"/>
            <a:ext cx="2760283" cy="830997"/>
          </a:xfrm>
          <a:prstGeom prst="rect">
            <a:avLst/>
          </a:prstGeom>
          <a:noFill/>
        </p:spPr>
        <p:txBody>
          <a:bodyPr wrap="square" rtlCol="0">
            <a:spAutoFit/>
          </a:bodyPr>
          <a:lstStyle/>
          <a:p>
            <a:r>
              <a:rPr lang="en-US" sz="1200" dirty="0"/>
              <a:t>High torque </a:t>
            </a:r>
            <a:r>
              <a:rPr lang="en-US" sz="1200" b="1" dirty="0"/>
              <a:t>radial piston motor</a:t>
            </a:r>
            <a:r>
              <a:rPr lang="en-US" sz="1200" dirty="0"/>
              <a:t> for higher productivity and motor lifetime</a:t>
            </a:r>
          </a:p>
          <a:p>
            <a:r>
              <a:rPr lang="en-US" sz="1200" dirty="0"/>
              <a:t>Displacement adaptable to match available excavator flow rate</a:t>
            </a:r>
          </a:p>
        </p:txBody>
      </p:sp>
    </p:spTree>
    <p:extLst>
      <p:ext uri="{BB962C8B-B14F-4D97-AF65-F5344CB8AC3E}">
        <p14:creationId xmlns:p14="http://schemas.microsoft.com/office/powerpoint/2010/main" val="15181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292" y="349353"/>
            <a:ext cx="1953879" cy="571464"/>
          </a:xfrm>
          <a:prstGeom prst="rect">
            <a:avLst/>
          </a:prstGeom>
        </p:spPr>
      </p:pic>
      <p:sp>
        <p:nvSpPr>
          <p:cNvPr id="2" name="Fußzeilenplatzhalter 1"/>
          <p:cNvSpPr>
            <a:spLocks noGrp="1"/>
          </p:cNvSpPr>
          <p:nvPr>
            <p:ph type="ftr" sz="quarter" idx="15"/>
          </p:nvPr>
        </p:nvSpPr>
        <p:spPr/>
        <p:txBody>
          <a:bodyPr/>
          <a:lstStyle/>
          <a:p>
            <a:endParaRPr lang="de-DE"/>
          </a:p>
        </p:txBody>
      </p:sp>
      <p:sp>
        <p:nvSpPr>
          <p:cNvPr id="10" name="Textplatzhalter 3"/>
          <p:cNvSpPr>
            <a:spLocks noGrp="1"/>
          </p:cNvSpPr>
          <p:nvPr>
            <p:ph type="body" sz="quarter" idx="15"/>
          </p:nvPr>
        </p:nvSpPr>
        <p:spPr>
          <a:xfrm>
            <a:off x="532336"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key</a:t>
            </a:r>
            <a:r>
              <a:rPr lang="de-DE" sz="2000" b="1" dirty="0">
                <a:solidFill>
                  <a:schemeClr val="tx2"/>
                </a:solidFill>
              </a:rPr>
              <a:t> </a:t>
            </a:r>
            <a:r>
              <a:rPr lang="de-DE" sz="2000" b="1" dirty="0" err="1">
                <a:solidFill>
                  <a:schemeClr val="tx2"/>
                </a:solidFill>
              </a:rPr>
              <a:t>data</a:t>
            </a:r>
            <a:r>
              <a:rPr lang="de-DE" sz="2000" b="1" dirty="0">
                <a:solidFill>
                  <a:schemeClr val="tx2"/>
                </a:solidFill>
              </a:rPr>
              <a:t> ERC Range </a:t>
            </a:r>
          </a:p>
        </p:txBody>
      </p:sp>
      <p:graphicFrame>
        <p:nvGraphicFramePr>
          <p:cNvPr id="3" name="Tabelle 2"/>
          <p:cNvGraphicFramePr>
            <a:graphicFrameLocks noGrp="1"/>
          </p:cNvGraphicFramePr>
          <p:nvPr/>
        </p:nvGraphicFramePr>
        <p:xfrm>
          <a:off x="600302" y="2051901"/>
          <a:ext cx="8352000" cy="3733196"/>
        </p:xfrm>
        <a:graphic>
          <a:graphicData uri="http://schemas.openxmlformats.org/drawingml/2006/table">
            <a:tbl>
              <a:tblPr firstRow="1" bandRow="1">
                <a:tableStyleId>{5C22544A-7EE6-4342-B048-85BDC9FD1C3A}</a:tableStyleId>
              </a:tblPr>
              <a:tblGrid>
                <a:gridCol w="1211790">
                  <a:extLst>
                    <a:ext uri="{9D8B030D-6E8A-4147-A177-3AD203B41FA5}">
                      <a16:colId xmlns:a16="http://schemas.microsoft.com/office/drawing/2014/main" val="1100542145"/>
                    </a:ext>
                  </a:extLst>
                </a:gridCol>
                <a:gridCol w="1428042">
                  <a:extLst>
                    <a:ext uri="{9D8B030D-6E8A-4147-A177-3AD203B41FA5}">
                      <a16:colId xmlns:a16="http://schemas.microsoft.com/office/drawing/2014/main" val="613929099"/>
                    </a:ext>
                  </a:extLst>
                </a:gridCol>
                <a:gridCol w="1428042">
                  <a:extLst>
                    <a:ext uri="{9D8B030D-6E8A-4147-A177-3AD203B41FA5}">
                      <a16:colId xmlns:a16="http://schemas.microsoft.com/office/drawing/2014/main" val="410659380"/>
                    </a:ext>
                  </a:extLst>
                </a:gridCol>
                <a:gridCol w="1428042">
                  <a:extLst>
                    <a:ext uri="{9D8B030D-6E8A-4147-A177-3AD203B41FA5}">
                      <a16:colId xmlns:a16="http://schemas.microsoft.com/office/drawing/2014/main" val="1017327098"/>
                    </a:ext>
                  </a:extLst>
                </a:gridCol>
                <a:gridCol w="1428042">
                  <a:extLst>
                    <a:ext uri="{9D8B030D-6E8A-4147-A177-3AD203B41FA5}">
                      <a16:colId xmlns:a16="http://schemas.microsoft.com/office/drawing/2014/main" val="1875045546"/>
                    </a:ext>
                  </a:extLst>
                </a:gridCol>
                <a:gridCol w="1428042">
                  <a:extLst>
                    <a:ext uri="{9D8B030D-6E8A-4147-A177-3AD203B41FA5}">
                      <a16:colId xmlns:a16="http://schemas.microsoft.com/office/drawing/2014/main" val="2703285736"/>
                    </a:ext>
                  </a:extLst>
                </a:gridCol>
              </a:tblGrid>
              <a:tr h="513925">
                <a:tc>
                  <a:txBody>
                    <a:bodyPr/>
                    <a:lstStyle/>
                    <a:p>
                      <a:r>
                        <a:rPr lang="de-DE" sz="1400" dirty="0"/>
                        <a:t>ERC </a:t>
                      </a:r>
                      <a:r>
                        <a:rPr lang="de-DE" sz="1400" dirty="0" err="1"/>
                        <a:t>model</a:t>
                      </a:r>
                      <a:endParaRPr lang="de-DE" sz="1400" dirty="0"/>
                    </a:p>
                  </a:txBody>
                  <a:tcPr>
                    <a:solidFill>
                      <a:srgbClr val="EE7100"/>
                    </a:solidFill>
                  </a:tcPr>
                </a:tc>
                <a:tc>
                  <a:txBody>
                    <a:bodyPr/>
                    <a:lstStyle/>
                    <a:p>
                      <a:r>
                        <a:rPr lang="de-DE" sz="1400" dirty="0"/>
                        <a:t>Drive power</a:t>
                      </a:r>
                    </a:p>
                  </a:txBody>
                  <a:tcPr>
                    <a:solidFill>
                      <a:srgbClr val="EE7100"/>
                    </a:solidFill>
                  </a:tcPr>
                </a:tc>
                <a:tc>
                  <a:txBody>
                    <a:bodyPr/>
                    <a:lstStyle/>
                    <a:p>
                      <a:r>
                        <a:rPr lang="de-DE" sz="1400" dirty="0" err="1"/>
                        <a:t>Oil</a:t>
                      </a:r>
                      <a:r>
                        <a:rPr lang="de-DE" sz="1400" dirty="0"/>
                        <a:t> </a:t>
                      </a:r>
                      <a:r>
                        <a:rPr lang="de-DE" sz="1400" dirty="0" err="1"/>
                        <a:t>flow</a:t>
                      </a:r>
                      <a:r>
                        <a:rPr lang="de-DE" sz="1400" dirty="0"/>
                        <a:t> rate</a:t>
                      </a:r>
                    </a:p>
                  </a:txBody>
                  <a:tcPr>
                    <a:solidFill>
                      <a:srgbClr val="EE7100"/>
                    </a:solidFill>
                  </a:tcPr>
                </a:tc>
                <a:tc>
                  <a:txBody>
                    <a:bodyPr/>
                    <a:lstStyle/>
                    <a:p>
                      <a:r>
                        <a:rPr lang="de-DE" sz="1400" dirty="0"/>
                        <a:t>Service</a:t>
                      </a:r>
                      <a:r>
                        <a:rPr lang="de-DE" sz="1400" baseline="0" dirty="0"/>
                        <a:t> </a:t>
                      </a:r>
                      <a:r>
                        <a:rPr lang="de-DE" sz="1400" baseline="0" dirty="0" err="1"/>
                        <a:t>weight</a:t>
                      </a:r>
                      <a:endParaRPr lang="de-DE" sz="1400" dirty="0"/>
                    </a:p>
                  </a:txBody>
                  <a:tcPr>
                    <a:solidFill>
                      <a:srgbClr val="EE7100"/>
                    </a:solidFill>
                  </a:tcPr>
                </a:tc>
                <a:tc>
                  <a:txBody>
                    <a:bodyPr/>
                    <a:lstStyle/>
                    <a:p>
                      <a:r>
                        <a:rPr lang="de-DE" sz="1400" dirty="0" err="1"/>
                        <a:t>Excavator</a:t>
                      </a:r>
                      <a:r>
                        <a:rPr lang="de-DE" sz="1400" dirty="0"/>
                        <a:t> </a:t>
                      </a:r>
                      <a:r>
                        <a:rPr lang="de-DE" sz="1400" dirty="0" err="1"/>
                        <a:t>class</a:t>
                      </a:r>
                      <a:endParaRPr lang="de-DE" sz="1400" dirty="0"/>
                    </a:p>
                  </a:txBody>
                  <a:tcPr>
                    <a:solidFill>
                      <a:srgbClr val="EE7100"/>
                    </a:solidFill>
                  </a:tcPr>
                </a:tc>
                <a:tc>
                  <a:txBody>
                    <a:bodyPr/>
                    <a:lstStyle/>
                    <a:p>
                      <a:r>
                        <a:rPr lang="de-DE" sz="1400" dirty="0" err="1"/>
                        <a:t>Recom</a:t>
                      </a:r>
                      <a:r>
                        <a:rPr lang="de-DE" sz="1400" dirty="0"/>
                        <a:t>. Rock </a:t>
                      </a:r>
                      <a:r>
                        <a:rPr lang="de-DE" sz="1400" dirty="0" err="1"/>
                        <a:t>hardness</a:t>
                      </a:r>
                      <a:endParaRPr lang="de-DE" sz="1400" dirty="0"/>
                    </a:p>
                  </a:txBody>
                  <a:tcPr>
                    <a:solidFill>
                      <a:srgbClr val="EE7100"/>
                    </a:solidFill>
                  </a:tcPr>
                </a:tc>
                <a:extLst>
                  <a:ext uri="{0D108BD9-81ED-4DB2-BD59-A6C34878D82A}">
                    <a16:rowId xmlns:a16="http://schemas.microsoft.com/office/drawing/2014/main" val="2766530597"/>
                  </a:ext>
                </a:extLst>
              </a:tr>
              <a:tr h="349519">
                <a:tc>
                  <a:txBody>
                    <a:bodyPr/>
                    <a:lstStyle/>
                    <a:p>
                      <a:r>
                        <a:rPr lang="de-DE" sz="1200" b="1" dirty="0"/>
                        <a:t>ERC 50</a:t>
                      </a:r>
                    </a:p>
                  </a:txBody>
                  <a:tcPr/>
                </a:tc>
                <a:tc>
                  <a:txBody>
                    <a:bodyPr/>
                    <a:lstStyle/>
                    <a:p>
                      <a:r>
                        <a:rPr lang="de-DE" sz="1200" b="0" dirty="0"/>
                        <a:t>18 kW</a:t>
                      </a:r>
                    </a:p>
                  </a:txBody>
                  <a:tcPr/>
                </a:tc>
                <a:tc>
                  <a:txBody>
                    <a:bodyPr/>
                    <a:lstStyle/>
                    <a:p>
                      <a:r>
                        <a:rPr lang="de-DE" sz="1200" b="0" dirty="0"/>
                        <a:t>25 – 38 </a:t>
                      </a:r>
                      <a:r>
                        <a:rPr lang="de-DE" sz="1200" b="0" dirty="0" err="1"/>
                        <a:t>lpm</a:t>
                      </a:r>
                      <a:endParaRPr lang="de-DE" sz="1200" b="0" dirty="0"/>
                    </a:p>
                  </a:txBody>
                  <a:tcPr/>
                </a:tc>
                <a:tc>
                  <a:txBody>
                    <a:bodyPr/>
                    <a:lstStyle/>
                    <a:p>
                      <a:r>
                        <a:rPr lang="de-DE" sz="1200" b="0" dirty="0"/>
                        <a:t>340 kg</a:t>
                      </a:r>
                    </a:p>
                  </a:txBody>
                  <a:tcPr/>
                </a:tc>
                <a:tc>
                  <a:txBody>
                    <a:bodyPr/>
                    <a:lstStyle/>
                    <a:p>
                      <a:r>
                        <a:rPr lang="de-DE" sz="1200" b="0" dirty="0"/>
                        <a:t>1 – 3 </a:t>
                      </a:r>
                      <a:r>
                        <a:rPr lang="de-DE" sz="1200" b="0" dirty="0" err="1"/>
                        <a:t>to</a:t>
                      </a:r>
                      <a:endParaRPr lang="de-DE" sz="1200" b="0" dirty="0"/>
                    </a:p>
                  </a:txBody>
                  <a:tcPr/>
                </a:tc>
                <a:tc>
                  <a:txBody>
                    <a:bodyPr/>
                    <a:lstStyle/>
                    <a:p>
                      <a:r>
                        <a:rPr lang="de-DE" sz="1200" b="0" dirty="0"/>
                        <a:t>&lt;</a:t>
                      </a:r>
                      <a:r>
                        <a:rPr lang="de-DE" sz="1200" b="0" baseline="0" dirty="0"/>
                        <a:t> </a:t>
                      </a:r>
                      <a:r>
                        <a:rPr lang="de-DE" sz="1200" b="0" dirty="0"/>
                        <a:t>25 MPa</a:t>
                      </a:r>
                    </a:p>
                  </a:txBody>
                  <a:tcPr/>
                </a:tc>
                <a:extLst>
                  <a:ext uri="{0D108BD9-81ED-4DB2-BD59-A6C34878D82A}">
                    <a16:rowId xmlns:a16="http://schemas.microsoft.com/office/drawing/2014/main" val="2658209227"/>
                  </a:ext>
                </a:extLst>
              </a:tr>
              <a:tr h="349519">
                <a:tc>
                  <a:txBody>
                    <a:bodyPr/>
                    <a:lstStyle/>
                    <a:p>
                      <a:r>
                        <a:rPr lang="de-DE" sz="1200" b="1" dirty="0"/>
                        <a:t>ERC 100</a:t>
                      </a:r>
                    </a:p>
                  </a:txBody>
                  <a:tcPr/>
                </a:tc>
                <a:tc>
                  <a:txBody>
                    <a:bodyPr/>
                    <a:lstStyle/>
                    <a:p>
                      <a:r>
                        <a:rPr lang="de-DE" sz="1200" b="0" dirty="0"/>
                        <a:t>30 kW</a:t>
                      </a:r>
                    </a:p>
                  </a:txBody>
                  <a:tcPr/>
                </a:tc>
                <a:tc>
                  <a:txBody>
                    <a:bodyPr/>
                    <a:lstStyle/>
                    <a:p>
                      <a:r>
                        <a:rPr lang="de-DE" sz="1200" b="0" dirty="0"/>
                        <a:t>52 – 62 </a:t>
                      </a:r>
                      <a:r>
                        <a:rPr lang="de-DE" sz="1200" b="0" dirty="0" err="1"/>
                        <a:t>lpm</a:t>
                      </a:r>
                      <a:endParaRPr lang="de-DE" sz="1200" b="0" dirty="0"/>
                    </a:p>
                  </a:txBody>
                  <a:tcPr/>
                </a:tc>
                <a:tc>
                  <a:txBody>
                    <a:bodyPr/>
                    <a:lstStyle/>
                    <a:p>
                      <a:r>
                        <a:rPr lang="de-DE" sz="1200" b="0" dirty="0"/>
                        <a:t>530 kg</a:t>
                      </a:r>
                    </a:p>
                  </a:txBody>
                  <a:tcPr/>
                </a:tc>
                <a:tc>
                  <a:txBody>
                    <a:bodyPr/>
                    <a:lstStyle/>
                    <a:p>
                      <a:r>
                        <a:rPr lang="de-DE" sz="1200" b="0" dirty="0"/>
                        <a:t>3 – 7 </a:t>
                      </a:r>
                      <a:r>
                        <a:rPr lang="de-DE" sz="1200" b="0" dirty="0" err="1"/>
                        <a:t>to</a:t>
                      </a:r>
                      <a:endParaRPr lang="de-DE" sz="1200" b="0" dirty="0"/>
                    </a:p>
                  </a:txBody>
                  <a:tcPr/>
                </a:tc>
                <a:tc>
                  <a:txBody>
                    <a:bodyPr/>
                    <a:lstStyle/>
                    <a:p>
                      <a:r>
                        <a:rPr lang="de-DE" sz="1200" b="0" dirty="0"/>
                        <a:t>&lt; 30 MPa</a:t>
                      </a:r>
                    </a:p>
                  </a:txBody>
                  <a:tcPr/>
                </a:tc>
                <a:extLst>
                  <a:ext uri="{0D108BD9-81ED-4DB2-BD59-A6C34878D82A}">
                    <a16:rowId xmlns:a16="http://schemas.microsoft.com/office/drawing/2014/main" val="725459056"/>
                  </a:ext>
                </a:extLst>
              </a:tr>
              <a:tr h="349519">
                <a:tc>
                  <a:txBody>
                    <a:bodyPr/>
                    <a:lstStyle/>
                    <a:p>
                      <a:r>
                        <a:rPr lang="de-DE" sz="1200" b="1" dirty="0"/>
                        <a:t>ERC 250</a:t>
                      </a:r>
                    </a:p>
                  </a:txBody>
                  <a:tcPr/>
                </a:tc>
                <a:tc>
                  <a:txBody>
                    <a:bodyPr/>
                    <a:lstStyle/>
                    <a:p>
                      <a:r>
                        <a:rPr lang="de-DE" sz="1200" b="0" dirty="0"/>
                        <a:t>45 kW</a:t>
                      </a:r>
                    </a:p>
                  </a:txBody>
                  <a:tcPr/>
                </a:tc>
                <a:tc>
                  <a:txBody>
                    <a:bodyPr/>
                    <a:lstStyle/>
                    <a:p>
                      <a:r>
                        <a:rPr lang="de-DE" sz="1200" b="0" dirty="0"/>
                        <a:t>60 –</a:t>
                      </a:r>
                      <a:r>
                        <a:rPr lang="de-DE" sz="1200" b="0" baseline="0" dirty="0"/>
                        <a:t> 85 </a:t>
                      </a:r>
                      <a:r>
                        <a:rPr lang="de-DE" sz="1200" b="0" baseline="0" dirty="0" err="1"/>
                        <a:t>lpm</a:t>
                      </a:r>
                      <a:endParaRPr lang="de-DE" sz="1200" b="0" dirty="0"/>
                    </a:p>
                  </a:txBody>
                  <a:tcPr/>
                </a:tc>
                <a:tc>
                  <a:txBody>
                    <a:bodyPr/>
                    <a:lstStyle/>
                    <a:p>
                      <a:r>
                        <a:rPr lang="de-DE" sz="1200" b="0" dirty="0"/>
                        <a:t>950 kg</a:t>
                      </a:r>
                    </a:p>
                  </a:txBody>
                  <a:tcPr/>
                </a:tc>
                <a:tc>
                  <a:txBody>
                    <a:bodyPr/>
                    <a:lstStyle/>
                    <a:p>
                      <a:r>
                        <a:rPr lang="de-DE" sz="1200" b="0" dirty="0"/>
                        <a:t>8 – 15 </a:t>
                      </a:r>
                      <a:r>
                        <a:rPr lang="de-DE" sz="1200" b="0" dirty="0" err="1"/>
                        <a:t>to</a:t>
                      </a:r>
                      <a:endParaRPr lang="de-DE" sz="1200" b="0" dirty="0"/>
                    </a:p>
                  </a:txBody>
                  <a:tcPr/>
                </a:tc>
                <a:tc>
                  <a:txBody>
                    <a:bodyPr/>
                    <a:lstStyle/>
                    <a:p>
                      <a:r>
                        <a:rPr lang="de-DE" sz="1200" b="0" dirty="0"/>
                        <a:t>&lt; 40 MPa</a:t>
                      </a:r>
                    </a:p>
                  </a:txBody>
                  <a:tcPr/>
                </a:tc>
                <a:extLst>
                  <a:ext uri="{0D108BD9-81ED-4DB2-BD59-A6C34878D82A}">
                    <a16:rowId xmlns:a16="http://schemas.microsoft.com/office/drawing/2014/main" val="3815154138"/>
                  </a:ext>
                </a:extLst>
              </a:tr>
              <a:tr h="418884">
                <a:tc>
                  <a:txBody>
                    <a:bodyPr/>
                    <a:lstStyle/>
                    <a:p>
                      <a:r>
                        <a:rPr lang="de-DE" sz="1200" b="1" dirty="0"/>
                        <a:t>ERC 600</a:t>
                      </a:r>
                    </a:p>
                  </a:txBody>
                  <a:tcPr/>
                </a:tc>
                <a:tc>
                  <a:txBody>
                    <a:bodyPr/>
                    <a:lstStyle/>
                    <a:p>
                      <a:r>
                        <a:rPr lang="de-DE" sz="1200" b="0" dirty="0"/>
                        <a:t>65 kW</a:t>
                      </a:r>
                    </a:p>
                  </a:txBody>
                  <a:tcPr/>
                </a:tc>
                <a:tc>
                  <a:txBody>
                    <a:bodyPr/>
                    <a:lstStyle/>
                    <a:p>
                      <a:r>
                        <a:rPr lang="de-DE" sz="1200" b="0" dirty="0"/>
                        <a:t>120 – 150 </a:t>
                      </a:r>
                      <a:r>
                        <a:rPr lang="de-DE" sz="1200" b="0" dirty="0" err="1"/>
                        <a:t>lpm</a:t>
                      </a:r>
                      <a:endParaRPr lang="de-DE" sz="1200" b="0" dirty="0"/>
                    </a:p>
                  </a:txBody>
                  <a:tcPr/>
                </a:tc>
                <a:tc>
                  <a:txBody>
                    <a:bodyPr/>
                    <a:lstStyle/>
                    <a:p>
                      <a:r>
                        <a:rPr lang="de-DE" sz="1200" b="0" dirty="0"/>
                        <a:t>1.280 kg</a:t>
                      </a:r>
                    </a:p>
                  </a:txBody>
                  <a:tcPr/>
                </a:tc>
                <a:tc>
                  <a:txBody>
                    <a:bodyPr/>
                    <a:lstStyle/>
                    <a:p>
                      <a:r>
                        <a:rPr lang="de-DE" sz="1200" b="0" dirty="0"/>
                        <a:t>10 – 18 </a:t>
                      </a:r>
                      <a:r>
                        <a:rPr lang="de-DE" sz="1200" b="0" dirty="0" err="1"/>
                        <a:t>to</a:t>
                      </a:r>
                      <a:endParaRPr lang="de-DE" sz="1200" b="0" dirty="0"/>
                    </a:p>
                  </a:txBody>
                  <a:tcPr/>
                </a:tc>
                <a:tc>
                  <a:txBody>
                    <a:bodyPr/>
                    <a:lstStyle/>
                    <a:p>
                      <a:r>
                        <a:rPr lang="de-DE" sz="1200" b="0" dirty="0"/>
                        <a:t>&lt; 50 MPa</a:t>
                      </a:r>
                    </a:p>
                  </a:txBody>
                  <a:tcPr/>
                </a:tc>
                <a:extLst>
                  <a:ext uri="{0D108BD9-81ED-4DB2-BD59-A6C34878D82A}">
                    <a16:rowId xmlns:a16="http://schemas.microsoft.com/office/drawing/2014/main" val="1403383964"/>
                  </a:ext>
                </a:extLst>
              </a:tr>
              <a:tr h="349519">
                <a:tc>
                  <a:txBody>
                    <a:bodyPr/>
                    <a:lstStyle/>
                    <a:p>
                      <a:r>
                        <a:rPr lang="de-DE" sz="1200" b="1" dirty="0"/>
                        <a:t>ERC 650</a:t>
                      </a:r>
                    </a:p>
                  </a:txBody>
                  <a:tcPr/>
                </a:tc>
                <a:tc>
                  <a:txBody>
                    <a:bodyPr/>
                    <a:lstStyle/>
                    <a:p>
                      <a:r>
                        <a:rPr lang="de-DE" sz="1200" b="0" dirty="0"/>
                        <a:t>80 kW</a:t>
                      </a:r>
                    </a:p>
                  </a:txBody>
                  <a:tcPr/>
                </a:tc>
                <a:tc>
                  <a:txBody>
                    <a:bodyPr/>
                    <a:lstStyle/>
                    <a:p>
                      <a:r>
                        <a:rPr lang="de-DE" sz="1200" b="0" dirty="0"/>
                        <a:t>140 – 190 </a:t>
                      </a:r>
                      <a:r>
                        <a:rPr lang="de-DE" sz="1200" b="0" dirty="0" err="1"/>
                        <a:t>lpm</a:t>
                      </a:r>
                      <a:endParaRPr lang="de-DE" sz="1200" b="0" dirty="0"/>
                    </a:p>
                  </a:txBody>
                  <a:tcPr/>
                </a:tc>
                <a:tc>
                  <a:txBody>
                    <a:bodyPr/>
                    <a:lstStyle/>
                    <a:p>
                      <a:r>
                        <a:rPr lang="de-DE" sz="1200" b="0" dirty="0"/>
                        <a:t>1.760 kg</a:t>
                      </a:r>
                    </a:p>
                  </a:txBody>
                  <a:tcPr/>
                </a:tc>
                <a:tc>
                  <a:txBody>
                    <a:bodyPr/>
                    <a:lstStyle/>
                    <a:p>
                      <a:r>
                        <a:rPr lang="de-DE" sz="1200" b="0" dirty="0"/>
                        <a:t>15 – 28 </a:t>
                      </a:r>
                      <a:r>
                        <a:rPr lang="de-DE" sz="1200" b="0" dirty="0" err="1"/>
                        <a:t>to</a:t>
                      </a:r>
                      <a:endParaRPr lang="de-DE" sz="1200" b="0" dirty="0"/>
                    </a:p>
                  </a:txBody>
                  <a:tcPr/>
                </a:tc>
                <a:tc>
                  <a:txBody>
                    <a:bodyPr/>
                    <a:lstStyle/>
                    <a:p>
                      <a:r>
                        <a:rPr lang="de-DE" sz="1200" b="0" dirty="0"/>
                        <a:t>&lt; 60 MPa</a:t>
                      </a:r>
                    </a:p>
                  </a:txBody>
                  <a:tcPr/>
                </a:tc>
                <a:extLst>
                  <a:ext uri="{0D108BD9-81ED-4DB2-BD59-A6C34878D82A}">
                    <a16:rowId xmlns:a16="http://schemas.microsoft.com/office/drawing/2014/main" val="2500161584"/>
                  </a:ext>
                </a:extLst>
              </a:tr>
              <a:tr h="349519">
                <a:tc>
                  <a:txBody>
                    <a:bodyPr/>
                    <a:lstStyle/>
                    <a:p>
                      <a:r>
                        <a:rPr lang="de-DE" sz="1200" b="1" dirty="0"/>
                        <a:t>ERC 1500</a:t>
                      </a:r>
                    </a:p>
                  </a:txBody>
                  <a:tcPr/>
                </a:tc>
                <a:tc>
                  <a:txBody>
                    <a:bodyPr/>
                    <a:lstStyle/>
                    <a:p>
                      <a:r>
                        <a:rPr lang="de-DE" sz="1200" b="0" dirty="0"/>
                        <a:t>120 kW</a:t>
                      </a:r>
                    </a:p>
                  </a:txBody>
                  <a:tcPr/>
                </a:tc>
                <a:tc>
                  <a:txBody>
                    <a:bodyPr/>
                    <a:lstStyle/>
                    <a:p>
                      <a:r>
                        <a:rPr lang="de-DE" sz="1200" b="0" dirty="0"/>
                        <a:t>205 – 300 </a:t>
                      </a:r>
                      <a:r>
                        <a:rPr lang="de-DE" sz="1200" b="0" dirty="0" err="1"/>
                        <a:t>lpm</a:t>
                      </a:r>
                      <a:endParaRPr lang="de-DE" sz="1200" b="0" dirty="0"/>
                    </a:p>
                  </a:txBody>
                  <a:tcPr/>
                </a:tc>
                <a:tc>
                  <a:txBody>
                    <a:bodyPr/>
                    <a:lstStyle/>
                    <a:p>
                      <a:r>
                        <a:rPr lang="de-DE" sz="1200" b="0" dirty="0"/>
                        <a:t>2.700 kg</a:t>
                      </a:r>
                    </a:p>
                  </a:txBody>
                  <a:tcPr/>
                </a:tc>
                <a:tc>
                  <a:txBody>
                    <a:bodyPr/>
                    <a:lstStyle/>
                    <a:p>
                      <a:r>
                        <a:rPr lang="de-DE" sz="1200" b="0" dirty="0"/>
                        <a:t>20 – 40 </a:t>
                      </a:r>
                      <a:r>
                        <a:rPr lang="de-DE" sz="1200" b="0" dirty="0" err="1"/>
                        <a:t>to</a:t>
                      </a:r>
                      <a:endParaRPr lang="de-DE" sz="1200" b="0" dirty="0"/>
                    </a:p>
                  </a:txBody>
                  <a:tcPr/>
                </a:tc>
                <a:tc>
                  <a:txBody>
                    <a:bodyPr/>
                    <a:lstStyle/>
                    <a:p>
                      <a:r>
                        <a:rPr lang="de-DE" sz="1200" b="0" dirty="0"/>
                        <a:t>&lt; 80 MPa</a:t>
                      </a:r>
                    </a:p>
                  </a:txBody>
                  <a:tcPr/>
                </a:tc>
                <a:extLst>
                  <a:ext uri="{0D108BD9-81ED-4DB2-BD59-A6C34878D82A}">
                    <a16:rowId xmlns:a16="http://schemas.microsoft.com/office/drawing/2014/main" val="3190530941"/>
                  </a:ext>
                </a:extLst>
              </a:tr>
              <a:tr h="349519">
                <a:tc>
                  <a:txBody>
                    <a:bodyPr/>
                    <a:lstStyle/>
                    <a:p>
                      <a:r>
                        <a:rPr lang="de-DE" sz="1200" b="1" dirty="0"/>
                        <a:t>ERC 1700</a:t>
                      </a:r>
                    </a:p>
                  </a:txBody>
                  <a:tcPr/>
                </a:tc>
                <a:tc>
                  <a:txBody>
                    <a:bodyPr/>
                    <a:lstStyle/>
                    <a:p>
                      <a:r>
                        <a:rPr lang="de-DE" sz="1200" b="0" dirty="0"/>
                        <a:t>120 kW</a:t>
                      </a:r>
                    </a:p>
                  </a:txBody>
                  <a:tcPr/>
                </a:tc>
                <a:tc>
                  <a:txBody>
                    <a:bodyPr/>
                    <a:lstStyle/>
                    <a:p>
                      <a:r>
                        <a:rPr lang="de-DE" sz="1200" b="0" dirty="0"/>
                        <a:t>290 – 360 </a:t>
                      </a:r>
                      <a:r>
                        <a:rPr lang="de-DE" sz="1200" b="0" dirty="0" err="1"/>
                        <a:t>lpm</a:t>
                      </a:r>
                      <a:endParaRPr lang="de-DE" sz="1200" b="0" dirty="0"/>
                    </a:p>
                  </a:txBody>
                  <a:tcPr/>
                </a:tc>
                <a:tc>
                  <a:txBody>
                    <a:bodyPr/>
                    <a:lstStyle/>
                    <a:p>
                      <a:r>
                        <a:rPr lang="de-DE" sz="1200" b="0" dirty="0"/>
                        <a:t>3.240 kg</a:t>
                      </a:r>
                    </a:p>
                  </a:txBody>
                  <a:tcPr/>
                </a:tc>
                <a:tc>
                  <a:txBody>
                    <a:bodyPr/>
                    <a:lstStyle/>
                    <a:p>
                      <a:r>
                        <a:rPr lang="de-DE" sz="1200" b="0" dirty="0"/>
                        <a:t>30 – 50 </a:t>
                      </a:r>
                      <a:r>
                        <a:rPr lang="de-DE" sz="1200" b="0" dirty="0" err="1"/>
                        <a:t>to</a:t>
                      </a:r>
                      <a:endParaRPr lang="de-DE" sz="1200" b="0" dirty="0"/>
                    </a:p>
                  </a:txBody>
                  <a:tcPr/>
                </a:tc>
                <a:tc>
                  <a:txBody>
                    <a:bodyPr/>
                    <a:lstStyle/>
                    <a:p>
                      <a:r>
                        <a:rPr lang="de-DE" sz="1200" b="0" dirty="0"/>
                        <a:t>&lt; 90 MPa</a:t>
                      </a:r>
                    </a:p>
                  </a:txBody>
                  <a:tcPr/>
                </a:tc>
                <a:extLst>
                  <a:ext uri="{0D108BD9-81ED-4DB2-BD59-A6C34878D82A}">
                    <a16:rowId xmlns:a16="http://schemas.microsoft.com/office/drawing/2014/main" val="683331884"/>
                  </a:ext>
                </a:extLst>
              </a:tr>
              <a:tr h="349519">
                <a:tc>
                  <a:txBody>
                    <a:bodyPr/>
                    <a:lstStyle/>
                    <a:p>
                      <a:r>
                        <a:rPr lang="de-DE" sz="1200" b="1" dirty="0"/>
                        <a:t>ERC 2000</a:t>
                      </a:r>
                    </a:p>
                  </a:txBody>
                  <a:tcPr/>
                </a:tc>
                <a:tc>
                  <a:txBody>
                    <a:bodyPr/>
                    <a:lstStyle/>
                    <a:p>
                      <a:r>
                        <a:rPr lang="de-DE" sz="1200" b="0" dirty="0"/>
                        <a:t>160 kW</a:t>
                      </a:r>
                    </a:p>
                  </a:txBody>
                  <a:tcPr/>
                </a:tc>
                <a:tc>
                  <a:txBody>
                    <a:bodyPr/>
                    <a:lstStyle/>
                    <a:p>
                      <a:r>
                        <a:rPr lang="de-DE" sz="1200" b="0" dirty="0"/>
                        <a:t>300 – 390 </a:t>
                      </a:r>
                      <a:r>
                        <a:rPr lang="de-DE" sz="1200" b="0" dirty="0" err="1"/>
                        <a:t>lpm</a:t>
                      </a:r>
                      <a:endParaRPr lang="de-DE" sz="1200" b="0" dirty="0"/>
                    </a:p>
                  </a:txBody>
                  <a:tcPr/>
                </a:tc>
                <a:tc>
                  <a:txBody>
                    <a:bodyPr/>
                    <a:lstStyle/>
                    <a:p>
                      <a:r>
                        <a:rPr lang="de-DE" sz="1200" b="0" dirty="0"/>
                        <a:t>3.600</a:t>
                      </a:r>
                      <a:r>
                        <a:rPr lang="de-DE" sz="1200" b="0" baseline="0" dirty="0"/>
                        <a:t> kg</a:t>
                      </a:r>
                      <a:endParaRPr lang="de-DE" sz="1200" b="0" dirty="0"/>
                    </a:p>
                  </a:txBody>
                  <a:tcPr/>
                </a:tc>
                <a:tc>
                  <a:txBody>
                    <a:bodyPr/>
                    <a:lstStyle/>
                    <a:p>
                      <a:r>
                        <a:rPr lang="de-DE" sz="1200" b="0" dirty="0"/>
                        <a:t>30 – 55 </a:t>
                      </a:r>
                      <a:r>
                        <a:rPr lang="de-DE" sz="1200" b="0" dirty="0" err="1"/>
                        <a:t>to</a:t>
                      </a:r>
                      <a:endParaRPr lang="de-DE" sz="1200" b="0" dirty="0"/>
                    </a:p>
                  </a:txBody>
                  <a:tcPr/>
                </a:tc>
                <a:tc>
                  <a:txBody>
                    <a:bodyPr/>
                    <a:lstStyle/>
                    <a:p>
                      <a:r>
                        <a:rPr lang="de-DE" sz="1200" b="0" dirty="0"/>
                        <a:t>&lt; 100 MPa</a:t>
                      </a:r>
                    </a:p>
                  </a:txBody>
                  <a:tcPr/>
                </a:tc>
                <a:extLst>
                  <a:ext uri="{0D108BD9-81ED-4DB2-BD59-A6C34878D82A}">
                    <a16:rowId xmlns:a16="http://schemas.microsoft.com/office/drawing/2014/main" val="1381693049"/>
                  </a:ext>
                </a:extLst>
              </a:tr>
              <a:tr h="349519">
                <a:tc>
                  <a:txBody>
                    <a:bodyPr/>
                    <a:lstStyle/>
                    <a:p>
                      <a:r>
                        <a:rPr lang="de-DE" sz="1200" b="1" dirty="0"/>
                        <a:t>ERC 3000</a:t>
                      </a:r>
                    </a:p>
                  </a:txBody>
                  <a:tcPr/>
                </a:tc>
                <a:tc>
                  <a:txBody>
                    <a:bodyPr/>
                    <a:lstStyle/>
                    <a:p>
                      <a:r>
                        <a:rPr lang="de-DE" sz="1200" b="0" dirty="0"/>
                        <a:t>200</a:t>
                      </a:r>
                      <a:r>
                        <a:rPr lang="de-DE" sz="1200" b="0" baseline="0" dirty="0"/>
                        <a:t> kW</a:t>
                      </a:r>
                      <a:endParaRPr lang="de-DE" sz="1200" b="0" dirty="0"/>
                    </a:p>
                  </a:txBody>
                  <a:tcPr/>
                </a:tc>
                <a:tc>
                  <a:txBody>
                    <a:bodyPr/>
                    <a:lstStyle/>
                    <a:p>
                      <a:r>
                        <a:rPr lang="de-DE" sz="1200" b="0" dirty="0"/>
                        <a:t>350 – 450 </a:t>
                      </a:r>
                      <a:r>
                        <a:rPr lang="de-DE" sz="1200" b="0" dirty="0" err="1"/>
                        <a:t>lpm</a:t>
                      </a:r>
                      <a:endParaRPr lang="de-DE" sz="1200" b="0" dirty="0"/>
                    </a:p>
                  </a:txBody>
                  <a:tcPr/>
                </a:tc>
                <a:tc>
                  <a:txBody>
                    <a:bodyPr/>
                    <a:lstStyle/>
                    <a:p>
                      <a:r>
                        <a:rPr lang="de-DE" sz="1200" b="0" dirty="0"/>
                        <a:t>5.700 kg</a:t>
                      </a:r>
                    </a:p>
                  </a:txBody>
                  <a:tcPr/>
                </a:tc>
                <a:tc>
                  <a:txBody>
                    <a:bodyPr/>
                    <a:lstStyle/>
                    <a:p>
                      <a:r>
                        <a:rPr lang="de-DE" sz="1200" b="0" dirty="0"/>
                        <a:t>50 – 70 </a:t>
                      </a:r>
                      <a:r>
                        <a:rPr lang="de-DE" sz="1200" b="0" dirty="0" err="1"/>
                        <a:t>to</a:t>
                      </a:r>
                      <a:endParaRPr lang="de-DE" sz="1200" b="0" dirty="0"/>
                    </a:p>
                  </a:txBody>
                  <a:tcPr/>
                </a:tc>
                <a:tc>
                  <a:txBody>
                    <a:bodyPr/>
                    <a:lstStyle/>
                    <a:p>
                      <a:r>
                        <a:rPr lang="de-DE" sz="1200" b="0" dirty="0"/>
                        <a:t>&lt; 120 MPa</a:t>
                      </a:r>
                    </a:p>
                  </a:txBody>
                  <a:tcPr/>
                </a:tc>
                <a:extLst>
                  <a:ext uri="{0D108BD9-81ED-4DB2-BD59-A6C34878D82A}">
                    <a16:rowId xmlns:a16="http://schemas.microsoft.com/office/drawing/2014/main" val="1364077188"/>
                  </a:ext>
                </a:extLst>
              </a:tr>
            </a:tbl>
          </a:graphicData>
        </a:graphic>
      </p:graphicFrame>
      <p:sp>
        <p:nvSpPr>
          <p:cNvPr id="11" name="Title 56"/>
          <p:cNvSpPr txBox="1">
            <a:spLocks/>
          </p:cNvSpPr>
          <p:nvPr/>
        </p:nvSpPr>
        <p:spPr>
          <a:xfrm>
            <a:off x="532336" y="368238"/>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a:t>REVOLVING TRANSVERSE DRUM CUTTERS</a:t>
            </a:r>
            <a:endParaRPr lang="en-US"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2627" y="2051902"/>
            <a:ext cx="3187787" cy="4166255"/>
          </a:xfrm>
          <a:prstGeom prst="rect">
            <a:avLst/>
          </a:prstGeom>
        </p:spPr>
      </p:pic>
    </p:spTree>
    <p:extLst>
      <p:ext uri="{BB962C8B-B14F-4D97-AF65-F5344CB8AC3E}">
        <p14:creationId xmlns:p14="http://schemas.microsoft.com/office/powerpoint/2010/main" val="21168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REVOLVING TRANSVERSE DRUM CUTTERS</a:t>
            </a:r>
          </a:p>
        </p:txBody>
      </p:sp>
      <p:sp>
        <p:nvSpPr>
          <p:cNvPr id="16"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data</a:t>
            </a:r>
            <a:r>
              <a:rPr lang="de-DE" sz="2000" b="1" dirty="0">
                <a:solidFill>
                  <a:schemeClr val="tx2"/>
                </a:solidFill>
              </a:rPr>
              <a:t> ERC Range (</a:t>
            </a:r>
            <a:r>
              <a:rPr lang="de-DE" sz="2000" b="1" dirty="0" err="1">
                <a:solidFill>
                  <a:schemeClr val="tx2"/>
                </a:solidFill>
              </a:rPr>
              <a:t>metric</a:t>
            </a:r>
            <a:r>
              <a:rPr lang="de-DE" sz="2000" b="1" dirty="0">
                <a:solidFill>
                  <a:schemeClr val="tx2"/>
                </a:solidFill>
              </a:rPr>
              <a:t>)</a:t>
            </a:r>
          </a:p>
        </p:txBody>
      </p:sp>
      <p:graphicFrame>
        <p:nvGraphicFramePr>
          <p:cNvPr id="8" name="Table 2"/>
          <p:cNvGraphicFramePr>
            <a:graphicFrameLocks noGrp="1"/>
          </p:cNvGraphicFramePr>
          <p:nvPr/>
        </p:nvGraphicFramePr>
        <p:xfrm>
          <a:off x="518917" y="1807529"/>
          <a:ext cx="8573509" cy="4218753"/>
        </p:xfrm>
        <a:graphic>
          <a:graphicData uri="http://schemas.openxmlformats.org/drawingml/2006/table">
            <a:tbl>
              <a:tblPr firstRow="1" bandRow="1">
                <a:tableStyleId>{5C22544A-7EE6-4342-B048-85BDC9FD1C3A}</a:tableStyleId>
              </a:tblPr>
              <a:tblGrid>
                <a:gridCol w="2563968">
                  <a:extLst>
                    <a:ext uri="{9D8B030D-6E8A-4147-A177-3AD203B41FA5}">
                      <a16:colId xmlns:a16="http://schemas.microsoft.com/office/drawing/2014/main" val="4124627313"/>
                    </a:ext>
                  </a:extLst>
                </a:gridCol>
                <a:gridCol w="722881">
                  <a:extLst>
                    <a:ext uri="{9D8B030D-6E8A-4147-A177-3AD203B41FA5}">
                      <a16:colId xmlns:a16="http://schemas.microsoft.com/office/drawing/2014/main" val="2444058639"/>
                    </a:ext>
                  </a:extLst>
                </a:gridCol>
                <a:gridCol w="1057332">
                  <a:extLst>
                    <a:ext uri="{9D8B030D-6E8A-4147-A177-3AD203B41FA5}">
                      <a16:colId xmlns:a16="http://schemas.microsoft.com/office/drawing/2014/main" val="2061139044"/>
                    </a:ext>
                  </a:extLst>
                </a:gridCol>
                <a:gridCol w="1057332">
                  <a:extLst>
                    <a:ext uri="{9D8B030D-6E8A-4147-A177-3AD203B41FA5}">
                      <a16:colId xmlns:a16="http://schemas.microsoft.com/office/drawing/2014/main" val="3124911935"/>
                    </a:ext>
                  </a:extLst>
                </a:gridCol>
                <a:gridCol w="1057332">
                  <a:extLst>
                    <a:ext uri="{9D8B030D-6E8A-4147-A177-3AD203B41FA5}">
                      <a16:colId xmlns:a16="http://schemas.microsoft.com/office/drawing/2014/main" val="2785268694"/>
                    </a:ext>
                  </a:extLst>
                </a:gridCol>
                <a:gridCol w="1057332">
                  <a:extLst>
                    <a:ext uri="{9D8B030D-6E8A-4147-A177-3AD203B41FA5}">
                      <a16:colId xmlns:a16="http://schemas.microsoft.com/office/drawing/2014/main" val="4033232777"/>
                    </a:ext>
                  </a:extLst>
                </a:gridCol>
                <a:gridCol w="1057332">
                  <a:extLst>
                    <a:ext uri="{9D8B030D-6E8A-4147-A177-3AD203B41FA5}">
                      <a16:colId xmlns:a16="http://schemas.microsoft.com/office/drawing/2014/main" val="549049359"/>
                    </a:ext>
                  </a:extLst>
                </a:gridCol>
              </a:tblGrid>
              <a:tr h="312799">
                <a:tc>
                  <a:txBody>
                    <a:bodyPr/>
                    <a:lstStyle/>
                    <a:p>
                      <a:pPr algn="ctr"/>
                      <a:r>
                        <a:rPr lang="en-US" sz="1200" b="1" dirty="0">
                          <a:solidFill>
                            <a:schemeClr val="tx1"/>
                          </a:solidFill>
                        </a:rPr>
                        <a:t>ERC Range</a:t>
                      </a:r>
                    </a:p>
                  </a:txBody>
                  <a:tcPr marL="73683" marR="73683" marT="36842" marB="36842" anchor="ctr">
                    <a:solidFill>
                      <a:srgbClr val="EE7100"/>
                    </a:solidFill>
                  </a:tcPr>
                </a:tc>
                <a:tc>
                  <a:txBody>
                    <a:bodyPr/>
                    <a:lstStyle/>
                    <a:p>
                      <a:endParaRPr lang="en-US" sz="1400" dirty="0"/>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ERC 50</a:t>
                      </a:r>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ERC 100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ERC 250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ERC</a:t>
                      </a:r>
                      <a:r>
                        <a:rPr lang="en-US" sz="1200" b="1" kern="1200" baseline="0" dirty="0">
                          <a:solidFill>
                            <a:schemeClr val="tx1"/>
                          </a:solidFill>
                          <a:latin typeface="+mn-lt"/>
                          <a:ea typeface="+mn-ea"/>
                          <a:cs typeface="+mn-cs"/>
                        </a:rPr>
                        <a:t> 600</a:t>
                      </a:r>
                      <a:endParaRPr lang="en-US" sz="1200" b="1" kern="1200" dirty="0">
                        <a:solidFill>
                          <a:schemeClr val="tx1"/>
                        </a:solidFill>
                        <a:latin typeface="+mn-lt"/>
                        <a:ea typeface="+mn-ea"/>
                        <a:cs typeface="+mn-cs"/>
                      </a:endParaRP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ERC 650</a:t>
                      </a:r>
                    </a:p>
                  </a:txBody>
                  <a:tcPr marL="73683" marR="73683" marT="36842" marB="36842" anchor="ctr">
                    <a:solidFill>
                      <a:srgbClr val="EE7100"/>
                    </a:solidFill>
                  </a:tcPr>
                </a:tc>
                <a:extLst>
                  <a:ext uri="{0D108BD9-81ED-4DB2-BD59-A6C34878D82A}">
                    <a16:rowId xmlns:a16="http://schemas.microsoft.com/office/drawing/2014/main" val="4078744175"/>
                  </a:ext>
                </a:extLst>
              </a:tr>
              <a:tr h="229762">
                <a:tc>
                  <a:txBody>
                    <a:bodyPr/>
                    <a:lstStyle/>
                    <a:p>
                      <a:pPr marL="91440" algn="l"/>
                      <a:r>
                        <a:rPr lang="en-US" sz="900" b="0" kern="1200" dirty="0">
                          <a:solidFill>
                            <a:schemeClr val="tx1"/>
                          </a:solidFill>
                          <a:latin typeface="+mn-lt"/>
                          <a:ea typeface="+mn-ea"/>
                          <a:cs typeface="+mn-cs"/>
                        </a:rPr>
                        <a:t>Carrier weight class </a:t>
                      </a:r>
                      <a:r>
                        <a:rPr lang="en-US" sz="900" b="0" kern="1200" baseline="30000" dirty="0">
                          <a:solidFill>
                            <a:schemeClr val="tx1"/>
                          </a:solidFill>
                          <a:latin typeface="+mn-lt"/>
                          <a:ea typeface="+mn-ea"/>
                          <a:cs typeface="+mn-cs"/>
                        </a:rPr>
                        <a:t>1</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t</a:t>
                      </a:r>
                    </a:p>
                  </a:txBody>
                  <a:tcPr marL="73683" marR="73683" marT="36842" marB="36842" anchor="ctr"/>
                </a:tc>
                <a:tc>
                  <a:txBody>
                    <a:bodyPr/>
                    <a:lstStyle/>
                    <a:p>
                      <a:pPr algn="ctr"/>
                      <a:r>
                        <a:rPr lang="en-US" sz="900" b="0" kern="1200" dirty="0">
                          <a:solidFill>
                            <a:schemeClr val="tx1"/>
                          </a:solidFill>
                          <a:latin typeface="+mn-lt"/>
                          <a:ea typeface="+mn-ea"/>
                          <a:cs typeface="+mn-cs"/>
                        </a:rPr>
                        <a:t>1 - 3</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3 - 7</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8</a:t>
                      </a:r>
                      <a:r>
                        <a:rPr lang="en-US" sz="900" b="0" kern="1200" baseline="0" dirty="0">
                          <a:solidFill>
                            <a:schemeClr val="tx1"/>
                          </a:solidFill>
                          <a:latin typeface="+mn-lt"/>
                          <a:ea typeface="+mn-ea"/>
                          <a:cs typeface="+mn-cs"/>
                        </a:rPr>
                        <a:t> - 15</a:t>
                      </a:r>
                      <a:endParaRPr lang="en-US" sz="900" b="0" kern="1200" dirty="0">
                        <a:solidFill>
                          <a:schemeClr val="tx1"/>
                        </a:solidFill>
                        <a:latin typeface="+mn-lt"/>
                        <a:ea typeface="+mn-ea"/>
                        <a:cs typeface="+mn-cs"/>
                      </a:endParaRP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10 - 18</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15 – 25</a:t>
                      </a:r>
                    </a:p>
                  </a:txBody>
                  <a:tcPr marL="73683" marR="73683" marT="36842" marB="36842" anchor="ctr"/>
                </a:tc>
                <a:extLst>
                  <a:ext uri="{0D108BD9-81ED-4DB2-BD59-A6C34878D82A}">
                    <a16:rowId xmlns:a16="http://schemas.microsoft.com/office/drawing/2014/main" val="3961180247"/>
                  </a:ext>
                </a:extLst>
              </a:tr>
              <a:tr h="229762">
                <a:tc>
                  <a:txBody>
                    <a:bodyPr/>
                    <a:lstStyle/>
                    <a:p>
                      <a:pPr marL="91440" algn="l"/>
                      <a:r>
                        <a:rPr lang="en-US" sz="900" b="0" kern="1200" dirty="0">
                          <a:solidFill>
                            <a:schemeClr val="tx1"/>
                          </a:solidFill>
                          <a:latin typeface="+mn-lt"/>
                          <a:ea typeface="+mn-ea"/>
                          <a:cs typeface="+mn-cs"/>
                        </a:rPr>
                        <a:t>Service weight </a:t>
                      </a:r>
                      <a:r>
                        <a:rPr lang="en-US" sz="900" b="0" kern="1200" baseline="30000" dirty="0">
                          <a:solidFill>
                            <a:schemeClr val="tx1"/>
                          </a:solidFill>
                          <a:latin typeface="+mn-lt"/>
                          <a:ea typeface="+mn-ea"/>
                          <a:cs typeface="+mn-cs"/>
                        </a:rPr>
                        <a:t>2</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530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950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1.280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1.760</a:t>
                      </a:r>
                    </a:p>
                  </a:txBody>
                  <a:tcPr marL="73683" marR="73683" marT="36842" marB="36842" anchor="ctr"/>
                </a:tc>
                <a:extLst>
                  <a:ext uri="{0D108BD9-81ED-4DB2-BD59-A6C34878D82A}">
                    <a16:rowId xmlns:a16="http://schemas.microsoft.com/office/drawing/2014/main" val="434322100"/>
                  </a:ext>
                </a:extLst>
              </a:tr>
              <a:tr h="229762">
                <a:tc>
                  <a:txBody>
                    <a:bodyPr/>
                    <a:lstStyle/>
                    <a:p>
                      <a:pPr marL="91440" algn="l"/>
                      <a:r>
                        <a:rPr lang="en-US" sz="900" b="0" kern="1200" dirty="0">
                          <a:solidFill>
                            <a:schemeClr val="tx1"/>
                          </a:solidFill>
                          <a:latin typeface="+mn-lt"/>
                          <a:ea typeface="+mn-ea"/>
                          <a:cs typeface="+mn-cs"/>
                        </a:rPr>
                        <a:t>Product weight</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490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880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1.200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1.560</a:t>
                      </a:r>
                    </a:p>
                  </a:txBody>
                  <a:tcPr marL="73683" marR="73683" marT="36842" marB="36842" anchor="ctr"/>
                </a:tc>
                <a:extLst>
                  <a:ext uri="{0D108BD9-81ED-4DB2-BD59-A6C34878D82A}">
                    <a16:rowId xmlns:a16="http://schemas.microsoft.com/office/drawing/2014/main" val="3216737453"/>
                  </a:ext>
                </a:extLst>
              </a:tr>
              <a:tr h="229762">
                <a:tc>
                  <a:txBody>
                    <a:bodyPr/>
                    <a:lstStyle/>
                    <a:p>
                      <a:pPr marL="91440" algn="l"/>
                      <a:r>
                        <a:rPr lang="en-US" sz="900" b="0" kern="1200" dirty="0">
                          <a:solidFill>
                            <a:schemeClr val="tx1"/>
                          </a:solidFill>
                          <a:latin typeface="+mn-lt"/>
                          <a:ea typeface="+mn-ea"/>
                          <a:cs typeface="+mn-cs"/>
                        </a:rPr>
                        <a:t>Nominal</a:t>
                      </a:r>
                      <a:r>
                        <a:rPr lang="en-US" sz="900" b="0" kern="1200" baseline="0" dirty="0">
                          <a:solidFill>
                            <a:schemeClr val="tx1"/>
                          </a:solidFill>
                          <a:latin typeface="+mn-lt"/>
                          <a:ea typeface="+mn-ea"/>
                          <a:cs typeface="+mn-cs"/>
                        </a:rPr>
                        <a:t> power</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kW</a:t>
                      </a:r>
                    </a:p>
                  </a:txBody>
                  <a:tcPr marL="73683" marR="73683" marT="36842" marB="36842" anchor="ctr"/>
                </a:tc>
                <a:tc>
                  <a:txBody>
                    <a:bodyPr/>
                    <a:lstStyle/>
                    <a:p>
                      <a:pPr algn="ctr"/>
                      <a:r>
                        <a:rPr lang="en-US" sz="900" b="0" kern="1200" dirty="0">
                          <a:solidFill>
                            <a:schemeClr val="tx1"/>
                          </a:solidFill>
                          <a:latin typeface="+mn-lt"/>
                          <a:ea typeface="+mn-ea"/>
                          <a:cs typeface="+mn-cs"/>
                        </a:rPr>
                        <a:t>18</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45</a:t>
                      </a:r>
                    </a:p>
                  </a:txBody>
                  <a:tcPr marL="73683" marR="73683" marT="36842" marB="36842" anchor="ctr"/>
                </a:tc>
                <a:tc>
                  <a:txBody>
                    <a:bodyPr/>
                    <a:lstStyle/>
                    <a:p>
                      <a:pPr algn="ctr"/>
                      <a:r>
                        <a:rPr lang="en-US" sz="900" b="0" kern="1200" dirty="0">
                          <a:solidFill>
                            <a:schemeClr val="tx1"/>
                          </a:solidFill>
                          <a:latin typeface="+mn-lt"/>
                          <a:ea typeface="+mn-ea"/>
                          <a:cs typeface="+mn-cs"/>
                        </a:rPr>
                        <a:t>65</a:t>
                      </a:r>
                    </a:p>
                  </a:txBody>
                  <a:tcPr marL="73683" marR="73683" marT="36842" marB="36842" anchor="ctr"/>
                </a:tc>
                <a:tc>
                  <a:txBody>
                    <a:bodyPr/>
                    <a:lstStyle/>
                    <a:p>
                      <a:pPr algn="ctr"/>
                      <a:r>
                        <a:rPr lang="en-US" sz="900" b="0" kern="1200" dirty="0">
                          <a:solidFill>
                            <a:schemeClr val="tx1"/>
                          </a:solidFill>
                          <a:latin typeface="+mn-lt"/>
                          <a:ea typeface="+mn-ea"/>
                          <a:cs typeface="+mn-cs"/>
                        </a:rPr>
                        <a:t>80</a:t>
                      </a:r>
                    </a:p>
                  </a:txBody>
                  <a:tcPr marL="73683" marR="73683" marT="36842" marB="36842" anchor="ctr"/>
                </a:tc>
                <a:extLst>
                  <a:ext uri="{0D108BD9-81ED-4DB2-BD59-A6C34878D82A}">
                    <a16:rowId xmlns:a16="http://schemas.microsoft.com/office/drawing/2014/main" val="3418948858"/>
                  </a:ext>
                </a:extLst>
              </a:tr>
              <a:tr h="229762">
                <a:tc>
                  <a:txBody>
                    <a:bodyPr/>
                    <a:lstStyle/>
                    <a:p>
                      <a:pPr marL="91440" algn="l"/>
                      <a:r>
                        <a:rPr lang="en-US" sz="900" b="0" kern="1200" dirty="0">
                          <a:solidFill>
                            <a:schemeClr val="tx1"/>
                          </a:solidFill>
                          <a:latin typeface="+mn-lt"/>
                          <a:ea typeface="+mn-ea"/>
                          <a:cs typeface="+mn-cs"/>
                        </a:rPr>
                        <a:t>A</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algn="ctr"/>
                      <a:r>
                        <a:rPr lang="en-US" sz="900" b="0" kern="1200" dirty="0">
                          <a:solidFill>
                            <a:schemeClr val="tx1"/>
                          </a:solidFill>
                          <a:latin typeface="+mn-lt"/>
                          <a:ea typeface="+mn-ea"/>
                          <a:cs typeface="+mn-cs"/>
                        </a:rPr>
                        <a:t>795</a:t>
                      </a:r>
                    </a:p>
                  </a:txBody>
                  <a:tcPr marL="73683" marR="73683" marT="36842" marB="36842" anchor="ctr"/>
                </a:tc>
                <a:tc>
                  <a:txBody>
                    <a:bodyPr/>
                    <a:lstStyle/>
                    <a:p>
                      <a:pPr algn="ctr"/>
                      <a:r>
                        <a:rPr lang="en-US" sz="900" b="0" kern="1200" dirty="0">
                          <a:solidFill>
                            <a:schemeClr val="tx1"/>
                          </a:solidFill>
                          <a:latin typeface="+mn-lt"/>
                          <a:ea typeface="+mn-ea"/>
                          <a:cs typeface="+mn-cs"/>
                        </a:rPr>
                        <a:t>1.085</a:t>
                      </a:r>
                    </a:p>
                  </a:txBody>
                  <a:tcPr marL="73683" marR="73683" marT="36842" marB="36842" anchor="ctr"/>
                </a:tc>
                <a:tc>
                  <a:txBody>
                    <a:bodyPr/>
                    <a:lstStyle/>
                    <a:p>
                      <a:pPr algn="ctr"/>
                      <a:r>
                        <a:rPr lang="en-US" sz="900" b="0" kern="1200" dirty="0">
                          <a:solidFill>
                            <a:schemeClr val="tx1"/>
                          </a:solidFill>
                          <a:latin typeface="+mn-lt"/>
                          <a:ea typeface="+mn-ea"/>
                          <a:cs typeface="+mn-cs"/>
                        </a:rPr>
                        <a:t>1.325</a:t>
                      </a:r>
                    </a:p>
                  </a:txBody>
                  <a:tcPr marL="73683" marR="73683" marT="36842" marB="36842" anchor="ctr"/>
                </a:tc>
                <a:tc>
                  <a:txBody>
                    <a:bodyPr/>
                    <a:lstStyle/>
                    <a:p>
                      <a:pPr algn="ctr"/>
                      <a:r>
                        <a:rPr lang="en-US" sz="900" b="0" kern="1200" dirty="0">
                          <a:solidFill>
                            <a:schemeClr val="tx1"/>
                          </a:solidFill>
                          <a:latin typeface="+mn-lt"/>
                          <a:ea typeface="+mn-ea"/>
                          <a:cs typeface="+mn-cs"/>
                        </a:rPr>
                        <a:t>1.500</a:t>
                      </a:r>
                    </a:p>
                  </a:txBody>
                  <a:tcPr marL="73683" marR="73683" marT="36842" marB="36842" anchor="ctr"/>
                </a:tc>
                <a:tc>
                  <a:txBody>
                    <a:bodyPr/>
                    <a:lstStyle/>
                    <a:p>
                      <a:pPr algn="ctr"/>
                      <a:r>
                        <a:rPr lang="en-US" sz="900" b="0" kern="1200" dirty="0">
                          <a:solidFill>
                            <a:schemeClr val="tx1"/>
                          </a:solidFill>
                          <a:latin typeface="+mn-lt"/>
                          <a:ea typeface="+mn-ea"/>
                          <a:cs typeface="+mn-cs"/>
                        </a:rPr>
                        <a:t>1.665</a:t>
                      </a:r>
                    </a:p>
                  </a:txBody>
                  <a:tcPr marL="73683" marR="73683" marT="36842" marB="36842" anchor="ctr"/>
                </a:tc>
                <a:extLst>
                  <a:ext uri="{0D108BD9-81ED-4DB2-BD59-A6C34878D82A}">
                    <a16:rowId xmlns:a16="http://schemas.microsoft.com/office/drawing/2014/main" val="511638100"/>
                  </a:ext>
                </a:extLst>
              </a:tr>
              <a:tr h="229762">
                <a:tc>
                  <a:txBody>
                    <a:bodyPr/>
                    <a:lstStyle/>
                    <a:p>
                      <a:pPr marL="91440" algn="l"/>
                      <a:r>
                        <a:rPr lang="en-US" sz="900" b="0" kern="1200" dirty="0">
                          <a:solidFill>
                            <a:schemeClr val="tx1"/>
                          </a:solidFill>
                          <a:latin typeface="+mn-lt"/>
                          <a:ea typeface="+mn-ea"/>
                          <a:cs typeface="+mn-cs"/>
                        </a:rPr>
                        <a:t>B</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610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795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800</a:t>
                      </a:r>
                    </a:p>
                  </a:txBody>
                  <a:tcPr marL="73683" marR="73683" marT="36842" marB="36842" anchor="ctr"/>
                </a:tc>
                <a:extLst>
                  <a:ext uri="{0D108BD9-81ED-4DB2-BD59-A6C34878D82A}">
                    <a16:rowId xmlns:a16="http://schemas.microsoft.com/office/drawing/2014/main" val="2845024739"/>
                  </a:ext>
                </a:extLst>
              </a:tr>
              <a:tr h="229762">
                <a:tc>
                  <a:txBody>
                    <a:bodyPr/>
                    <a:lstStyle/>
                    <a:p>
                      <a:pPr marL="91440" algn="l"/>
                      <a:r>
                        <a:rPr lang="en-US" sz="900" b="0" kern="1200" dirty="0">
                          <a:solidFill>
                            <a:schemeClr val="tx1"/>
                          </a:solidFill>
                          <a:latin typeface="+mn-lt"/>
                          <a:ea typeface="+mn-ea"/>
                          <a:cs typeface="+mn-cs"/>
                        </a:rPr>
                        <a:t>C</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240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370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585</a:t>
                      </a:r>
                    </a:p>
                  </a:txBody>
                  <a:tcPr marL="73683" marR="73683" marT="36842" marB="36842" anchor="ctr"/>
                </a:tc>
                <a:extLst>
                  <a:ext uri="{0D108BD9-81ED-4DB2-BD59-A6C34878D82A}">
                    <a16:rowId xmlns:a16="http://schemas.microsoft.com/office/drawing/2014/main" val="10007"/>
                  </a:ext>
                </a:extLst>
              </a:tr>
              <a:tr h="229762">
                <a:tc>
                  <a:txBody>
                    <a:bodyPr/>
                    <a:lstStyle/>
                    <a:p>
                      <a:pPr marL="91440" algn="l"/>
                      <a:r>
                        <a:rPr lang="en-US" sz="900" b="0" kern="1200" dirty="0">
                          <a:solidFill>
                            <a:schemeClr val="tx1"/>
                          </a:solidFill>
                          <a:latin typeface="+mn-lt"/>
                          <a:ea typeface="+mn-ea"/>
                          <a:cs typeface="+mn-cs"/>
                        </a:rPr>
                        <a:t>Rotational speed</a:t>
                      </a:r>
                    </a:p>
                  </a:txBody>
                  <a:tcPr marL="73683" marR="73683" marT="36842" marB="36842" anchor="ctr"/>
                </a:tc>
                <a:tc>
                  <a:txBody>
                    <a:bodyPr/>
                    <a:lstStyle/>
                    <a:p>
                      <a:pPr algn="ctr"/>
                      <a:r>
                        <a:rPr lang="en-US" sz="900" b="0" kern="1200" dirty="0">
                          <a:solidFill>
                            <a:schemeClr val="tx1"/>
                          </a:solidFill>
                          <a:latin typeface="+mn-lt"/>
                          <a:ea typeface="+mn-ea"/>
                          <a:cs typeface="+mn-cs"/>
                        </a:rPr>
                        <a:t>rpm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extLst>
                  <a:ext uri="{0D108BD9-81ED-4DB2-BD59-A6C34878D82A}">
                    <a16:rowId xmlns:a16="http://schemas.microsoft.com/office/drawing/2014/main" val="10008"/>
                  </a:ext>
                </a:extLst>
              </a:tr>
              <a:tr h="229762">
                <a:tc>
                  <a:txBody>
                    <a:bodyPr/>
                    <a:lstStyle/>
                    <a:p>
                      <a:pPr marL="91440" algn="l"/>
                      <a:r>
                        <a:rPr lang="en-US" sz="900" b="0" kern="1200" dirty="0">
                          <a:solidFill>
                            <a:schemeClr val="tx1"/>
                          </a:solidFill>
                          <a:latin typeface="+mn-lt"/>
                          <a:ea typeface="+mn-ea"/>
                          <a:cs typeface="+mn-cs"/>
                        </a:rPr>
                        <a:t>Optimum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3</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25 - 38</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41 - 62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60 - 85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120 - 150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140 – 190</a:t>
                      </a:r>
                    </a:p>
                  </a:txBody>
                  <a:tcPr marL="73683" marR="73683" marT="36842" marB="36842" anchor="ctr"/>
                </a:tc>
                <a:extLst>
                  <a:ext uri="{0D108BD9-81ED-4DB2-BD59-A6C34878D82A}">
                    <a16:rowId xmlns:a16="http://schemas.microsoft.com/office/drawing/2014/main" val="10009"/>
                  </a:ext>
                </a:extLst>
              </a:tr>
              <a:tr h="229762">
                <a:tc>
                  <a:txBody>
                    <a:bodyPr/>
                    <a:lstStyle/>
                    <a:p>
                      <a:pPr marL="91440" algn="l"/>
                      <a:r>
                        <a:rPr lang="en-US" sz="900" b="0" kern="1200" dirty="0">
                          <a:solidFill>
                            <a:schemeClr val="tx1"/>
                          </a:solidFill>
                          <a:latin typeface="+mn-lt"/>
                          <a:ea typeface="+mn-ea"/>
                          <a:cs typeface="+mn-cs"/>
                        </a:rPr>
                        <a:t>Maximum torque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1.420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10.100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12.400</a:t>
                      </a:r>
                    </a:p>
                  </a:txBody>
                  <a:tcPr marL="73683" marR="73683" marT="36842" marB="36842" anchor="ctr"/>
                </a:tc>
                <a:extLst>
                  <a:ext uri="{0D108BD9-81ED-4DB2-BD59-A6C34878D82A}">
                    <a16:rowId xmlns:a16="http://schemas.microsoft.com/office/drawing/2014/main" val="10010"/>
                  </a:ext>
                </a:extLst>
              </a:tr>
              <a:tr h="229762">
                <a:tc>
                  <a:txBody>
                    <a:bodyPr/>
                    <a:lstStyle/>
                    <a:p>
                      <a:pPr marL="91440" algn="l"/>
                      <a:r>
                        <a:rPr lang="en-US" sz="900" b="0" kern="1200" dirty="0">
                          <a:solidFill>
                            <a:schemeClr val="tx1"/>
                          </a:solidFill>
                          <a:latin typeface="+mn-lt"/>
                          <a:ea typeface="+mn-ea"/>
                          <a:cs typeface="+mn-cs"/>
                        </a:rPr>
                        <a:t>Maximum cutting force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11.850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16.200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35.100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42.400</a:t>
                      </a:r>
                    </a:p>
                  </a:txBody>
                  <a:tcPr marL="73683" marR="73683" marT="36842" marB="36842" anchor="ctr"/>
                </a:tc>
                <a:extLst>
                  <a:ext uri="{0D108BD9-81ED-4DB2-BD59-A6C34878D82A}">
                    <a16:rowId xmlns:a16="http://schemas.microsoft.com/office/drawing/2014/main" val="10011"/>
                  </a:ext>
                </a:extLst>
              </a:tr>
              <a:tr h="229762">
                <a:tc>
                  <a:txBody>
                    <a:bodyPr/>
                    <a:lstStyle/>
                    <a:p>
                      <a:pPr marL="91440" algn="l"/>
                      <a:r>
                        <a:rPr lang="en-US" sz="900" b="0" kern="1200" dirty="0">
                          <a:solidFill>
                            <a:schemeClr val="tx1"/>
                          </a:solidFill>
                          <a:latin typeface="+mn-lt"/>
                          <a:ea typeface="+mn-ea"/>
                          <a:cs typeface="+mn-cs"/>
                        </a:rPr>
                        <a:t>Pick shaft diameter</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extLst>
                  <a:ext uri="{0D108BD9-81ED-4DB2-BD59-A6C34878D82A}">
                    <a16:rowId xmlns:a16="http://schemas.microsoft.com/office/drawing/2014/main" val="10012"/>
                  </a:ext>
                </a:extLst>
              </a:tr>
              <a:tr h="229762">
                <a:tc>
                  <a:txBody>
                    <a:bodyPr/>
                    <a:lstStyle/>
                    <a:p>
                      <a:pPr marL="91440" algn="l"/>
                      <a:r>
                        <a:rPr lang="en-US" sz="900" b="0" kern="1200" dirty="0">
                          <a:solidFill>
                            <a:schemeClr val="tx1"/>
                          </a:solidFill>
                          <a:latin typeface="+mn-lt"/>
                          <a:ea typeface="+mn-ea"/>
                          <a:cs typeface="+mn-cs"/>
                        </a:rPr>
                        <a:t>Number of picks</a:t>
                      </a:r>
                    </a:p>
                  </a:txBody>
                  <a:tcPr marL="73683" marR="73683" marT="36842" marB="36842" anchor="ctr"/>
                </a:tc>
                <a:tc>
                  <a:txBody>
                    <a:bodyPr/>
                    <a:lstStyle/>
                    <a:p>
                      <a:pPr algn="ctr"/>
                      <a:r>
                        <a:rPr lang="en-US" sz="900" b="0" kern="1200" dirty="0">
                          <a:solidFill>
                            <a:schemeClr val="tx1"/>
                          </a:solidFill>
                          <a:latin typeface="+mn-lt"/>
                          <a:ea typeface="+mn-ea"/>
                          <a:cs typeface="+mn-cs"/>
                        </a:rPr>
                        <a:t>pcs</a:t>
                      </a: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64</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48</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extLst>
                  <a:ext uri="{0D108BD9-81ED-4DB2-BD59-A6C34878D82A}">
                    <a16:rowId xmlns:a16="http://schemas.microsoft.com/office/drawing/2014/main" val="1249911460"/>
                  </a:ext>
                </a:extLst>
              </a:tr>
              <a:tr h="229762">
                <a:tc>
                  <a:txBody>
                    <a:bodyPr/>
                    <a:lstStyle/>
                    <a:p>
                      <a:pPr marL="91440" algn="l"/>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60</a:t>
                      </a:r>
                    </a:p>
                  </a:txBody>
                  <a:tcPr marL="73683" marR="73683" marT="36842" marB="36842" anchor="ctr"/>
                </a:tc>
                <a:tc>
                  <a:txBody>
                    <a:bodyPr/>
                    <a:lstStyle/>
                    <a:p>
                      <a:pPr algn="ctr"/>
                      <a:r>
                        <a:rPr lang="en-US" sz="900" b="0" kern="1200" dirty="0">
                          <a:solidFill>
                            <a:schemeClr val="tx1"/>
                          </a:solidFill>
                          <a:latin typeface="+mn-lt"/>
                          <a:ea typeface="+mn-ea"/>
                          <a:cs typeface="+mn-cs"/>
                        </a:rPr>
                        <a:t>90</a:t>
                      </a:r>
                    </a:p>
                  </a:txBody>
                  <a:tcPr marL="73683" marR="73683" marT="36842" marB="36842" anchor="ctr"/>
                </a:tc>
                <a:tc>
                  <a:txBody>
                    <a:bodyPr/>
                    <a:lstStyle/>
                    <a:p>
                      <a:pPr algn="ctr"/>
                      <a:r>
                        <a:rPr lang="en-US" sz="900" b="0" kern="1200" dirty="0">
                          <a:solidFill>
                            <a:schemeClr val="tx1"/>
                          </a:solidFill>
                          <a:latin typeface="+mn-lt"/>
                          <a:ea typeface="+mn-ea"/>
                          <a:cs typeface="+mn-cs"/>
                        </a:rPr>
                        <a:t>100</a:t>
                      </a:r>
                    </a:p>
                  </a:txBody>
                  <a:tcPr marL="73683" marR="73683" marT="36842" marB="36842" anchor="ctr"/>
                </a:tc>
                <a:tc>
                  <a:txBody>
                    <a:bodyPr/>
                    <a:lstStyle/>
                    <a:p>
                      <a:pPr algn="ctr"/>
                      <a:r>
                        <a:rPr lang="en-US" sz="900" b="0" kern="1200" dirty="0">
                          <a:solidFill>
                            <a:schemeClr val="tx1"/>
                          </a:solidFill>
                          <a:latin typeface="+mn-lt"/>
                          <a:ea typeface="+mn-ea"/>
                          <a:cs typeface="+mn-cs"/>
                        </a:rPr>
                        <a:t>170</a:t>
                      </a:r>
                    </a:p>
                  </a:txBody>
                  <a:tcPr marL="73683" marR="73683" marT="36842" marB="36842" anchor="ctr"/>
                </a:tc>
                <a:tc>
                  <a:txBody>
                    <a:bodyPr/>
                    <a:lstStyle/>
                    <a:p>
                      <a:pPr algn="ctr"/>
                      <a:r>
                        <a:rPr lang="en-US" sz="900" b="0" kern="1200" dirty="0">
                          <a:solidFill>
                            <a:schemeClr val="tx1"/>
                          </a:solidFill>
                          <a:latin typeface="+mn-lt"/>
                          <a:ea typeface="+mn-ea"/>
                          <a:cs typeface="+mn-cs"/>
                        </a:rPr>
                        <a:t>210</a:t>
                      </a:r>
                    </a:p>
                  </a:txBody>
                  <a:tcPr marL="73683" marR="73683" marT="36842" marB="36842" anchor="ctr"/>
                </a:tc>
                <a:extLst>
                  <a:ext uri="{0D108BD9-81ED-4DB2-BD59-A6C34878D82A}">
                    <a16:rowId xmlns:a16="http://schemas.microsoft.com/office/drawing/2014/main" val="10014"/>
                  </a:ext>
                </a:extLst>
              </a:tr>
              <a:tr h="229762">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operating pressure</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extLst>
                  <a:ext uri="{0D108BD9-81ED-4DB2-BD59-A6C34878D82A}">
                    <a16:rowId xmlns:a16="http://schemas.microsoft.com/office/drawing/2014/main" val="2513972979"/>
                  </a:ext>
                </a:extLst>
              </a:tr>
              <a:tr h="229762">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baseline="0" dirty="0">
                          <a:solidFill>
                            <a:schemeClr val="tx1"/>
                          </a:solidFill>
                          <a:latin typeface="+mn-lt"/>
                          <a:ea typeface="+mn-ea"/>
                          <a:cs typeface="+mn-cs"/>
                        </a:rPr>
                        <a:t>Maximum oil flow (rotation)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10</a:t>
                      </a:r>
                    </a:p>
                  </a:txBody>
                  <a:tcPr marL="73683" marR="73683" marT="36842" marB="36842" anchor="ctr"/>
                </a:tc>
                <a:tc>
                  <a:txBody>
                    <a:bodyPr/>
                    <a:lstStyle/>
                    <a:p>
                      <a:pPr algn="ctr"/>
                      <a:r>
                        <a:rPr lang="en-US" sz="900" b="0" kern="1200" dirty="0">
                          <a:solidFill>
                            <a:schemeClr val="tx1"/>
                          </a:solidFill>
                          <a:latin typeface="+mn-lt"/>
                          <a:ea typeface="+mn-ea"/>
                          <a:cs typeface="+mn-cs"/>
                        </a:rPr>
                        <a:t>10</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extLst>
                  <a:ext uri="{0D108BD9-81ED-4DB2-BD59-A6C34878D82A}">
                    <a16:rowId xmlns:a16="http://schemas.microsoft.com/office/drawing/2014/main" val="10016"/>
                  </a:ext>
                </a:extLst>
              </a:tr>
              <a:tr h="229762">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baseline="0" dirty="0">
                          <a:solidFill>
                            <a:schemeClr val="tx1"/>
                          </a:solidFill>
                          <a:latin typeface="+mn-lt"/>
                          <a:ea typeface="+mn-ea"/>
                          <a:cs typeface="+mn-cs"/>
                        </a:rPr>
                        <a:t>Maximum operation pressure (rotation)</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extLst>
                  <a:ext uri="{0D108BD9-81ED-4DB2-BD59-A6C34878D82A}">
                    <a16:rowId xmlns:a16="http://schemas.microsoft.com/office/drawing/2014/main" val="10017"/>
                  </a:ext>
                </a:extLst>
              </a:tr>
            </a:tbl>
          </a:graphicData>
        </a:graphic>
      </p:graphicFrame>
      <p:sp>
        <p:nvSpPr>
          <p:cNvPr id="9" name="TextBox 3"/>
          <p:cNvSpPr txBox="1"/>
          <p:nvPr/>
        </p:nvSpPr>
        <p:spPr bwMode="gray">
          <a:xfrm>
            <a:off x="518917" y="6125408"/>
            <a:ext cx="11121649" cy="553998"/>
          </a:xfrm>
          <a:prstGeom prst="rect">
            <a:avLst/>
          </a:prstGeom>
          <a:noFill/>
        </p:spPr>
        <p:txBody>
          <a:bodyPr wrap="square" rtlCol="0">
            <a:spAutoFit/>
          </a:bodyPr>
          <a:lstStyle/>
          <a:p>
            <a:r>
              <a:rPr lang="en-US" sz="600" baseline="30000" dirty="0"/>
              <a:t>1</a:t>
            </a:r>
            <a:r>
              <a:rPr lang="en-US" sz="600" dirty="0"/>
              <a:t> Weights apply to standard carriers only. Any variances must be agreed with Epiroc and/or the carrier manufacturer prior to attachment</a:t>
            </a:r>
            <a:r>
              <a:rPr lang="en-US" sz="600" baseline="30000" dirty="0"/>
              <a:t>.</a:t>
            </a:r>
          </a:p>
          <a:p>
            <a:r>
              <a:rPr lang="en-US" sz="600" baseline="30000" dirty="0"/>
              <a:t>2 </a:t>
            </a:r>
            <a:r>
              <a:rPr lang="en-US" sz="600" dirty="0"/>
              <a:t>Attachment with standard picks &amp; average-sized adapter plate.</a:t>
            </a:r>
          </a:p>
          <a:p>
            <a:r>
              <a:rPr lang="en-US" sz="600" baseline="30000" dirty="0"/>
              <a:t>3</a:t>
            </a:r>
            <a:r>
              <a:rPr lang="en-US" sz="600" dirty="0"/>
              <a:t> Various motor variants available per model</a:t>
            </a:r>
          </a:p>
          <a:p>
            <a:r>
              <a:rPr lang="en-US" sz="600" baseline="30000" dirty="0"/>
              <a:t>4</a:t>
            </a:r>
            <a:r>
              <a:rPr lang="en-US" sz="600" dirty="0"/>
              <a:t> at 350 bar</a:t>
            </a:r>
          </a:p>
          <a:p>
            <a:r>
              <a:rPr lang="en-US" sz="600" baseline="30000" dirty="0"/>
              <a:t>5</a:t>
            </a:r>
            <a:r>
              <a:rPr lang="en-US" sz="600" dirty="0"/>
              <a:t> at 10 bar</a:t>
            </a:r>
          </a:p>
        </p:txBody>
      </p:sp>
      <p:pic>
        <p:nvPicPr>
          <p:cNvPr id="2" name="Grafik 1"/>
          <p:cNvPicPr>
            <a:picLocks noChangeAspect="1"/>
          </p:cNvPicPr>
          <p:nvPr/>
        </p:nvPicPr>
        <p:blipFill>
          <a:blip r:embed="rId2"/>
          <a:stretch>
            <a:fillRect/>
          </a:stretch>
        </p:blipFill>
        <p:spPr>
          <a:xfrm>
            <a:off x="9606782" y="1885314"/>
            <a:ext cx="2416398" cy="2261384"/>
          </a:xfrm>
          <a:prstGeom prst="rect">
            <a:avLst/>
          </a:prstGeom>
        </p:spPr>
      </p:pic>
      <p:pic>
        <p:nvPicPr>
          <p:cNvPr id="10" name="Grafik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783274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REVOLVING TRANSVERSE DRUM CUTTERS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data</a:t>
            </a:r>
            <a:r>
              <a:rPr lang="de-DE" sz="2000" b="1" dirty="0">
                <a:solidFill>
                  <a:schemeClr val="tx2"/>
                </a:solidFill>
              </a:rPr>
              <a:t> ERC Range (</a:t>
            </a:r>
            <a:r>
              <a:rPr lang="de-DE" sz="2000" b="1" dirty="0" err="1">
                <a:solidFill>
                  <a:schemeClr val="tx2"/>
                </a:solidFill>
              </a:rPr>
              <a:t>metric</a:t>
            </a:r>
            <a:r>
              <a:rPr lang="de-DE" sz="2000" b="1" dirty="0">
                <a:solidFill>
                  <a:schemeClr val="tx2"/>
                </a:solidFill>
              </a:rPr>
              <a:t>)</a:t>
            </a:r>
          </a:p>
        </p:txBody>
      </p:sp>
      <p:graphicFrame>
        <p:nvGraphicFramePr>
          <p:cNvPr id="8" name="Table 2"/>
          <p:cNvGraphicFramePr>
            <a:graphicFrameLocks noGrp="1"/>
          </p:cNvGraphicFramePr>
          <p:nvPr/>
        </p:nvGraphicFramePr>
        <p:xfrm>
          <a:off x="412586" y="1881874"/>
          <a:ext cx="9432000" cy="3871392"/>
        </p:xfrm>
        <a:graphic>
          <a:graphicData uri="http://schemas.openxmlformats.org/drawingml/2006/table">
            <a:tbl>
              <a:tblPr firstRow="1" bandRow="1">
                <a:tableStyleId>{5C22544A-7EE6-4342-B048-85BDC9FD1C3A}</a:tableStyleId>
              </a:tblPr>
              <a:tblGrid>
                <a:gridCol w="2340000">
                  <a:extLst>
                    <a:ext uri="{9D8B030D-6E8A-4147-A177-3AD203B41FA5}">
                      <a16:colId xmlns:a16="http://schemas.microsoft.com/office/drawing/2014/main" val="4124627313"/>
                    </a:ext>
                  </a:extLst>
                </a:gridCol>
                <a:gridCol w="612000">
                  <a:extLst>
                    <a:ext uri="{9D8B030D-6E8A-4147-A177-3AD203B41FA5}">
                      <a16:colId xmlns:a16="http://schemas.microsoft.com/office/drawing/2014/main" val="2444058639"/>
                    </a:ext>
                  </a:extLst>
                </a:gridCol>
                <a:gridCol w="1080000">
                  <a:extLst>
                    <a:ext uri="{9D8B030D-6E8A-4147-A177-3AD203B41FA5}">
                      <a16:colId xmlns:a16="http://schemas.microsoft.com/office/drawing/2014/main" val="2061139044"/>
                    </a:ext>
                  </a:extLst>
                </a:gridCol>
                <a:gridCol w="1080000">
                  <a:extLst>
                    <a:ext uri="{9D8B030D-6E8A-4147-A177-3AD203B41FA5}">
                      <a16:colId xmlns:a16="http://schemas.microsoft.com/office/drawing/2014/main" val="3124911935"/>
                    </a:ext>
                  </a:extLst>
                </a:gridCol>
                <a:gridCol w="1080000">
                  <a:extLst>
                    <a:ext uri="{9D8B030D-6E8A-4147-A177-3AD203B41FA5}">
                      <a16:colId xmlns:a16="http://schemas.microsoft.com/office/drawing/2014/main" val="20004"/>
                    </a:ext>
                  </a:extLst>
                </a:gridCol>
                <a:gridCol w="1080000">
                  <a:extLst>
                    <a:ext uri="{9D8B030D-6E8A-4147-A177-3AD203B41FA5}">
                      <a16:colId xmlns:a16="http://schemas.microsoft.com/office/drawing/2014/main" val="2785268694"/>
                    </a:ext>
                  </a:extLst>
                </a:gridCol>
                <a:gridCol w="1080000">
                  <a:extLst>
                    <a:ext uri="{9D8B030D-6E8A-4147-A177-3AD203B41FA5}">
                      <a16:colId xmlns:a16="http://schemas.microsoft.com/office/drawing/2014/main" val="4033232777"/>
                    </a:ext>
                  </a:extLst>
                </a:gridCol>
                <a:gridCol w="1080000">
                  <a:extLst>
                    <a:ext uri="{9D8B030D-6E8A-4147-A177-3AD203B41FA5}">
                      <a16:colId xmlns:a16="http://schemas.microsoft.com/office/drawing/2014/main" val="549049359"/>
                    </a:ext>
                  </a:extLst>
                </a:gridCol>
              </a:tblGrid>
              <a:tr h="248559">
                <a:tc>
                  <a:txBody>
                    <a:bodyPr/>
                    <a:lstStyle/>
                    <a:p>
                      <a:pPr algn="ctr"/>
                      <a:r>
                        <a:rPr lang="en-US" sz="1200" b="1" dirty="0">
                          <a:solidFill>
                            <a:schemeClr val="tx1"/>
                          </a:solidFill>
                        </a:rPr>
                        <a:t>ERC Range</a:t>
                      </a:r>
                    </a:p>
                  </a:txBody>
                  <a:tcPr marL="73683" marR="73683" marT="36842" marB="36842" anchor="ctr">
                    <a:solidFill>
                      <a:srgbClr val="EE7100"/>
                    </a:solidFill>
                  </a:tcPr>
                </a:tc>
                <a:tc>
                  <a:txBody>
                    <a:bodyPr/>
                    <a:lstStyle/>
                    <a:p>
                      <a:endParaRPr lang="en-US" sz="1400" dirty="0"/>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ERC</a:t>
                      </a:r>
                      <a:r>
                        <a:rPr lang="en-US" sz="1200" b="1" kern="1200" baseline="0" dirty="0">
                          <a:solidFill>
                            <a:schemeClr val="tx1"/>
                          </a:solidFill>
                          <a:latin typeface="+mn-lt"/>
                          <a:ea typeface="+mn-ea"/>
                          <a:cs typeface="+mn-cs"/>
                        </a:rPr>
                        <a:t> 1500X</a:t>
                      </a:r>
                      <a:endParaRPr lang="en-US" sz="1200" b="1" kern="1200" dirty="0">
                        <a:solidFill>
                          <a:schemeClr val="tx1"/>
                        </a:solidFill>
                        <a:latin typeface="+mn-lt"/>
                        <a:ea typeface="+mn-ea"/>
                        <a:cs typeface="+mn-cs"/>
                      </a:endParaRPr>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ERC 1500XL</a:t>
                      </a:r>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ERC 1500HD</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ERC</a:t>
                      </a:r>
                      <a:r>
                        <a:rPr lang="en-US" sz="1200" b="1" kern="1200" baseline="0" dirty="0">
                          <a:solidFill>
                            <a:schemeClr val="tx1"/>
                          </a:solidFill>
                          <a:latin typeface="+mn-lt"/>
                          <a:ea typeface="+mn-ea"/>
                          <a:cs typeface="+mn-cs"/>
                        </a:rPr>
                        <a:t> 1700</a:t>
                      </a:r>
                      <a:endParaRPr lang="en-US" sz="1200" b="1" kern="1200" dirty="0">
                        <a:solidFill>
                          <a:schemeClr val="tx1"/>
                        </a:solidFill>
                        <a:latin typeface="+mn-lt"/>
                        <a:ea typeface="+mn-ea"/>
                        <a:cs typeface="+mn-cs"/>
                      </a:endParaRP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ERC 2000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ERC</a:t>
                      </a:r>
                      <a:r>
                        <a:rPr lang="en-US" sz="1200" b="1" kern="1200" baseline="0" dirty="0">
                          <a:solidFill>
                            <a:schemeClr val="tx1"/>
                          </a:solidFill>
                          <a:latin typeface="+mn-lt"/>
                          <a:ea typeface="+mn-ea"/>
                          <a:cs typeface="+mn-cs"/>
                        </a:rPr>
                        <a:t> 3000</a:t>
                      </a:r>
                      <a:endParaRPr lang="en-US" sz="1200" b="1" kern="1200" dirty="0">
                        <a:solidFill>
                          <a:schemeClr val="tx1"/>
                        </a:solidFill>
                        <a:latin typeface="+mn-lt"/>
                        <a:ea typeface="+mn-ea"/>
                        <a:cs typeface="+mn-cs"/>
                      </a:endParaRPr>
                    </a:p>
                  </a:txBody>
                  <a:tcPr marL="73683" marR="73683" marT="36842" marB="36842" anchor="ctr">
                    <a:solidFill>
                      <a:srgbClr val="EE7100"/>
                    </a:solidFill>
                  </a:tcPr>
                </a:tc>
                <a:extLst>
                  <a:ext uri="{0D108BD9-81ED-4DB2-BD59-A6C34878D82A}">
                    <a16:rowId xmlns:a16="http://schemas.microsoft.com/office/drawing/2014/main" val="4078744175"/>
                  </a:ext>
                </a:extLst>
              </a:tr>
              <a:tr h="135225">
                <a:tc>
                  <a:txBody>
                    <a:bodyPr/>
                    <a:lstStyle/>
                    <a:p>
                      <a:pPr marL="91440" algn="l"/>
                      <a:r>
                        <a:rPr lang="en-US" sz="900" b="0" kern="1200" dirty="0">
                          <a:solidFill>
                            <a:schemeClr val="tx1"/>
                          </a:solidFill>
                          <a:latin typeface="+mn-lt"/>
                          <a:ea typeface="+mn-ea"/>
                          <a:cs typeface="+mn-cs"/>
                        </a:rPr>
                        <a:t>Carrier weight class </a:t>
                      </a:r>
                      <a:r>
                        <a:rPr lang="en-US" sz="900" b="0" kern="1200" baseline="30000" dirty="0">
                          <a:solidFill>
                            <a:schemeClr val="tx1"/>
                          </a:solidFill>
                          <a:latin typeface="+mn-lt"/>
                          <a:ea typeface="+mn-ea"/>
                          <a:cs typeface="+mn-cs"/>
                        </a:rPr>
                        <a:t>1</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t</a:t>
                      </a:r>
                    </a:p>
                  </a:txBody>
                  <a:tcPr marL="73683" marR="73683" marT="36842" marB="36842" anchor="ctr"/>
                </a:tc>
                <a:tc>
                  <a:txBody>
                    <a:bodyPr/>
                    <a:lstStyle/>
                    <a:p>
                      <a:pPr algn="ctr"/>
                      <a:r>
                        <a:rPr lang="en-US" sz="900" b="0" kern="1200" dirty="0">
                          <a:solidFill>
                            <a:schemeClr val="tx1"/>
                          </a:solidFill>
                          <a:latin typeface="+mn-lt"/>
                          <a:ea typeface="+mn-ea"/>
                          <a:cs typeface="+mn-cs"/>
                        </a:rPr>
                        <a:t>20 - 40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20 - 40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30 – 45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30</a:t>
                      </a:r>
                      <a:r>
                        <a:rPr lang="en-US" sz="900" b="0" kern="1200" baseline="0" dirty="0">
                          <a:solidFill>
                            <a:schemeClr val="tx1"/>
                          </a:solidFill>
                          <a:latin typeface="+mn-lt"/>
                          <a:ea typeface="+mn-ea"/>
                          <a:cs typeface="+mn-cs"/>
                        </a:rPr>
                        <a:t> - 50</a:t>
                      </a:r>
                      <a:endParaRPr lang="en-US" sz="900" b="0" kern="1200" dirty="0">
                        <a:solidFill>
                          <a:schemeClr val="tx1"/>
                        </a:solidFill>
                        <a:latin typeface="+mn-lt"/>
                        <a:ea typeface="+mn-ea"/>
                        <a:cs typeface="+mn-cs"/>
                      </a:endParaRP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35 - 55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50 – 70</a:t>
                      </a:r>
                    </a:p>
                  </a:txBody>
                  <a:tcPr marL="73683" marR="73683" marT="36842" marB="36842" anchor="ctr"/>
                </a:tc>
                <a:extLst>
                  <a:ext uri="{0D108BD9-81ED-4DB2-BD59-A6C34878D82A}">
                    <a16:rowId xmlns:a16="http://schemas.microsoft.com/office/drawing/2014/main" val="3961180247"/>
                  </a:ext>
                </a:extLst>
              </a:tr>
              <a:tr h="135225">
                <a:tc>
                  <a:txBody>
                    <a:bodyPr/>
                    <a:lstStyle/>
                    <a:p>
                      <a:pPr marL="91440" algn="l"/>
                      <a:r>
                        <a:rPr lang="en-US" sz="900" b="0" kern="1200" dirty="0">
                          <a:solidFill>
                            <a:schemeClr val="tx1"/>
                          </a:solidFill>
                          <a:latin typeface="+mn-lt"/>
                          <a:ea typeface="+mn-ea"/>
                          <a:cs typeface="+mn-cs"/>
                        </a:rPr>
                        <a:t>Service weight </a:t>
                      </a:r>
                      <a:r>
                        <a:rPr lang="en-US" sz="900" b="0" kern="1200" baseline="30000" dirty="0">
                          <a:solidFill>
                            <a:schemeClr val="tx1"/>
                          </a:solidFill>
                          <a:latin typeface="+mn-lt"/>
                          <a:ea typeface="+mn-ea"/>
                          <a:cs typeface="+mn-cs"/>
                        </a:rPr>
                        <a:t>2</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2.700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2.800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3.200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3.240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3.600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5.700</a:t>
                      </a:r>
                    </a:p>
                  </a:txBody>
                  <a:tcPr marL="73683" marR="73683" marT="36842" marB="36842" anchor="ctr"/>
                </a:tc>
                <a:extLst>
                  <a:ext uri="{0D108BD9-81ED-4DB2-BD59-A6C34878D82A}">
                    <a16:rowId xmlns:a16="http://schemas.microsoft.com/office/drawing/2014/main" val="434322100"/>
                  </a:ext>
                </a:extLst>
              </a:tr>
              <a:tr h="135225">
                <a:tc>
                  <a:txBody>
                    <a:bodyPr/>
                    <a:lstStyle/>
                    <a:p>
                      <a:pPr marL="91440" algn="l"/>
                      <a:r>
                        <a:rPr lang="en-US" sz="900" b="0" kern="1200" dirty="0">
                          <a:solidFill>
                            <a:schemeClr val="tx1"/>
                          </a:solidFill>
                          <a:latin typeface="+mn-lt"/>
                          <a:ea typeface="+mn-ea"/>
                          <a:cs typeface="+mn-cs"/>
                        </a:rPr>
                        <a:t>Product weight</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2.450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2.550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2.950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2.990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3.300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5.200</a:t>
                      </a:r>
                    </a:p>
                  </a:txBody>
                  <a:tcPr marL="73683" marR="73683" marT="36842" marB="36842" anchor="ctr"/>
                </a:tc>
                <a:extLst>
                  <a:ext uri="{0D108BD9-81ED-4DB2-BD59-A6C34878D82A}">
                    <a16:rowId xmlns:a16="http://schemas.microsoft.com/office/drawing/2014/main" val="3216737453"/>
                  </a:ext>
                </a:extLst>
              </a:tr>
              <a:tr h="135225">
                <a:tc>
                  <a:txBody>
                    <a:bodyPr/>
                    <a:lstStyle/>
                    <a:p>
                      <a:pPr marL="91440" algn="l"/>
                      <a:r>
                        <a:rPr lang="en-US" sz="900" b="0" kern="1200" dirty="0">
                          <a:solidFill>
                            <a:schemeClr val="tx1"/>
                          </a:solidFill>
                          <a:latin typeface="+mn-lt"/>
                          <a:ea typeface="+mn-ea"/>
                          <a:cs typeface="+mn-cs"/>
                        </a:rPr>
                        <a:t>Nominal</a:t>
                      </a:r>
                      <a:r>
                        <a:rPr lang="en-US" sz="900" b="0" kern="1200" baseline="0" dirty="0">
                          <a:solidFill>
                            <a:schemeClr val="tx1"/>
                          </a:solidFill>
                          <a:latin typeface="+mn-lt"/>
                          <a:ea typeface="+mn-ea"/>
                          <a:cs typeface="+mn-cs"/>
                        </a:rPr>
                        <a:t> power</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kW</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200</a:t>
                      </a:r>
                    </a:p>
                  </a:txBody>
                  <a:tcPr marL="73683" marR="73683" marT="36842" marB="36842" anchor="ctr"/>
                </a:tc>
                <a:extLst>
                  <a:ext uri="{0D108BD9-81ED-4DB2-BD59-A6C34878D82A}">
                    <a16:rowId xmlns:a16="http://schemas.microsoft.com/office/drawing/2014/main" val="3418948858"/>
                  </a:ext>
                </a:extLst>
              </a:tr>
              <a:tr h="135225">
                <a:tc>
                  <a:txBody>
                    <a:bodyPr/>
                    <a:lstStyle/>
                    <a:p>
                      <a:pPr marL="91440" algn="l"/>
                      <a:r>
                        <a:rPr lang="en-US" sz="900" b="0" kern="1200" dirty="0">
                          <a:solidFill>
                            <a:schemeClr val="tx1"/>
                          </a:solidFill>
                          <a:latin typeface="+mn-lt"/>
                          <a:ea typeface="+mn-ea"/>
                          <a:cs typeface="+mn-cs"/>
                        </a:rPr>
                        <a:t>A</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algn="ctr"/>
                      <a:r>
                        <a:rPr lang="en-US" sz="900" b="0" kern="1200" dirty="0">
                          <a:solidFill>
                            <a:schemeClr val="tx1"/>
                          </a:solidFill>
                          <a:latin typeface="+mn-lt"/>
                          <a:ea typeface="+mn-ea"/>
                          <a:cs typeface="+mn-cs"/>
                        </a:rPr>
                        <a:t>1.870</a:t>
                      </a:r>
                    </a:p>
                  </a:txBody>
                  <a:tcPr marL="73683" marR="73683" marT="36842" marB="36842" anchor="ctr"/>
                </a:tc>
                <a:tc>
                  <a:txBody>
                    <a:bodyPr/>
                    <a:lstStyle/>
                    <a:p>
                      <a:pPr algn="ctr"/>
                      <a:r>
                        <a:rPr lang="en-US" sz="900" b="0" kern="1200" dirty="0">
                          <a:solidFill>
                            <a:schemeClr val="tx1"/>
                          </a:solidFill>
                          <a:latin typeface="+mn-lt"/>
                          <a:ea typeface="+mn-ea"/>
                          <a:cs typeface="+mn-cs"/>
                        </a:rPr>
                        <a:t>1.870</a:t>
                      </a:r>
                    </a:p>
                  </a:txBody>
                  <a:tcPr marL="73683" marR="73683" marT="36842" marB="36842" anchor="ctr"/>
                </a:tc>
                <a:tc>
                  <a:txBody>
                    <a:bodyPr/>
                    <a:lstStyle/>
                    <a:p>
                      <a:pPr algn="ctr"/>
                      <a:r>
                        <a:rPr lang="en-US" sz="900" b="0" kern="1200" dirty="0">
                          <a:solidFill>
                            <a:schemeClr val="tx1"/>
                          </a:solidFill>
                          <a:latin typeface="+mn-lt"/>
                          <a:ea typeface="+mn-ea"/>
                          <a:cs typeface="+mn-cs"/>
                        </a:rPr>
                        <a:t>1.870</a:t>
                      </a:r>
                    </a:p>
                  </a:txBody>
                  <a:tcPr marL="73683" marR="73683" marT="36842" marB="36842" anchor="ctr"/>
                </a:tc>
                <a:tc>
                  <a:txBody>
                    <a:bodyPr/>
                    <a:lstStyle/>
                    <a:p>
                      <a:pPr algn="ctr"/>
                      <a:r>
                        <a:rPr lang="en-US" sz="900" b="0" kern="1200" dirty="0">
                          <a:solidFill>
                            <a:schemeClr val="tx1"/>
                          </a:solidFill>
                          <a:latin typeface="+mn-lt"/>
                          <a:ea typeface="+mn-ea"/>
                          <a:cs typeface="+mn-cs"/>
                        </a:rPr>
                        <a:t>1.855</a:t>
                      </a:r>
                    </a:p>
                  </a:txBody>
                  <a:tcPr marL="73683" marR="73683" marT="36842" marB="36842" anchor="ctr"/>
                </a:tc>
                <a:tc>
                  <a:txBody>
                    <a:bodyPr/>
                    <a:lstStyle/>
                    <a:p>
                      <a:pPr algn="ctr"/>
                      <a:r>
                        <a:rPr lang="en-US" sz="900" b="0" kern="1200" dirty="0">
                          <a:solidFill>
                            <a:schemeClr val="tx1"/>
                          </a:solidFill>
                          <a:latin typeface="+mn-lt"/>
                          <a:ea typeface="+mn-ea"/>
                          <a:cs typeface="+mn-cs"/>
                        </a:rPr>
                        <a:t>1.970</a:t>
                      </a:r>
                    </a:p>
                  </a:txBody>
                  <a:tcPr marL="73683" marR="73683" marT="36842" marB="36842" anchor="ctr"/>
                </a:tc>
                <a:tc>
                  <a:txBody>
                    <a:bodyPr/>
                    <a:lstStyle/>
                    <a:p>
                      <a:pPr algn="ctr"/>
                      <a:r>
                        <a:rPr lang="en-US" sz="900" b="0" kern="1200" dirty="0">
                          <a:solidFill>
                            <a:schemeClr val="tx1"/>
                          </a:solidFill>
                          <a:latin typeface="+mn-lt"/>
                          <a:ea typeface="+mn-ea"/>
                          <a:cs typeface="+mn-cs"/>
                        </a:rPr>
                        <a:t>2.220</a:t>
                      </a:r>
                    </a:p>
                  </a:txBody>
                  <a:tcPr marL="73683" marR="73683" marT="36842" marB="36842" anchor="ctr"/>
                </a:tc>
                <a:extLst>
                  <a:ext uri="{0D108BD9-81ED-4DB2-BD59-A6C34878D82A}">
                    <a16:rowId xmlns:a16="http://schemas.microsoft.com/office/drawing/2014/main" val="511638100"/>
                  </a:ext>
                </a:extLst>
              </a:tr>
              <a:tr h="135225">
                <a:tc>
                  <a:txBody>
                    <a:bodyPr/>
                    <a:lstStyle/>
                    <a:p>
                      <a:pPr marL="91440" algn="l"/>
                      <a:r>
                        <a:rPr lang="en-US" sz="900" b="0" kern="1200" dirty="0">
                          <a:solidFill>
                            <a:schemeClr val="tx1"/>
                          </a:solidFill>
                          <a:latin typeface="+mn-lt"/>
                          <a:ea typeface="+mn-ea"/>
                          <a:cs typeface="+mn-cs"/>
                        </a:rPr>
                        <a:t>B</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1.330</a:t>
                      </a:r>
                    </a:p>
                  </a:txBody>
                  <a:tcPr marL="73683" marR="73683" marT="36842" marB="36842" anchor="ctr"/>
                </a:tc>
                <a:extLst>
                  <a:ext uri="{0D108BD9-81ED-4DB2-BD59-A6C34878D82A}">
                    <a16:rowId xmlns:a16="http://schemas.microsoft.com/office/drawing/2014/main" val="2845024739"/>
                  </a:ext>
                </a:extLst>
              </a:tr>
              <a:tr h="135225">
                <a:tc>
                  <a:txBody>
                    <a:bodyPr/>
                    <a:lstStyle/>
                    <a:p>
                      <a:pPr marL="91440" algn="l"/>
                      <a:r>
                        <a:rPr lang="en-US" sz="900" b="0" kern="1200" dirty="0">
                          <a:solidFill>
                            <a:schemeClr val="tx1"/>
                          </a:solidFill>
                          <a:latin typeface="+mn-lt"/>
                          <a:ea typeface="+mn-ea"/>
                          <a:cs typeface="+mn-cs"/>
                        </a:rPr>
                        <a:t>C</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805</a:t>
                      </a:r>
                    </a:p>
                  </a:txBody>
                  <a:tcPr marL="73683" marR="73683" marT="36842" marB="36842" anchor="ctr"/>
                </a:tc>
                <a:extLst>
                  <a:ext uri="{0D108BD9-81ED-4DB2-BD59-A6C34878D82A}">
                    <a16:rowId xmlns:a16="http://schemas.microsoft.com/office/drawing/2014/main" val="10007"/>
                  </a:ext>
                </a:extLst>
              </a:tr>
              <a:tr h="135225">
                <a:tc>
                  <a:txBody>
                    <a:bodyPr/>
                    <a:lstStyle/>
                    <a:p>
                      <a:pPr marL="91440" algn="l"/>
                      <a:r>
                        <a:rPr lang="en-US" sz="900" b="0" kern="1200" dirty="0">
                          <a:solidFill>
                            <a:schemeClr val="tx1"/>
                          </a:solidFill>
                          <a:latin typeface="+mn-lt"/>
                          <a:ea typeface="+mn-ea"/>
                          <a:cs typeface="+mn-cs"/>
                        </a:rPr>
                        <a:t>Rotational speed</a:t>
                      </a:r>
                    </a:p>
                  </a:txBody>
                  <a:tcPr marL="73683" marR="73683" marT="36842" marB="36842" anchor="ctr"/>
                </a:tc>
                <a:tc>
                  <a:txBody>
                    <a:bodyPr/>
                    <a:lstStyle/>
                    <a:p>
                      <a:pPr algn="ctr"/>
                      <a:r>
                        <a:rPr lang="en-US" sz="900" b="0" kern="1200" dirty="0">
                          <a:solidFill>
                            <a:schemeClr val="tx1"/>
                          </a:solidFill>
                          <a:latin typeface="+mn-lt"/>
                          <a:ea typeface="+mn-ea"/>
                          <a:cs typeface="+mn-cs"/>
                        </a:rPr>
                        <a:t>rpm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53</a:t>
                      </a:r>
                    </a:p>
                  </a:txBody>
                  <a:tcPr marL="73683" marR="73683" marT="36842" marB="36842" anchor="ctr"/>
                </a:tc>
                <a:extLst>
                  <a:ext uri="{0D108BD9-81ED-4DB2-BD59-A6C34878D82A}">
                    <a16:rowId xmlns:a16="http://schemas.microsoft.com/office/drawing/2014/main" val="10008"/>
                  </a:ext>
                </a:extLst>
              </a:tr>
              <a:tr h="135225">
                <a:tc>
                  <a:txBody>
                    <a:bodyPr/>
                    <a:lstStyle/>
                    <a:p>
                      <a:pPr marL="91440" algn="l"/>
                      <a:r>
                        <a:rPr lang="en-US" sz="900" b="0" kern="1200" dirty="0">
                          <a:solidFill>
                            <a:schemeClr val="tx1"/>
                          </a:solidFill>
                          <a:latin typeface="+mn-lt"/>
                          <a:ea typeface="+mn-ea"/>
                          <a:cs typeface="+mn-cs"/>
                        </a:rPr>
                        <a:t>Optimum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3</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290 - 360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300 - 390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350 – 450</a:t>
                      </a:r>
                    </a:p>
                  </a:txBody>
                  <a:tcPr marL="73683" marR="73683" marT="36842" marB="36842" anchor="ctr"/>
                </a:tc>
                <a:extLst>
                  <a:ext uri="{0D108BD9-81ED-4DB2-BD59-A6C34878D82A}">
                    <a16:rowId xmlns:a16="http://schemas.microsoft.com/office/drawing/2014/main" val="10009"/>
                  </a:ext>
                </a:extLst>
              </a:tr>
              <a:tr h="135225">
                <a:tc>
                  <a:txBody>
                    <a:bodyPr/>
                    <a:lstStyle/>
                    <a:p>
                      <a:pPr marL="91440" algn="l"/>
                      <a:r>
                        <a:rPr lang="en-US" sz="900" b="0" kern="1200" dirty="0">
                          <a:solidFill>
                            <a:schemeClr val="tx1"/>
                          </a:solidFill>
                          <a:latin typeface="+mn-lt"/>
                          <a:ea typeface="+mn-ea"/>
                          <a:cs typeface="+mn-cs"/>
                        </a:rPr>
                        <a:t>Maximum torque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27.900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31.500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46.800</a:t>
                      </a:r>
                    </a:p>
                  </a:txBody>
                  <a:tcPr marL="73683" marR="73683" marT="36842" marB="36842" anchor="ctr"/>
                </a:tc>
                <a:extLst>
                  <a:ext uri="{0D108BD9-81ED-4DB2-BD59-A6C34878D82A}">
                    <a16:rowId xmlns:a16="http://schemas.microsoft.com/office/drawing/2014/main" val="10010"/>
                  </a:ext>
                </a:extLst>
              </a:tr>
              <a:tr h="135225">
                <a:tc>
                  <a:txBody>
                    <a:bodyPr/>
                    <a:lstStyle/>
                    <a:p>
                      <a:pPr marL="91440" algn="l"/>
                      <a:r>
                        <a:rPr lang="en-US" sz="900" b="0" kern="1200" dirty="0">
                          <a:solidFill>
                            <a:schemeClr val="tx1"/>
                          </a:solidFill>
                          <a:latin typeface="+mn-lt"/>
                          <a:ea typeface="+mn-ea"/>
                          <a:cs typeface="+mn-cs"/>
                        </a:rPr>
                        <a:t>Maximum cutting force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77.500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87.500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116.300</a:t>
                      </a:r>
                    </a:p>
                  </a:txBody>
                  <a:tcPr marL="73683" marR="73683" marT="36842" marB="36842" anchor="ctr"/>
                </a:tc>
                <a:extLst>
                  <a:ext uri="{0D108BD9-81ED-4DB2-BD59-A6C34878D82A}">
                    <a16:rowId xmlns:a16="http://schemas.microsoft.com/office/drawing/2014/main" val="10011"/>
                  </a:ext>
                </a:extLst>
              </a:tr>
              <a:tr h="135225">
                <a:tc>
                  <a:txBody>
                    <a:bodyPr/>
                    <a:lstStyle/>
                    <a:p>
                      <a:pPr marL="91440" algn="l"/>
                      <a:r>
                        <a:rPr lang="en-US" sz="900" b="0" kern="1200" dirty="0">
                          <a:solidFill>
                            <a:schemeClr val="tx1"/>
                          </a:solidFill>
                          <a:latin typeface="+mn-lt"/>
                          <a:ea typeface="+mn-ea"/>
                          <a:cs typeface="+mn-cs"/>
                        </a:rPr>
                        <a:t>Pick shaft diameter</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38-30</a:t>
                      </a:r>
                    </a:p>
                  </a:txBody>
                  <a:tcPr marL="73683" marR="73683" marT="36842" marB="36842" anchor="ctr"/>
                </a:tc>
                <a:extLst>
                  <a:ext uri="{0D108BD9-81ED-4DB2-BD59-A6C34878D82A}">
                    <a16:rowId xmlns:a16="http://schemas.microsoft.com/office/drawing/2014/main" val="10012"/>
                  </a:ext>
                </a:extLst>
              </a:tr>
              <a:tr h="135225">
                <a:tc>
                  <a:txBody>
                    <a:bodyPr/>
                    <a:lstStyle/>
                    <a:p>
                      <a:pPr marL="91440" algn="l"/>
                      <a:r>
                        <a:rPr lang="en-US" sz="900" b="0" kern="1200" dirty="0">
                          <a:solidFill>
                            <a:schemeClr val="tx1"/>
                          </a:solidFill>
                          <a:latin typeface="+mn-lt"/>
                          <a:ea typeface="+mn-ea"/>
                          <a:cs typeface="+mn-cs"/>
                        </a:rPr>
                        <a:t>Number of picks</a:t>
                      </a:r>
                    </a:p>
                  </a:txBody>
                  <a:tcPr marL="73683" marR="73683" marT="36842" marB="36842" anchor="ctr"/>
                </a:tc>
                <a:tc>
                  <a:txBody>
                    <a:bodyPr/>
                    <a:lstStyle/>
                    <a:p>
                      <a:pPr algn="ctr"/>
                      <a:r>
                        <a:rPr lang="en-US" sz="900" b="0" kern="1200" dirty="0">
                          <a:solidFill>
                            <a:schemeClr val="tx1"/>
                          </a:solidFill>
                          <a:latin typeface="+mn-lt"/>
                          <a:ea typeface="+mn-ea"/>
                          <a:cs typeface="+mn-cs"/>
                        </a:rPr>
                        <a:t>pcs</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48</a:t>
                      </a:r>
                    </a:p>
                  </a:txBody>
                  <a:tcPr marL="73683" marR="73683" marT="36842" marB="36842" anchor="ctr"/>
                </a:tc>
                <a:tc>
                  <a:txBody>
                    <a:bodyPr/>
                    <a:lstStyle/>
                    <a:p>
                      <a:pPr algn="ctr"/>
                      <a:r>
                        <a:rPr lang="de-DE" sz="900" b="0" kern="1200" dirty="0">
                          <a:solidFill>
                            <a:schemeClr val="tx1"/>
                          </a:solidFill>
                          <a:latin typeface="+mn-lt"/>
                          <a:ea typeface="+mn-ea"/>
                          <a:cs typeface="+mn-cs"/>
                        </a:rPr>
                        <a:t>56</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56</a:t>
                      </a:r>
                    </a:p>
                  </a:txBody>
                  <a:tcPr marL="73683" marR="73683" marT="36842" marB="36842" anchor="ctr"/>
                </a:tc>
                <a:tc>
                  <a:txBody>
                    <a:bodyPr/>
                    <a:lstStyle/>
                    <a:p>
                      <a:pPr algn="ctr"/>
                      <a:r>
                        <a:rPr lang="en-US" sz="900" b="0" kern="1200" dirty="0">
                          <a:solidFill>
                            <a:schemeClr val="tx1"/>
                          </a:solidFill>
                          <a:latin typeface="+mn-lt"/>
                          <a:ea typeface="+mn-ea"/>
                          <a:cs typeface="+mn-cs"/>
                        </a:rPr>
                        <a:t>64</a:t>
                      </a:r>
                    </a:p>
                  </a:txBody>
                  <a:tcPr marL="73683" marR="73683" marT="36842" marB="36842" anchor="ctr"/>
                </a:tc>
                <a:extLst>
                  <a:ext uri="{0D108BD9-81ED-4DB2-BD59-A6C34878D82A}">
                    <a16:rowId xmlns:a16="http://schemas.microsoft.com/office/drawing/2014/main" val="1249911460"/>
                  </a:ext>
                </a:extLst>
              </a:tr>
              <a:tr h="135225">
                <a:tc>
                  <a:txBody>
                    <a:bodyPr/>
                    <a:lstStyle/>
                    <a:p>
                      <a:pPr marL="91440" algn="l"/>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400</a:t>
                      </a:r>
                    </a:p>
                  </a:txBody>
                  <a:tcPr marL="73683" marR="73683" marT="36842" marB="36842" anchor="ctr"/>
                </a:tc>
                <a:tc>
                  <a:txBody>
                    <a:bodyPr/>
                    <a:lstStyle/>
                    <a:p>
                      <a:pPr algn="ctr"/>
                      <a:r>
                        <a:rPr lang="en-US" sz="900" b="0" kern="1200" dirty="0">
                          <a:solidFill>
                            <a:schemeClr val="tx1"/>
                          </a:solidFill>
                          <a:latin typeface="+mn-lt"/>
                          <a:ea typeface="+mn-ea"/>
                          <a:cs typeface="+mn-cs"/>
                        </a:rPr>
                        <a:t>410</a:t>
                      </a:r>
                    </a:p>
                  </a:txBody>
                  <a:tcPr marL="73683" marR="73683" marT="36842" marB="36842" anchor="ctr"/>
                </a:tc>
                <a:tc>
                  <a:txBody>
                    <a:bodyPr/>
                    <a:lstStyle/>
                    <a:p>
                      <a:pPr algn="ctr"/>
                      <a:r>
                        <a:rPr lang="en-US" sz="900" b="0" kern="1200" dirty="0">
                          <a:solidFill>
                            <a:schemeClr val="tx1"/>
                          </a:solidFill>
                          <a:latin typeface="+mn-lt"/>
                          <a:ea typeface="+mn-ea"/>
                          <a:cs typeface="+mn-cs"/>
                        </a:rPr>
                        <a:t>500</a:t>
                      </a:r>
                    </a:p>
                  </a:txBody>
                  <a:tcPr marL="73683" marR="73683" marT="36842" marB="36842" anchor="ctr"/>
                </a:tc>
                <a:extLst>
                  <a:ext uri="{0D108BD9-81ED-4DB2-BD59-A6C34878D82A}">
                    <a16:rowId xmlns:a16="http://schemas.microsoft.com/office/drawing/2014/main" val="10014"/>
                  </a:ext>
                </a:extLst>
              </a:tr>
              <a:tr h="135225">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operating pressure</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extLst>
                  <a:ext uri="{0D108BD9-81ED-4DB2-BD59-A6C34878D82A}">
                    <a16:rowId xmlns:a16="http://schemas.microsoft.com/office/drawing/2014/main" val="2513972979"/>
                  </a:ext>
                </a:extLst>
              </a:tr>
              <a:tr h="135225">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baseline="0" dirty="0">
                          <a:solidFill>
                            <a:schemeClr val="tx1"/>
                          </a:solidFill>
                          <a:latin typeface="+mn-lt"/>
                          <a:ea typeface="+mn-ea"/>
                          <a:cs typeface="+mn-cs"/>
                        </a:rPr>
                        <a:t>Maximum oil flow (rotation)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40</a:t>
                      </a:r>
                    </a:p>
                  </a:txBody>
                  <a:tcPr marL="73683" marR="73683" marT="36842" marB="36842" anchor="ctr"/>
                </a:tc>
                <a:tc>
                  <a:txBody>
                    <a:bodyPr/>
                    <a:lstStyle/>
                    <a:p>
                      <a:pPr algn="ctr"/>
                      <a:r>
                        <a:rPr lang="en-US" sz="900" b="0" kern="1200" dirty="0">
                          <a:solidFill>
                            <a:schemeClr val="tx1"/>
                          </a:solidFill>
                          <a:latin typeface="+mn-lt"/>
                          <a:ea typeface="+mn-ea"/>
                          <a:cs typeface="+mn-cs"/>
                        </a:rPr>
                        <a:t>60</a:t>
                      </a:r>
                    </a:p>
                  </a:txBody>
                  <a:tcPr marL="73683" marR="73683" marT="36842" marB="36842" anchor="ctr"/>
                </a:tc>
                <a:extLst>
                  <a:ext uri="{0D108BD9-81ED-4DB2-BD59-A6C34878D82A}">
                    <a16:rowId xmlns:a16="http://schemas.microsoft.com/office/drawing/2014/main" val="10016"/>
                  </a:ext>
                </a:extLst>
              </a:tr>
              <a:tr h="135225">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baseline="0" dirty="0">
                          <a:solidFill>
                            <a:schemeClr val="tx1"/>
                          </a:solidFill>
                          <a:latin typeface="+mn-lt"/>
                          <a:ea typeface="+mn-ea"/>
                          <a:cs typeface="+mn-cs"/>
                        </a:rPr>
                        <a:t>Maximum operation pressure (rotation)</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extLst>
                  <a:ext uri="{0D108BD9-81ED-4DB2-BD59-A6C34878D82A}">
                    <a16:rowId xmlns:a16="http://schemas.microsoft.com/office/drawing/2014/main" val="10017"/>
                  </a:ext>
                </a:extLst>
              </a:tr>
            </a:tbl>
          </a:graphicData>
        </a:graphic>
      </p:graphicFrame>
      <p:sp>
        <p:nvSpPr>
          <p:cNvPr id="9" name="TextBox 3"/>
          <p:cNvSpPr txBox="1"/>
          <p:nvPr/>
        </p:nvSpPr>
        <p:spPr bwMode="gray">
          <a:xfrm>
            <a:off x="518917" y="5870229"/>
            <a:ext cx="11121649" cy="553998"/>
          </a:xfrm>
          <a:prstGeom prst="rect">
            <a:avLst/>
          </a:prstGeom>
          <a:noFill/>
        </p:spPr>
        <p:txBody>
          <a:bodyPr wrap="square" rtlCol="0">
            <a:spAutoFit/>
          </a:bodyPr>
          <a:lstStyle/>
          <a:p>
            <a:r>
              <a:rPr lang="en-US" sz="600" baseline="30000" dirty="0"/>
              <a:t>1</a:t>
            </a:r>
            <a:r>
              <a:rPr lang="en-US" sz="600" dirty="0"/>
              <a:t> Weights apply to standard carriers only. Any variances must be agreed with Epiroc and/or the carrier manufacturer prior to attachment</a:t>
            </a:r>
            <a:r>
              <a:rPr lang="en-US" sz="600" baseline="30000" dirty="0"/>
              <a:t>.</a:t>
            </a:r>
          </a:p>
          <a:p>
            <a:r>
              <a:rPr lang="en-US" sz="600" baseline="30000" dirty="0"/>
              <a:t>2 </a:t>
            </a:r>
            <a:r>
              <a:rPr lang="en-US" sz="600" dirty="0"/>
              <a:t>Attachment with standard picks &amp; average-sized adapter plate.</a:t>
            </a:r>
          </a:p>
          <a:p>
            <a:r>
              <a:rPr lang="en-US" sz="600" baseline="30000" dirty="0"/>
              <a:t>3</a:t>
            </a:r>
            <a:r>
              <a:rPr lang="en-US" sz="600" dirty="0"/>
              <a:t> Various motor variants available per model</a:t>
            </a:r>
          </a:p>
          <a:p>
            <a:r>
              <a:rPr lang="en-US" sz="600" baseline="30000" dirty="0"/>
              <a:t>4</a:t>
            </a:r>
            <a:r>
              <a:rPr lang="en-US" sz="600" dirty="0"/>
              <a:t> at 350 bar</a:t>
            </a:r>
          </a:p>
          <a:p>
            <a:r>
              <a:rPr lang="en-US" sz="600" baseline="30000" dirty="0"/>
              <a:t>5</a:t>
            </a:r>
            <a:r>
              <a:rPr lang="en-US" sz="600" dirty="0"/>
              <a:t> at 10 bar</a:t>
            </a:r>
          </a:p>
        </p:txBody>
      </p:sp>
      <p:pic>
        <p:nvPicPr>
          <p:cNvPr id="2" name="Grafik 1"/>
          <p:cNvPicPr>
            <a:picLocks noChangeAspect="1"/>
          </p:cNvPicPr>
          <p:nvPr/>
        </p:nvPicPr>
        <p:blipFill>
          <a:blip r:embed="rId2"/>
          <a:stretch>
            <a:fillRect/>
          </a:stretch>
        </p:blipFill>
        <p:spPr>
          <a:xfrm>
            <a:off x="9833958" y="1881874"/>
            <a:ext cx="2226930" cy="2084070"/>
          </a:xfrm>
          <a:prstGeom prst="rect">
            <a:avLst/>
          </a:prstGeom>
        </p:spPr>
      </p:pic>
      <p:pic>
        <p:nvPicPr>
          <p:cNvPr id="10" name="Grafik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8381" y="411951"/>
            <a:ext cx="1953879" cy="571464"/>
          </a:xfrm>
          <a:prstGeom prst="rect">
            <a:avLst/>
          </a:prstGeom>
        </p:spPr>
      </p:pic>
    </p:spTree>
    <p:extLst>
      <p:ext uri="{BB962C8B-B14F-4D97-AF65-F5344CB8AC3E}">
        <p14:creationId xmlns:p14="http://schemas.microsoft.com/office/powerpoint/2010/main" val="235526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8578" y="1265071"/>
            <a:ext cx="2584040" cy="5280429"/>
          </a:xfrm>
          <a:prstGeom prst="rect">
            <a:avLst/>
          </a:prstGeom>
        </p:spPr>
      </p:pic>
      <p:sp>
        <p:nvSpPr>
          <p:cNvPr id="6" name="Fußzeilenplatzhalter 5"/>
          <p:cNvSpPr>
            <a:spLocks noGrp="1"/>
          </p:cNvSpPr>
          <p:nvPr>
            <p:ph type="ftr" sz="quarter" idx="15"/>
          </p:nvPr>
        </p:nvSpPr>
        <p:spPr/>
        <p:txBody>
          <a:bodyPr/>
          <a:lstStyle/>
          <a:p>
            <a:endParaRPr lang="en-US"/>
          </a:p>
        </p:txBody>
      </p:sp>
      <p:sp>
        <p:nvSpPr>
          <p:cNvPr id="31" name="Title 56"/>
          <p:cNvSpPr txBox="1">
            <a:spLocks/>
          </p:cNvSpPr>
          <p:nvPr/>
        </p:nvSpPr>
        <p:spPr>
          <a:xfrm>
            <a:off x="412853" y="411991"/>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a:t>AXIAL DRUM CUTTERS</a:t>
            </a:r>
            <a:endParaRPr lang="en-US" dirty="0"/>
          </a:p>
        </p:txBody>
      </p:sp>
      <p:sp>
        <p:nvSpPr>
          <p:cNvPr id="32"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de-DE" sz="2000" b="1" dirty="0">
                <a:solidFill>
                  <a:schemeClr val="tx2"/>
                </a:solidFill>
              </a:rPr>
              <a:t>Features ERL Range</a:t>
            </a:r>
          </a:p>
        </p:txBody>
      </p:sp>
      <p:sp>
        <p:nvSpPr>
          <p:cNvPr id="33" name="TextBox 29"/>
          <p:cNvSpPr txBox="1"/>
          <p:nvPr/>
        </p:nvSpPr>
        <p:spPr bwMode="gray">
          <a:xfrm>
            <a:off x="7622986" y="3534012"/>
            <a:ext cx="2024598" cy="646331"/>
          </a:xfrm>
          <a:prstGeom prst="rect">
            <a:avLst/>
          </a:prstGeom>
          <a:noFill/>
        </p:spPr>
        <p:txBody>
          <a:bodyPr wrap="square" rtlCol="0">
            <a:spAutoFit/>
          </a:bodyPr>
          <a:lstStyle/>
          <a:p>
            <a:r>
              <a:rPr lang="en-US" sz="1200" dirty="0"/>
              <a:t>Strong and lubrication-free bearing system for minimum downtime</a:t>
            </a:r>
            <a:endParaRPr lang="en-US" sz="1200" b="1" dirty="0"/>
          </a:p>
        </p:txBody>
      </p:sp>
      <p:sp>
        <p:nvSpPr>
          <p:cNvPr id="34" name="TextBox 29"/>
          <p:cNvSpPr txBox="1"/>
          <p:nvPr/>
        </p:nvSpPr>
        <p:spPr bwMode="gray">
          <a:xfrm>
            <a:off x="7747388" y="5072273"/>
            <a:ext cx="1713788" cy="646331"/>
          </a:xfrm>
          <a:prstGeom prst="rect">
            <a:avLst/>
          </a:prstGeom>
          <a:noFill/>
        </p:spPr>
        <p:txBody>
          <a:bodyPr wrap="square" rtlCol="0">
            <a:spAutoFit/>
          </a:bodyPr>
          <a:lstStyle/>
          <a:p>
            <a:r>
              <a:rPr lang="en-US" sz="1200" dirty="0"/>
              <a:t>Cutter head can be replaced by auger for soft rock drilling</a:t>
            </a:r>
            <a:endParaRPr lang="en-US" sz="1200" b="1" dirty="0"/>
          </a:p>
        </p:txBody>
      </p:sp>
      <p:sp>
        <p:nvSpPr>
          <p:cNvPr id="36" name="Freeform 23"/>
          <p:cNvSpPr/>
          <p:nvPr/>
        </p:nvSpPr>
        <p:spPr bwMode="gray">
          <a:xfrm flipV="1">
            <a:off x="6513202" y="5175444"/>
            <a:ext cx="2947975" cy="530932"/>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23"/>
          <p:cNvSpPr/>
          <p:nvPr/>
        </p:nvSpPr>
        <p:spPr bwMode="gray">
          <a:xfrm flipH="1">
            <a:off x="2476431" y="3106070"/>
            <a:ext cx="3736936" cy="181675"/>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29"/>
          <p:cNvSpPr txBox="1"/>
          <p:nvPr/>
        </p:nvSpPr>
        <p:spPr bwMode="gray">
          <a:xfrm>
            <a:off x="3094467" y="1577509"/>
            <a:ext cx="1713788" cy="461665"/>
          </a:xfrm>
          <a:prstGeom prst="rect">
            <a:avLst/>
          </a:prstGeom>
          <a:noFill/>
        </p:spPr>
        <p:txBody>
          <a:bodyPr wrap="square" rtlCol="0">
            <a:spAutoFit/>
          </a:bodyPr>
          <a:lstStyle/>
          <a:p>
            <a:r>
              <a:rPr lang="en-US" sz="1200" b="1" dirty="0"/>
              <a:t>Robust housing</a:t>
            </a:r>
            <a:r>
              <a:rPr lang="en-US" sz="1200" dirty="0"/>
              <a:t> for higher uptime</a:t>
            </a:r>
            <a:endParaRPr lang="en-US" sz="1200" b="1" dirty="0"/>
          </a:p>
        </p:txBody>
      </p:sp>
      <p:sp>
        <p:nvSpPr>
          <p:cNvPr id="39" name="Freeform 23"/>
          <p:cNvSpPr/>
          <p:nvPr/>
        </p:nvSpPr>
        <p:spPr bwMode="gray">
          <a:xfrm flipH="1">
            <a:off x="3157483" y="2022181"/>
            <a:ext cx="2775567" cy="205250"/>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23"/>
          <p:cNvSpPr/>
          <p:nvPr/>
        </p:nvSpPr>
        <p:spPr bwMode="gray">
          <a:xfrm>
            <a:off x="6513201" y="4140956"/>
            <a:ext cx="2947975" cy="205250"/>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27"/>
          <p:cNvSpPr/>
          <p:nvPr/>
        </p:nvSpPr>
        <p:spPr bwMode="gray">
          <a:xfrm>
            <a:off x="3157268" y="5445940"/>
            <a:ext cx="2872886" cy="526885"/>
          </a:xfrm>
          <a:custGeom>
            <a:avLst/>
            <a:gdLst>
              <a:gd name="connsiteX0" fmla="*/ 3554083 w 3554083"/>
              <a:gd name="connsiteY0" fmla="*/ 0 h 914400"/>
              <a:gd name="connsiteX1" fmla="*/ 2260121 w 3554083"/>
              <a:gd name="connsiteY1" fmla="*/ 914400 h 914400"/>
              <a:gd name="connsiteX2" fmla="*/ 0 w 3554083"/>
              <a:gd name="connsiteY2" fmla="*/ 914400 h 914400"/>
              <a:gd name="connsiteX0" fmla="*/ 3554083 w 3554083"/>
              <a:gd name="connsiteY0" fmla="*/ 0 h 914400"/>
              <a:gd name="connsiteX1" fmla="*/ 2518914 w 3554083"/>
              <a:gd name="connsiteY1" fmla="*/ 905774 h 914400"/>
              <a:gd name="connsiteX2" fmla="*/ 0 w 3554083"/>
              <a:gd name="connsiteY2" fmla="*/ 914400 h 914400"/>
              <a:gd name="connsiteX0" fmla="*/ 3554083 w 3554083"/>
              <a:gd name="connsiteY0" fmla="*/ 0 h 914400"/>
              <a:gd name="connsiteX1" fmla="*/ 2490827 w 3554083"/>
              <a:gd name="connsiteY1" fmla="*/ 905774 h 914400"/>
              <a:gd name="connsiteX2" fmla="*/ 0 w 3554083"/>
              <a:gd name="connsiteY2" fmla="*/ 914400 h 914400"/>
            </a:gdLst>
            <a:ahLst/>
            <a:cxnLst>
              <a:cxn ang="0">
                <a:pos x="connsiteX0" y="connsiteY0"/>
              </a:cxn>
              <a:cxn ang="0">
                <a:pos x="connsiteX1" y="connsiteY1"/>
              </a:cxn>
              <a:cxn ang="0">
                <a:pos x="connsiteX2" y="connsiteY2"/>
              </a:cxn>
            </a:cxnLst>
            <a:rect l="l" t="t" r="r" b="b"/>
            <a:pathLst>
              <a:path w="3554083" h="914400">
                <a:moveTo>
                  <a:pt x="3554083" y="0"/>
                </a:moveTo>
                <a:lnTo>
                  <a:pt x="2490827" y="905774"/>
                </a:lnTo>
                <a:lnTo>
                  <a:pt x="0" y="91440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29"/>
          <p:cNvSpPr txBox="1"/>
          <p:nvPr/>
        </p:nvSpPr>
        <p:spPr bwMode="gray">
          <a:xfrm>
            <a:off x="3157053" y="5143989"/>
            <a:ext cx="2023438" cy="646331"/>
          </a:xfrm>
          <a:prstGeom prst="rect">
            <a:avLst/>
          </a:prstGeom>
          <a:noFill/>
        </p:spPr>
        <p:txBody>
          <a:bodyPr wrap="square" rtlCol="0">
            <a:spAutoFit/>
          </a:bodyPr>
          <a:lstStyle/>
          <a:p>
            <a:r>
              <a:rPr lang="en-US" sz="1200" b="1" dirty="0" err="1"/>
              <a:t>QuickSnap</a:t>
            </a:r>
            <a:r>
              <a:rPr lang="en-US" sz="1200" dirty="0"/>
              <a:t> retaining system (ER 1500L – ER 2000L) for quick and easy pick changing</a:t>
            </a:r>
          </a:p>
        </p:txBody>
      </p:sp>
      <p:pic>
        <p:nvPicPr>
          <p:cNvPr id="43" name="Grafik 4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368" y="4270814"/>
            <a:ext cx="4345276" cy="3476221"/>
          </a:xfrm>
          <a:prstGeom prst="rect">
            <a:avLst/>
          </a:prstGeom>
        </p:spPr>
      </p:pic>
      <p:pic>
        <p:nvPicPr>
          <p:cNvPr id="44" name="Grafik 43"/>
          <p:cNvPicPr>
            <a:picLocks noChangeAspect="1"/>
          </p:cNvPicPr>
          <p:nvPr/>
        </p:nvPicPr>
        <p:blipFill>
          <a:blip r:embed="rId4"/>
          <a:stretch>
            <a:fillRect/>
          </a:stretch>
        </p:blipFill>
        <p:spPr>
          <a:xfrm>
            <a:off x="323604" y="4465572"/>
            <a:ext cx="1543342" cy="1674029"/>
          </a:xfrm>
          <a:prstGeom prst="rect">
            <a:avLst/>
          </a:prstGeom>
        </p:spPr>
      </p:pic>
      <p:sp>
        <p:nvSpPr>
          <p:cNvPr id="45" name="TextBox 29"/>
          <p:cNvSpPr txBox="1"/>
          <p:nvPr/>
        </p:nvSpPr>
        <p:spPr bwMode="gray">
          <a:xfrm>
            <a:off x="323604" y="6139601"/>
            <a:ext cx="1572958" cy="461665"/>
          </a:xfrm>
          <a:prstGeom prst="rect">
            <a:avLst/>
          </a:prstGeom>
          <a:noFill/>
        </p:spPr>
        <p:txBody>
          <a:bodyPr wrap="square" rtlCol="0">
            <a:spAutoFit/>
          </a:bodyPr>
          <a:lstStyle/>
          <a:p>
            <a:pPr algn="ctr"/>
            <a:r>
              <a:rPr lang="en-US" sz="800" dirty="0"/>
              <a:t>Can be used up to 30 meters underwater without additional installation or modification</a:t>
            </a:r>
          </a:p>
        </p:txBody>
      </p:sp>
      <p:pic>
        <p:nvPicPr>
          <p:cNvPr id="46" name="Grafik 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25464" y="3913126"/>
            <a:ext cx="895109" cy="2759384"/>
          </a:xfrm>
          <a:prstGeom prst="rect">
            <a:avLst/>
          </a:prstGeom>
        </p:spPr>
      </p:pic>
      <p:sp>
        <p:nvSpPr>
          <p:cNvPr id="47" name="Textfeld 46"/>
          <p:cNvSpPr txBox="1"/>
          <p:nvPr/>
        </p:nvSpPr>
        <p:spPr bwMode="gray">
          <a:xfrm>
            <a:off x="10637670" y="4029363"/>
            <a:ext cx="1116701" cy="267766"/>
          </a:xfrm>
          <a:prstGeom prst="rect">
            <a:avLst/>
          </a:prstGeom>
          <a:noFill/>
        </p:spPr>
        <p:txBody>
          <a:bodyPr wrap="square" rtlCol="0">
            <a:spAutoFit/>
          </a:bodyPr>
          <a:lstStyle/>
          <a:p>
            <a:pPr>
              <a:lnSpc>
                <a:spcPct val="95000"/>
              </a:lnSpc>
              <a:spcBef>
                <a:spcPts val="400"/>
              </a:spcBef>
            </a:pPr>
            <a:r>
              <a:rPr lang="de-DE" sz="1200" dirty="0"/>
              <a:t>Adapter </a:t>
            </a:r>
          </a:p>
        </p:txBody>
      </p:sp>
      <p:sp>
        <p:nvSpPr>
          <p:cNvPr id="48" name="Textfeld 47"/>
          <p:cNvSpPr txBox="1"/>
          <p:nvPr/>
        </p:nvSpPr>
        <p:spPr bwMode="gray">
          <a:xfrm>
            <a:off x="10642933" y="4879937"/>
            <a:ext cx="1454114" cy="443198"/>
          </a:xfrm>
          <a:prstGeom prst="rect">
            <a:avLst/>
          </a:prstGeom>
          <a:noFill/>
        </p:spPr>
        <p:txBody>
          <a:bodyPr wrap="square" rtlCol="0">
            <a:spAutoFit/>
          </a:bodyPr>
          <a:lstStyle/>
          <a:p>
            <a:pPr>
              <a:lnSpc>
                <a:spcPct val="95000"/>
              </a:lnSpc>
              <a:spcBef>
                <a:spcPts val="400"/>
              </a:spcBef>
            </a:pPr>
            <a:r>
              <a:rPr lang="en-US" sz="1200" dirty="0"/>
              <a:t>Auger (depending on application) </a:t>
            </a:r>
          </a:p>
        </p:txBody>
      </p:sp>
      <p:pic>
        <p:nvPicPr>
          <p:cNvPr id="49" name="Grafik 48"/>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50" name="Grafik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24" name="TextBox 29"/>
          <p:cNvSpPr txBox="1"/>
          <p:nvPr/>
        </p:nvSpPr>
        <p:spPr bwMode="gray">
          <a:xfrm>
            <a:off x="2351884" y="2330848"/>
            <a:ext cx="2760283" cy="830997"/>
          </a:xfrm>
          <a:prstGeom prst="rect">
            <a:avLst/>
          </a:prstGeom>
          <a:noFill/>
        </p:spPr>
        <p:txBody>
          <a:bodyPr wrap="square" rtlCol="0">
            <a:spAutoFit/>
          </a:bodyPr>
          <a:lstStyle/>
          <a:p>
            <a:r>
              <a:rPr lang="en-US" sz="1200" dirty="0"/>
              <a:t>High torque </a:t>
            </a:r>
            <a:r>
              <a:rPr lang="en-US" sz="1200" b="1" dirty="0"/>
              <a:t>radial piston motor</a:t>
            </a:r>
            <a:r>
              <a:rPr lang="en-US" sz="1200" dirty="0"/>
              <a:t> for higher productivity and motor lifetime</a:t>
            </a:r>
          </a:p>
          <a:p>
            <a:r>
              <a:rPr lang="en-US" sz="1200" dirty="0"/>
              <a:t>Displacement adaptable to match available excavator flow rate</a:t>
            </a:r>
          </a:p>
        </p:txBody>
      </p:sp>
    </p:spTree>
    <p:extLst>
      <p:ext uri="{BB962C8B-B14F-4D97-AF65-F5344CB8AC3E}">
        <p14:creationId xmlns:p14="http://schemas.microsoft.com/office/powerpoint/2010/main" val="2059845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292" y="349353"/>
            <a:ext cx="1953879" cy="571464"/>
          </a:xfrm>
          <a:prstGeom prst="rect">
            <a:avLst/>
          </a:prstGeom>
        </p:spPr>
      </p:pic>
      <p:sp>
        <p:nvSpPr>
          <p:cNvPr id="2" name="Fußzeilenplatzhalter 1"/>
          <p:cNvSpPr>
            <a:spLocks noGrp="1"/>
          </p:cNvSpPr>
          <p:nvPr>
            <p:ph type="ftr" sz="quarter" idx="15"/>
          </p:nvPr>
        </p:nvSpPr>
        <p:spPr/>
        <p:txBody>
          <a:bodyPr/>
          <a:lstStyle/>
          <a:p>
            <a:endParaRPr lang="de-DE"/>
          </a:p>
        </p:txBody>
      </p:sp>
      <p:sp>
        <p:nvSpPr>
          <p:cNvPr id="10" name="Textplatzhalter 3"/>
          <p:cNvSpPr>
            <a:spLocks noGrp="1"/>
          </p:cNvSpPr>
          <p:nvPr>
            <p:ph type="body" sz="quarter" idx="15"/>
          </p:nvPr>
        </p:nvSpPr>
        <p:spPr>
          <a:xfrm>
            <a:off x="532336"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key</a:t>
            </a:r>
            <a:r>
              <a:rPr lang="de-DE" sz="2000" b="1" dirty="0">
                <a:solidFill>
                  <a:schemeClr val="tx2"/>
                </a:solidFill>
              </a:rPr>
              <a:t> </a:t>
            </a:r>
            <a:r>
              <a:rPr lang="de-DE" sz="2000" b="1" dirty="0" err="1">
                <a:solidFill>
                  <a:schemeClr val="tx2"/>
                </a:solidFill>
              </a:rPr>
              <a:t>data</a:t>
            </a:r>
            <a:r>
              <a:rPr lang="de-DE" sz="2000" b="1" dirty="0">
                <a:solidFill>
                  <a:schemeClr val="tx2"/>
                </a:solidFill>
              </a:rPr>
              <a:t> ER-L Range </a:t>
            </a:r>
          </a:p>
        </p:txBody>
      </p:sp>
      <p:graphicFrame>
        <p:nvGraphicFramePr>
          <p:cNvPr id="3" name="Tabelle 2"/>
          <p:cNvGraphicFramePr>
            <a:graphicFrameLocks noGrp="1"/>
          </p:cNvGraphicFramePr>
          <p:nvPr/>
        </p:nvGraphicFramePr>
        <p:xfrm>
          <a:off x="600302" y="2051901"/>
          <a:ext cx="8352000" cy="4082160"/>
        </p:xfrm>
        <a:graphic>
          <a:graphicData uri="http://schemas.openxmlformats.org/drawingml/2006/table">
            <a:tbl>
              <a:tblPr firstRow="1" bandRow="1">
                <a:tableStyleId>{5C22544A-7EE6-4342-B048-85BDC9FD1C3A}</a:tableStyleId>
              </a:tblPr>
              <a:tblGrid>
                <a:gridCol w="1211790">
                  <a:extLst>
                    <a:ext uri="{9D8B030D-6E8A-4147-A177-3AD203B41FA5}">
                      <a16:colId xmlns:a16="http://schemas.microsoft.com/office/drawing/2014/main" val="1100542145"/>
                    </a:ext>
                  </a:extLst>
                </a:gridCol>
                <a:gridCol w="1428042">
                  <a:extLst>
                    <a:ext uri="{9D8B030D-6E8A-4147-A177-3AD203B41FA5}">
                      <a16:colId xmlns:a16="http://schemas.microsoft.com/office/drawing/2014/main" val="613929099"/>
                    </a:ext>
                  </a:extLst>
                </a:gridCol>
                <a:gridCol w="1428042">
                  <a:extLst>
                    <a:ext uri="{9D8B030D-6E8A-4147-A177-3AD203B41FA5}">
                      <a16:colId xmlns:a16="http://schemas.microsoft.com/office/drawing/2014/main" val="410659380"/>
                    </a:ext>
                  </a:extLst>
                </a:gridCol>
                <a:gridCol w="1428042">
                  <a:extLst>
                    <a:ext uri="{9D8B030D-6E8A-4147-A177-3AD203B41FA5}">
                      <a16:colId xmlns:a16="http://schemas.microsoft.com/office/drawing/2014/main" val="1017327098"/>
                    </a:ext>
                  </a:extLst>
                </a:gridCol>
                <a:gridCol w="1428042">
                  <a:extLst>
                    <a:ext uri="{9D8B030D-6E8A-4147-A177-3AD203B41FA5}">
                      <a16:colId xmlns:a16="http://schemas.microsoft.com/office/drawing/2014/main" val="1875045546"/>
                    </a:ext>
                  </a:extLst>
                </a:gridCol>
                <a:gridCol w="1428042">
                  <a:extLst>
                    <a:ext uri="{9D8B030D-6E8A-4147-A177-3AD203B41FA5}">
                      <a16:colId xmlns:a16="http://schemas.microsoft.com/office/drawing/2014/main" val="2703285736"/>
                    </a:ext>
                  </a:extLst>
                </a:gridCol>
              </a:tblGrid>
              <a:tr h="513925">
                <a:tc>
                  <a:txBody>
                    <a:bodyPr/>
                    <a:lstStyle/>
                    <a:p>
                      <a:r>
                        <a:rPr lang="de-DE" sz="1400" dirty="0"/>
                        <a:t>ER-L </a:t>
                      </a:r>
                      <a:r>
                        <a:rPr lang="de-DE" sz="1400" dirty="0" err="1"/>
                        <a:t>model</a:t>
                      </a:r>
                      <a:endParaRPr lang="de-DE" sz="1400" dirty="0"/>
                    </a:p>
                  </a:txBody>
                  <a:tcPr>
                    <a:solidFill>
                      <a:srgbClr val="EE7100"/>
                    </a:solidFill>
                  </a:tcPr>
                </a:tc>
                <a:tc>
                  <a:txBody>
                    <a:bodyPr/>
                    <a:lstStyle/>
                    <a:p>
                      <a:r>
                        <a:rPr lang="de-DE" sz="1400" dirty="0"/>
                        <a:t>Drive power</a:t>
                      </a:r>
                    </a:p>
                  </a:txBody>
                  <a:tcPr>
                    <a:solidFill>
                      <a:srgbClr val="EE7100"/>
                    </a:solidFill>
                  </a:tcPr>
                </a:tc>
                <a:tc>
                  <a:txBody>
                    <a:bodyPr/>
                    <a:lstStyle/>
                    <a:p>
                      <a:r>
                        <a:rPr lang="de-DE" sz="1400" dirty="0" err="1"/>
                        <a:t>Oil</a:t>
                      </a:r>
                      <a:r>
                        <a:rPr lang="de-DE" sz="1400" dirty="0"/>
                        <a:t> </a:t>
                      </a:r>
                      <a:r>
                        <a:rPr lang="de-DE" sz="1400" dirty="0" err="1"/>
                        <a:t>flow</a:t>
                      </a:r>
                      <a:r>
                        <a:rPr lang="de-DE" sz="1400" dirty="0"/>
                        <a:t> rate</a:t>
                      </a:r>
                    </a:p>
                  </a:txBody>
                  <a:tcPr>
                    <a:solidFill>
                      <a:srgbClr val="EE7100"/>
                    </a:solidFill>
                  </a:tcPr>
                </a:tc>
                <a:tc>
                  <a:txBody>
                    <a:bodyPr/>
                    <a:lstStyle/>
                    <a:p>
                      <a:r>
                        <a:rPr lang="de-DE" sz="1400" dirty="0"/>
                        <a:t>Service</a:t>
                      </a:r>
                      <a:r>
                        <a:rPr lang="de-DE" sz="1400" baseline="0" dirty="0"/>
                        <a:t> </a:t>
                      </a:r>
                      <a:r>
                        <a:rPr lang="de-DE" sz="1400" baseline="0" dirty="0" err="1"/>
                        <a:t>weight</a:t>
                      </a:r>
                      <a:endParaRPr lang="de-DE" sz="1400" dirty="0"/>
                    </a:p>
                  </a:txBody>
                  <a:tcPr>
                    <a:solidFill>
                      <a:srgbClr val="EE7100"/>
                    </a:solidFill>
                  </a:tcPr>
                </a:tc>
                <a:tc>
                  <a:txBody>
                    <a:bodyPr/>
                    <a:lstStyle/>
                    <a:p>
                      <a:r>
                        <a:rPr lang="de-DE" sz="1400" dirty="0" err="1"/>
                        <a:t>Excavator</a:t>
                      </a:r>
                      <a:r>
                        <a:rPr lang="de-DE" sz="1400" dirty="0"/>
                        <a:t> </a:t>
                      </a:r>
                      <a:r>
                        <a:rPr lang="de-DE" sz="1400" dirty="0" err="1"/>
                        <a:t>class</a:t>
                      </a:r>
                      <a:endParaRPr lang="de-DE" sz="1400" dirty="0"/>
                    </a:p>
                  </a:txBody>
                  <a:tcPr>
                    <a:solidFill>
                      <a:srgbClr val="EE7100"/>
                    </a:solidFill>
                  </a:tcPr>
                </a:tc>
                <a:tc>
                  <a:txBody>
                    <a:bodyPr/>
                    <a:lstStyle/>
                    <a:p>
                      <a:r>
                        <a:rPr lang="de-DE" sz="1400" dirty="0" err="1"/>
                        <a:t>Recom</a:t>
                      </a:r>
                      <a:r>
                        <a:rPr lang="de-DE" sz="1400" dirty="0"/>
                        <a:t>. Rock </a:t>
                      </a:r>
                      <a:r>
                        <a:rPr lang="de-DE" sz="1400" dirty="0" err="1"/>
                        <a:t>hardness</a:t>
                      </a:r>
                      <a:endParaRPr lang="de-DE" sz="1400" dirty="0"/>
                    </a:p>
                  </a:txBody>
                  <a:tcPr>
                    <a:solidFill>
                      <a:srgbClr val="EE7100"/>
                    </a:solidFill>
                  </a:tcPr>
                </a:tc>
                <a:extLst>
                  <a:ext uri="{0D108BD9-81ED-4DB2-BD59-A6C34878D82A}">
                    <a16:rowId xmlns:a16="http://schemas.microsoft.com/office/drawing/2014/main" val="2766530597"/>
                  </a:ext>
                </a:extLst>
              </a:tr>
              <a:tr h="396000">
                <a:tc>
                  <a:txBody>
                    <a:bodyPr/>
                    <a:lstStyle/>
                    <a:p>
                      <a:r>
                        <a:rPr lang="de-DE" sz="1200" b="1" dirty="0"/>
                        <a:t>ER 100-L</a:t>
                      </a:r>
                    </a:p>
                  </a:txBody>
                  <a:tcPr/>
                </a:tc>
                <a:tc>
                  <a:txBody>
                    <a:bodyPr/>
                    <a:lstStyle/>
                    <a:p>
                      <a:r>
                        <a:rPr lang="de-DE" sz="1200" b="0" dirty="0"/>
                        <a:t>30 kW</a:t>
                      </a:r>
                    </a:p>
                  </a:txBody>
                  <a:tcPr/>
                </a:tc>
                <a:tc>
                  <a:txBody>
                    <a:bodyPr/>
                    <a:lstStyle/>
                    <a:p>
                      <a:r>
                        <a:rPr lang="de-DE" sz="1200" b="0" dirty="0"/>
                        <a:t>52 – 62 </a:t>
                      </a:r>
                      <a:r>
                        <a:rPr lang="de-DE" sz="1200" b="0" dirty="0" err="1"/>
                        <a:t>lpm</a:t>
                      </a:r>
                      <a:endParaRPr lang="de-DE" sz="1200" b="0" dirty="0"/>
                    </a:p>
                  </a:txBody>
                  <a:tcPr/>
                </a:tc>
                <a:tc>
                  <a:txBody>
                    <a:bodyPr/>
                    <a:lstStyle/>
                    <a:p>
                      <a:r>
                        <a:rPr lang="de-DE" sz="1200" b="0" dirty="0"/>
                        <a:t>250 kg</a:t>
                      </a:r>
                    </a:p>
                  </a:txBody>
                  <a:tcPr/>
                </a:tc>
                <a:tc>
                  <a:txBody>
                    <a:bodyPr/>
                    <a:lstStyle/>
                    <a:p>
                      <a:r>
                        <a:rPr lang="de-DE" sz="1200" b="0" dirty="0"/>
                        <a:t>3 – 7 </a:t>
                      </a:r>
                      <a:r>
                        <a:rPr lang="de-DE" sz="1200" b="0" dirty="0" err="1"/>
                        <a:t>to</a:t>
                      </a:r>
                      <a:endParaRPr lang="de-DE" sz="1200" b="0" dirty="0"/>
                    </a:p>
                  </a:txBody>
                  <a:tcPr/>
                </a:tc>
                <a:tc>
                  <a:txBody>
                    <a:bodyPr/>
                    <a:lstStyle/>
                    <a:p>
                      <a:r>
                        <a:rPr lang="de-DE" sz="1200" b="0" dirty="0"/>
                        <a:t>&lt; 25 MPa</a:t>
                      </a:r>
                    </a:p>
                  </a:txBody>
                  <a:tcPr/>
                </a:tc>
                <a:extLst>
                  <a:ext uri="{0D108BD9-81ED-4DB2-BD59-A6C34878D82A}">
                    <a16:rowId xmlns:a16="http://schemas.microsoft.com/office/drawing/2014/main" val="725459056"/>
                  </a:ext>
                </a:extLst>
              </a:tr>
              <a:tr h="396000">
                <a:tc>
                  <a:txBody>
                    <a:bodyPr/>
                    <a:lstStyle/>
                    <a:p>
                      <a:r>
                        <a:rPr lang="de-DE" sz="1200" b="1" dirty="0"/>
                        <a:t>ER 250-L</a:t>
                      </a:r>
                    </a:p>
                  </a:txBody>
                  <a:tcPr/>
                </a:tc>
                <a:tc>
                  <a:txBody>
                    <a:bodyPr/>
                    <a:lstStyle/>
                    <a:p>
                      <a:r>
                        <a:rPr lang="de-DE" sz="1200" b="0" dirty="0"/>
                        <a:t>45 kW</a:t>
                      </a:r>
                    </a:p>
                  </a:txBody>
                  <a:tcPr/>
                </a:tc>
                <a:tc>
                  <a:txBody>
                    <a:bodyPr/>
                    <a:lstStyle/>
                    <a:p>
                      <a:r>
                        <a:rPr lang="de-DE" sz="1200" b="0" dirty="0"/>
                        <a:t>60 –</a:t>
                      </a:r>
                      <a:r>
                        <a:rPr lang="de-DE" sz="1200" b="0" baseline="0" dirty="0"/>
                        <a:t> 85 </a:t>
                      </a:r>
                      <a:r>
                        <a:rPr lang="de-DE" sz="1200" b="0" baseline="0" dirty="0" err="1"/>
                        <a:t>lpm</a:t>
                      </a:r>
                      <a:endParaRPr lang="de-DE" sz="1200" b="0" dirty="0"/>
                    </a:p>
                  </a:txBody>
                  <a:tcPr/>
                </a:tc>
                <a:tc>
                  <a:txBody>
                    <a:bodyPr/>
                    <a:lstStyle/>
                    <a:p>
                      <a:r>
                        <a:rPr lang="de-DE" sz="1200" b="0" dirty="0"/>
                        <a:t>410 kg</a:t>
                      </a:r>
                    </a:p>
                  </a:txBody>
                  <a:tcPr/>
                </a:tc>
                <a:tc>
                  <a:txBody>
                    <a:bodyPr/>
                    <a:lstStyle/>
                    <a:p>
                      <a:r>
                        <a:rPr lang="de-DE" sz="1200" b="0" dirty="0"/>
                        <a:t>8 – 15 </a:t>
                      </a:r>
                      <a:r>
                        <a:rPr lang="de-DE" sz="1200" b="0" dirty="0" err="1"/>
                        <a:t>to</a:t>
                      </a:r>
                      <a:endParaRPr lang="de-DE" sz="1200" b="0" dirty="0"/>
                    </a:p>
                  </a:txBody>
                  <a:tcPr/>
                </a:tc>
                <a:tc>
                  <a:txBody>
                    <a:bodyPr/>
                    <a:lstStyle/>
                    <a:p>
                      <a:r>
                        <a:rPr lang="de-DE" sz="1200" b="0" dirty="0"/>
                        <a:t>&lt; 30 MPa</a:t>
                      </a:r>
                    </a:p>
                  </a:txBody>
                  <a:tcPr/>
                </a:tc>
                <a:extLst>
                  <a:ext uri="{0D108BD9-81ED-4DB2-BD59-A6C34878D82A}">
                    <a16:rowId xmlns:a16="http://schemas.microsoft.com/office/drawing/2014/main" val="3815154138"/>
                  </a:ext>
                </a:extLst>
              </a:tr>
              <a:tr h="396000">
                <a:tc>
                  <a:txBody>
                    <a:bodyPr/>
                    <a:lstStyle/>
                    <a:p>
                      <a:r>
                        <a:rPr lang="de-DE" sz="1200" b="1" dirty="0"/>
                        <a:t>ER 400-L</a:t>
                      </a:r>
                    </a:p>
                  </a:txBody>
                  <a:tcPr/>
                </a:tc>
                <a:tc>
                  <a:txBody>
                    <a:bodyPr/>
                    <a:lstStyle/>
                    <a:p>
                      <a:r>
                        <a:rPr lang="de-DE" sz="1200" b="0" dirty="0"/>
                        <a:t>65 kW</a:t>
                      </a:r>
                    </a:p>
                  </a:txBody>
                  <a:tcPr/>
                </a:tc>
                <a:tc>
                  <a:txBody>
                    <a:bodyPr/>
                    <a:lstStyle/>
                    <a:p>
                      <a:r>
                        <a:rPr lang="de-DE" sz="1200" b="0" dirty="0"/>
                        <a:t>120 – 150 </a:t>
                      </a:r>
                      <a:r>
                        <a:rPr lang="de-DE" sz="1200" b="0" dirty="0" err="1"/>
                        <a:t>lpm</a:t>
                      </a:r>
                      <a:endParaRPr lang="de-DE" sz="1200" b="0" dirty="0"/>
                    </a:p>
                  </a:txBody>
                  <a:tcPr/>
                </a:tc>
                <a:tc>
                  <a:txBody>
                    <a:bodyPr/>
                    <a:lstStyle/>
                    <a:p>
                      <a:r>
                        <a:rPr lang="de-DE" sz="1200" b="0" dirty="0"/>
                        <a:t>440 kg</a:t>
                      </a:r>
                    </a:p>
                  </a:txBody>
                  <a:tcPr/>
                </a:tc>
                <a:tc>
                  <a:txBody>
                    <a:bodyPr/>
                    <a:lstStyle/>
                    <a:p>
                      <a:r>
                        <a:rPr lang="de-DE" sz="1200" b="0" dirty="0"/>
                        <a:t>10 – 18 </a:t>
                      </a:r>
                      <a:r>
                        <a:rPr lang="de-DE" sz="1200" b="0" dirty="0" err="1"/>
                        <a:t>to</a:t>
                      </a:r>
                      <a:endParaRPr lang="de-DE" sz="1200" b="0" dirty="0"/>
                    </a:p>
                  </a:txBody>
                  <a:tcPr/>
                </a:tc>
                <a:tc>
                  <a:txBody>
                    <a:bodyPr/>
                    <a:lstStyle/>
                    <a:p>
                      <a:r>
                        <a:rPr lang="de-DE" sz="1200" b="0" dirty="0"/>
                        <a:t>&lt; 40 MPa</a:t>
                      </a:r>
                    </a:p>
                  </a:txBody>
                  <a:tcPr/>
                </a:tc>
                <a:extLst>
                  <a:ext uri="{0D108BD9-81ED-4DB2-BD59-A6C34878D82A}">
                    <a16:rowId xmlns:a16="http://schemas.microsoft.com/office/drawing/2014/main" val="588189737"/>
                  </a:ext>
                </a:extLst>
              </a:tr>
              <a:tr h="396000">
                <a:tc>
                  <a:txBody>
                    <a:bodyPr/>
                    <a:lstStyle/>
                    <a:p>
                      <a:r>
                        <a:rPr lang="de-DE" sz="1200" b="1" dirty="0"/>
                        <a:t>ER 450-L</a:t>
                      </a:r>
                    </a:p>
                  </a:txBody>
                  <a:tcPr/>
                </a:tc>
                <a:tc>
                  <a:txBody>
                    <a:bodyPr/>
                    <a:lstStyle/>
                    <a:p>
                      <a:r>
                        <a:rPr lang="de-DE" sz="1200" b="0" dirty="0"/>
                        <a:t>65 kW</a:t>
                      </a:r>
                    </a:p>
                  </a:txBody>
                  <a:tcPr/>
                </a:tc>
                <a:tc>
                  <a:txBody>
                    <a:bodyPr/>
                    <a:lstStyle/>
                    <a:p>
                      <a:r>
                        <a:rPr lang="de-DE" sz="1200" b="0" dirty="0"/>
                        <a:t>120 – 150 </a:t>
                      </a:r>
                      <a:r>
                        <a:rPr lang="de-DE" sz="1200" b="0" dirty="0" err="1"/>
                        <a:t>lpm</a:t>
                      </a:r>
                      <a:endParaRPr lang="de-DE" sz="1200" b="0" dirty="0"/>
                    </a:p>
                  </a:txBody>
                  <a:tcPr/>
                </a:tc>
                <a:tc>
                  <a:txBody>
                    <a:bodyPr/>
                    <a:lstStyle/>
                    <a:p>
                      <a:r>
                        <a:rPr lang="de-DE" sz="1200" b="0" dirty="0"/>
                        <a:t>450 kg</a:t>
                      </a:r>
                    </a:p>
                  </a:txBody>
                  <a:tcPr/>
                </a:tc>
                <a:tc>
                  <a:txBody>
                    <a:bodyPr/>
                    <a:lstStyle/>
                    <a:p>
                      <a:r>
                        <a:rPr lang="de-DE" sz="1200" b="0" dirty="0"/>
                        <a:t>10 – 18 </a:t>
                      </a:r>
                      <a:r>
                        <a:rPr lang="de-DE" sz="1200" b="0" dirty="0" err="1"/>
                        <a:t>to</a:t>
                      </a:r>
                      <a:endParaRPr lang="de-DE" sz="1200" b="0" dirty="0"/>
                    </a:p>
                  </a:txBody>
                  <a:tcPr/>
                </a:tc>
                <a:tc>
                  <a:txBody>
                    <a:bodyPr/>
                    <a:lstStyle/>
                    <a:p>
                      <a:r>
                        <a:rPr lang="de-DE" sz="1200" b="0" dirty="0"/>
                        <a:t>&lt; 40 MPa</a:t>
                      </a:r>
                    </a:p>
                  </a:txBody>
                  <a:tcPr/>
                </a:tc>
                <a:extLst>
                  <a:ext uri="{0D108BD9-81ED-4DB2-BD59-A6C34878D82A}">
                    <a16:rowId xmlns:a16="http://schemas.microsoft.com/office/drawing/2014/main" val="2450274967"/>
                  </a:ext>
                </a:extLst>
              </a:tr>
              <a:tr h="396000">
                <a:tc>
                  <a:txBody>
                    <a:bodyPr/>
                    <a:lstStyle/>
                    <a:p>
                      <a:r>
                        <a:rPr lang="de-DE" sz="1200" b="1" dirty="0"/>
                        <a:t>ER 600-L</a:t>
                      </a:r>
                    </a:p>
                  </a:txBody>
                  <a:tcPr/>
                </a:tc>
                <a:tc>
                  <a:txBody>
                    <a:bodyPr/>
                    <a:lstStyle/>
                    <a:p>
                      <a:r>
                        <a:rPr lang="de-DE" sz="1200" b="0" dirty="0"/>
                        <a:t>65 kW</a:t>
                      </a:r>
                    </a:p>
                  </a:txBody>
                  <a:tcPr/>
                </a:tc>
                <a:tc>
                  <a:txBody>
                    <a:bodyPr/>
                    <a:lstStyle/>
                    <a:p>
                      <a:r>
                        <a:rPr lang="de-DE" sz="1200" b="0" dirty="0"/>
                        <a:t>120 – 150 </a:t>
                      </a:r>
                      <a:r>
                        <a:rPr lang="de-DE" sz="1200" b="0" dirty="0" err="1"/>
                        <a:t>lpm</a:t>
                      </a:r>
                      <a:endParaRPr lang="de-DE" sz="1200" b="0" dirty="0"/>
                    </a:p>
                  </a:txBody>
                  <a:tcPr/>
                </a:tc>
                <a:tc>
                  <a:txBody>
                    <a:bodyPr/>
                    <a:lstStyle/>
                    <a:p>
                      <a:r>
                        <a:rPr lang="de-DE" sz="1200" b="0" dirty="0"/>
                        <a:t>660 kg</a:t>
                      </a:r>
                    </a:p>
                  </a:txBody>
                  <a:tcPr/>
                </a:tc>
                <a:tc>
                  <a:txBody>
                    <a:bodyPr/>
                    <a:lstStyle/>
                    <a:p>
                      <a:r>
                        <a:rPr lang="de-DE" sz="1200" b="0" dirty="0"/>
                        <a:t>10 – 18 </a:t>
                      </a:r>
                      <a:r>
                        <a:rPr lang="de-DE" sz="1200" b="0" dirty="0" err="1"/>
                        <a:t>to</a:t>
                      </a:r>
                      <a:endParaRPr lang="de-DE" sz="1200" b="0" dirty="0"/>
                    </a:p>
                  </a:txBody>
                  <a:tcPr/>
                </a:tc>
                <a:tc>
                  <a:txBody>
                    <a:bodyPr/>
                    <a:lstStyle/>
                    <a:p>
                      <a:r>
                        <a:rPr lang="de-DE" sz="1200" b="0" dirty="0"/>
                        <a:t>&lt; 40 MPa</a:t>
                      </a:r>
                    </a:p>
                  </a:txBody>
                  <a:tcPr/>
                </a:tc>
                <a:extLst>
                  <a:ext uri="{0D108BD9-81ED-4DB2-BD59-A6C34878D82A}">
                    <a16:rowId xmlns:a16="http://schemas.microsoft.com/office/drawing/2014/main" val="1403383964"/>
                  </a:ext>
                </a:extLst>
              </a:tr>
              <a:tr h="396000">
                <a:tc>
                  <a:txBody>
                    <a:bodyPr/>
                    <a:lstStyle/>
                    <a:p>
                      <a:r>
                        <a:rPr lang="de-DE" sz="1200" b="1" dirty="0"/>
                        <a:t>ERL 700</a:t>
                      </a:r>
                    </a:p>
                  </a:txBody>
                  <a:tcPr/>
                </a:tc>
                <a:tc>
                  <a:txBody>
                    <a:bodyPr/>
                    <a:lstStyle/>
                    <a:p>
                      <a:r>
                        <a:rPr lang="de-DE" sz="1200" b="0" dirty="0"/>
                        <a:t>70 kW</a:t>
                      </a:r>
                    </a:p>
                  </a:txBody>
                  <a:tcPr/>
                </a:tc>
                <a:tc>
                  <a:txBody>
                    <a:bodyPr/>
                    <a:lstStyle/>
                    <a:p>
                      <a:r>
                        <a:rPr lang="de-DE" sz="1200" b="0" dirty="0"/>
                        <a:t>140 – 190 </a:t>
                      </a:r>
                      <a:r>
                        <a:rPr lang="de-DE" sz="1200" b="0" dirty="0" err="1"/>
                        <a:t>lpm</a:t>
                      </a:r>
                      <a:endParaRPr lang="de-DE" sz="1200" b="0" dirty="0"/>
                    </a:p>
                  </a:txBody>
                  <a:tcPr/>
                </a:tc>
                <a:tc>
                  <a:txBody>
                    <a:bodyPr/>
                    <a:lstStyle/>
                    <a:p>
                      <a:r>
                        <a:rPr lang="de-DE" sz="1200" b="0" dirty="0"/>
                        <a:t>700 kg</a:t>
                      </a:r>
                    </a:p>
                  </a:txBody>
                  <a:tcPr/>
                </a:tc>
                <a:tc>
                  <a:txBody>
                    <a:bodyPr/>
                    <a:lstStyle/>
                    <a:p>
                      <a:r>
                        <a:rPr lang="de-DE" sz="1200" b="0" dirty="0"/>
                        <a:t>15 – 28 </a:t>
                      </a:r>
                      <a:r>
                        <a:rPr lang="de-DE" sz="1200" b="0" dirty="0" err="1"/>
                        <a:t>to</a:t>
                      </a:r>
                      <a:endParaRPr lang="de-DE" sz="1200" b="0" dirty="0"/>
                    </a:p>
                  </a:txBody>
                  <a:tcPr/>
                </a:tc>
                <a:tc>
                  <a:txBody>
                    <a:bodyPr/>
                    <a:lstStyle/>
                    <a:p>
                      <a:r>
                        <a:rPr lang="de-DE" sz="1200" b="0" dirty="0"/>
                        <a:t>&lt; 45 MPa</a:t>
                      </a:r>
                    </a:p>
                  </a:txBody>
                  <a:tcPr/>
                </a:tc>
                <a:extLst>
                  <a:ext uri="{0D108BD9-81ED-4DB2-BD59-A6C34878D82A}">
                    <a16:rowId xmlns:a16="http://schemas.microsoft.com/office/drawing/2014/main" val="2500161584"/>
                  </a:ext>
                </a:extLst>
              </a:tr>
              <a:tr h="396000">
                <a:tc>
                  <a:txBody>
                    <a:bodyPr/>
                    <a:lstStyle/>
                    <a:p>
                      <a:r>
                        <a:rPr lang="de-DE" sz="1200" b="1" dirty="0"/>
                        <a:t>ERL 1100</a:t>
                      </a:r>
                    </a:p>
                  </a:txBody>
                  <a:tcPr/>
                </a:tc>
                <a:tc>
                  <a:txBody>
                    <a:bodyPr/>
                    <a:lstStyle/>
                    <a:p>
                      <a:r>
                        <a:rPr lang="de-DE" sz="1200" b="0" dirty="0"/>
                        <a:t>120 kW</a:t>
                      </a:r>
                    </a:p>
                  </a:txBody>
                  <a:tcPr/>
                </a:tc>
                <a:tc>
                  <a:txBody>
                    <a:bodyPr/>
                    <a:lstStyle/>
                    <a:p>
                      <a:r>
                        <a:rPr lang="de-DE" sz="1200" b="0" dirty="0"/>
                        <a:t>240 – 300 </a:t>
                      </a:r>
                      <a:r>
                        <a:rPr lang="de-DE" sz="1200" b="0" dirty="0" err="1"/>
                        <a:t>lpm</a:t>
                      </a:r>
                      <a:endParaRPr lang="de-DE" sz="1200" b="0" dirty="0"/>
                    </a:p>
                  </a:txBody>
                  <a:tcPr/>
                </a:tc>
                <a:tc>
                  <a:txBody>
                    <a:bodyPr/>
                    <a:lstStyle/>
                    <a:p>
                      <a:r>
                        <a:rPr lang="de-DE" sz="1200" b="0" dirty="0"/>
                        <a:t>900 kg</a:t>
                      </a:r>
                    </a:p>
                  </a:txBody>
                  <a:tcPr/>
                </a:tc>
                <a:tc>
                  <a:txBody>
                    <a:bodyPr/>
                    <a:lstStyle/>
                    <a:p>
                      <a:r>
                        <a:rPr lang="de-DE" sz="1200" b="0" dirty="0"/>
                        <a:t>20 – 40 </a:t>
                      </a:r>
                      <a:r>
                        <a:rPr lang="de-DE" sz="1200" b="0" dirty="0" err="1"/>
                        <a:t>to</a:t>
                      </a:r>
                      <a:endParaRPr lang="de-DE" sz="1200" b="0" dirty="0"/>
                    </a:p>
                  </a:txBody>
                  <a:tcPr/>
                </a:tc>
                <a:tc>
                  <a:txBody>
                    <a:bodyPr/>
                    <a:lstStyle/>
                    <a:p>
                      <a:r>
                        <a:rPr lang="de-DE" sz="1200" b="0" dirty="0"/>
                        <a:t>&lt; 60 MPa</a:t>
                      </a:r>
                    </a:p>
                  </a:txBody>
                  <a:tcPr/>
                </a:tc>
                <a:extLst>
                  <a:ext uri="{0D108BD9-81ED-4DB2-BD59-A6C34878D82A}">
                    <a16:rowId xmlns:a16="http://schemas.microsoft.com/office/drawing/2014/main" val="2110854204"/>
                  </a:ext>
                </a:extLst>
              </a:tr>
              <a:tr h="396000">
                <a:tc>
                  <a:txBody>
                    <a:bodyPr/>
                    <a:lstStyle/>
                    <a:p>
                      <a:r>
                        <a:rPr lang="de-DE" sz="1200" b="1" dirty="0"/>
                        <a:t>ER 1500-L</a:t>
                      </a:r>
                    </a:p>
                  </a:txBody>
                  <a:tcPr/>
                </a:tc>
                <a:tc>
                  <a:txBody>
                    <a:bodyPr/>
                    <a:lstStyle/>
                    <a:p>
                      <a:r>
                        <a:rPr lang="de-DE" sz="1200" b="0" dirty="0"/>
                        <a:t>120 kW</a:t>
                      </a:r>
                    </a:p>
                  </a:txBody>
                  <a:tcPr/>
                </a:tc>
                <a:tc>
                  <a:txBody>
                    <a:bodyPr/>
                    <a:lstStyle/>
                    <a:p>
                      <a:r>
                        <a:rPr lang="de-DE" sz="1200" b="0" dirty="0"/>
                        <a:t>205 – 300 </a:t>
                      </a:r>
                      <a:r>
                        <a:rPr lang="de-DE" sz="1200" b="0" dirty="0" err="1"/>
                        <a:t>lpm</a:t>
                      </a:r>
                      <a:endParaRPr lang="de-DE" sz="1200" b="0" dirty="0"/>
                    </a:p>
                  </a:txBody>
                  <a:tcPr/>
                </a:tc>
                <a:tc>
                  <a:txBody>
                    <a:bodyPr/>
                    <a:lstStyle/>
                    <a:p>
                      <a:r>
                        <a:rPr lang="de-DE" sz="1200" b="0" dirty="0"/>
                        <a:t>1.450 kg</a:t>
                      </a:r>
                    </a:p>
                  </a:txBody>
                  <a:tcPr/>
                </a:tc>
                <a:tc>
                  <a:txBody>
                    <a:bodyPr/>
                    <a:lstStyle/>
                    <a:p>
                      <a:r>
                        <a:rPr lang="de-DE" sz="1200" b="0" dirty="0"/>
                        <a:t>20 – 40 </a:t>
                      </a:r>
                      <a:r>
                        <a:rPr lang="de-DE" sz="1200" b="0" dirty="0" err="1"/>
                        <a:t>to</a:t>
                      </a:r>
                      <a:endParaRPr lang="de-DE" sz="1200" b="0" dirty="0"/>
                    </a:p>
                  </a:txBody>
                  <a:tcPr/>
                </a:tc>
                <a:tc>
                  <a:txBody>
                    <a:bodyPr/>
                    <a:lstStyle/>
                    <a:p>
                      <a:r>
                        <a:rPr lang="de-DE" sz="1200" b="0" dirty="0"/>
                        <a:t>&lt; 70 MPa</a:t>
                      </a:r>
                    </a:p>
                  </a:txBody>
                  <a:tcPr/>
                </a:tc>
                <a:extLst>
                  <a:ext uri="{0D108BD9-81ED-4DB2-BD59-A6C34878D82A}">
                    <a16:rowId xmlns:a16="http://schemas.microsoft.com/office/drawing/2014/main" val="3190530941"/>
                  </a:ext>
                </a:extLst>
              </a:tr>
              <a:tr h="396000">
                <a:tc>
                  <a:txBody>
                    <a:bodyPr/>
                    <a:lstStyle/>
                    <a:p>
                      <a:r>
                        <a:rPr lang="de-DE" sz="1200" b="1" dirty="0"/>
                        <a:t>ER 2000-L</a:t>
                      </a:r>
                    </a:p>
                  </a:txBody>
                  <a:tcPr/>
                </a:tc>
                <a:tc>
                  <a:txBody>
                    <a:bodyPr/>
                    <a:lstStyle/>
                    <a:p>
                      <a:r>
                        <a:rPr lang="de-DE" sz="1200" b="0" dirty="0"/>
                        <a:t>160 kW</a:t>
                      </a:r>
                    </a:p>
                  </a:txBody>
                  <a:tcPr/>
                </a:tc>
                <a:tc>
                  <a:txBody>
                    <a:bodyPr/>
                    <a:lstStyle/>
                    <a:p>
                      <a:r>
                        <a:rPr lang="de-DE" sz="1200" b="0" dirty="0"/>
                        <a:t>300 – 390 </a:t>
                      </a:r>
                      <a:r>
                        <a:rPr lang="de-DE" sz="1200" b="0" dirty="0" err="1"/>
                        <a:t>lpm</a:t>
                      </a:r>
                      <a:endParaRPr lang="de-DE" sz="1200" b="0" dirty="0"/>
                    </a:p>
                  </a:txBody>
                  <a:tcPr/>
                </a:tc>
                <a:tc>
                  <a:txBody>
                    <a:bodyPr/>
                    <a:lstStyle/>
                    <a:p>
                      <a:r>
                        <a:rPr lang="de-DE" sz="1200" b="0" dirty="0"/>
                        <a:t>1.800</a:t>
                      </a:r>
                      <a:r>
                        <a:rPr lang="de-DE" sz="1200" b="0" baseline="0" dirty="0"/>
                        <a:t> kg</a:t>
                      </a:r>
                      <a:endParaRPr lang="de-DE" sz="1200" b="0" dirty="0"/>
                    </a:p>
                  </a:txBody>
                  <a:tcPr/>
                </a:tc>
                <a:tc>
                  <a:txBody>
                    <a:bodyPr/>
                    <a:lstStyle/>
                    <a:p>
                      <a:r>
                        <a:rPr lang="de-DE" sz="1200" b="0" dirty="0"/>
                        <a:t>30 – 55 </a:t>
                      </a:r>
                      <a:r>
                        <a:rPr lang="de-DE" sz="1200" b="0" dirty="0" err="1"/>
                        <a:t>to</a:t>
                      </a:r>
                      <a:endParaRPr lang="de-DE" sz="1200" b="0" dirty="0"/>
                    </a:p>
                  </a:txBody>
                  <a:tcPr/>
                </a:tc>
                <a:tc>
                  <a:txBody>
                    <a:bodyPr/>
                    <a:lstStyle/>
                    <a:p>
                      <a:r>
                        <a:rPr lang="de-DE" sz="1200" b="0" dirty="0"/>
                        <a:t>&lt; 80 MPa</a:t>
                      </a:r>
                    </a:p>
                  </a:txBody>
                  <a:tcPr/>
                </a:tc>
                <a:extLst>
                  <a:ext uri="{0D108BD9-81ED-4DB2-BD59-A6C34878D82A}">
                    <a16:rowId xmlns:a16="http://schemas.microsoft.com/office/drawing/2014/main" val="1381693049"/>
                  </a:ext>
                </a:extLst>
              </a:tr>
            </a:tbl>
          </a:graphicData>
        </a:graphic>
      </p:graphicFrame>
      <p:sp>
        <p:nvSpPr>
          <p:cNvPr id="11" name="Title 56"/>
          <p:cNvSpPr txBox="1">
            <a:spLocks/>
          </p:cNvSpPr>
          <p:nvPr/>
        </p:nvSpPr>
        <p:spPr>
          <a:xfrm>
            <a:off x="532336" y="368238"/>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AXIAL DRUM CUTTERS</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5031" y="1939749"/>
            <a:ext cx="2052536" cy="4194313"/>
          </a:xfrm>
          <a:prstGeom prst="rect">
            <a:avLst/>
          </a:prstGeom>
        </p:spPr>
      </p:pic>
    </p:spTree>
    <p:extLst>
      <p:ext uri="{BB962C8B-B14F-4D97-AF65-F5344CB8AC3E}">
        <p14:creationId xmlns:p14="http://schemas.microsoft.com/office/powerpoint/2010/main" val="346351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AXIAL DRUM CUTTERS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data</a:t>
            </a:r>
            <a:r>
              <a:rPr lang="de-DE" sz="2000" b="1" dirty="0">
                <a:solidFill>
                  <a:schemeClr val="tx2"/>
                </a:solidFill>
              </a:rPr>
              <a:t> ERL Range  (</a:t>
            </a:r>
            <a:r>
              <a:rPr lang="de-DE" sz="2000" b="1" dirty="0" err="1">
                <a:solidFill>
                  <a:schemeClr val="tx2"/>
                </a:solidFill>
              </a:rPr>
              <a:t>metric</a:t>
            </a:r>
            <a:r>
              <a:rPr lang="de-DE" sz="2000" b="1" dirty="0">
                <a:solidFill>
                  <a:schemeClr val="tx2"/>
                </a:solidFill>
              </a:rPr>
              <a:t>)</a:t>
            </a:r>
          </a:p>
        </p:txBody>
      </p:sp>
      <p:graphicFrame>
        <p:nvGraphicFramePr>
          <p:cNvPr id="8" name="Table 2"/>
          <p:cNvGraphicFramePr>
            <a:graphicFrameLocks noGrp="1"/>
          </p:cNvGraphicFramePr>
          <p:nvPr/>
        </p:nvGraphicFramePr>
        <p:xfrm>
          <a:off x="518919" y="2521245"/>
          <a:ext cx="10641583" cy="3449704"/>
        </p:xfrm>
        <a:graphic>
          <a:graphicData uri="http://schemas.openxmlformats.org/drawingml/2006/table">
            <a:tbl>
              <a:tblPr firstRow="1" bandRow="1">
                <a:tableStyleId>{5C22544A-7EE6-4342-B048-85BDC9FD1C3A}</a:tableStyleId>
              </a:tblPr>
              <a:tblGrid>
                <a:gridCol w="2067004">
                  <a:extLst>
                    <a:ext uri="{9D8B030D-6E8A-4147-A177-3AD203B41FA5}">
                      <a16:colId xmlns:a16="http://schemas.microsoft.com/office/drawing/2014/main" val="4124627313"/>
                    </a:ext>
                  </a:extLst>
                </a:gridCol>
                <a:gridCol w="582768">
                  <a:extLst>
                    <a:ext uri="{9D8B030D-6E8A-4147-A177-3AD203B41FA5}">
                      <a16:colId xmlns:a16="http://schemas.microsoft.com/office/drawing/2014/main" val="2444058639"/>
                    </a:ext>
                  </a:extLst>
                </a:gridCol>
                <a:gridCol w="887979">
                  <a:extLst>
                    <a:ext uri="{9D8B030D-6E8A-4147-A177-3AD203B41FA5}">
                      <a16:colId xmlns:a16="http://schemas.microsoft.com/office/drawing/2014/main" val="2061139044"/>
                    </a:ext>
                  </a:extLst>
                </a:gridCol>
                <a:gridCol w="887979">
                  <a:extLst>
                    <a:ext uri="{9D8B030D-6E8A-4147-A177-3AD203B41FA5}">
                      <a16:colId xmlns:a16="http://schemas.microsoft.com/office/drawing/2014/main" val="3124911935"/>
                    </a:ext>
                  </a:extLst>
                </a:gridCol>
                <a:gridCol w="887979">
                  <a:extLst>
                    <a:ext uri="{9D8B030D-6E8A-4147-A177-3AD203B41FA5}">
                      <a16:colId xmlns:a16="http://schemas.microsoft.com/office/drawing/2014/main" val="2785268694"/>
                    </a:ext>
                  </a:extLst>
                </a:gridCol>
                <a:gridCol w="887979">
                  <a:extLst>
                    <a:ext uri="{9D8B030D-6E8A-4147-A177-3AD203B41FA5}">
                      <a16:colId xmlns:a16="http://schemas.microsoft.com/office/drawing/2014/main" val="4033232777"/>
                    </a:ext>
                  </a:extLst>
                </a:gridCol>
                <a:gridCol w="887979">
                  <a:extLst>
                    <a:ext uri="{9D8B030D-6E8A-4147-A177-3AD203B41FA5}">
                      <a16:colId xmlns:a16="http://schemas.microsoft.com/office/drawing/2014/main" val="549049359"/>
                    </a:ext>
                  </a:extLst>
                </a:gridCol>
                <a:gridCol w="887979">
                  <a:extLst>
                    <a:ext uri="{9D8B030D-6E8A-4147-A177-3AD203B41FA5}">
                      <a16:colId xmlns:a16="http://schemas.microsoft.com/office/drawing/2014/main" val="1369581052"/>
                    </a:ext>
                  </a:extLst>
                </a:gridCol>
                <a:gridCol w="887979">
                  <a:extLst>
                    <a:ext uri="{9D8B030D-6E8A-4147-A177-3AD203B41FA5}">
                      <a16:colId xmlns:a16="http://schemas.microsoft.com/office/drawing/2014/main" val="2475821537"/>
                    </a:ext>
                  </a:extLst>
                </a:gridCol>
                <a:gridCol w="887979">
                  <a:extLst>
                    <a:ext uri="{9D8B030D-6E8A-4147-A177-3AD203B41FA5}">
                      <a16:colId xmlns:a16="http://schemas.microsoft.com/office/drawing/2014/main" val="914194264"/>
                    </a:ext>
                  </a:extLst>
                </a:gridCol>
                <a:gridCol w="887979">
                  <a:extLst>
                    <a:ext uri="{9D8B030D-6E8A-4147-A177-3AD203B41FA5}">
                      <a16:colId xmlns:a16="http://schemas.microsoft.com/office/drawing/2014/main" val="20010"/>
                    </a:ext>
                  </a:extLst>
                </a:gridCol>
              </a:tblGrid>
              <a:tr h="248559">
                <a:tc>
                  <a:txBody>
                    <a:bodyPr/>
                    <a:lstStyle/>
                    <a:p>
                      <a:pPr algn="ctr"/>
                      <a:r>
                        <a:rPr lang="en-US" sz="1200" b="1" dirty="0">
                          <a:solidFill>
                            <a:schemeClr val="tx1"/>
                          </a:solidFill>
                        </a:rPr>
                        <a:t>ERL Range</a:t>
                      </a:r>
                    </a:p>
                  </a:txBody>
                  <a:tcPr marL="73683" marR="73683" marT="36842" marB="36842" anchor="ctr">
                    <a:solidFill>
                      <a:srgbClr val="EE7100"/>
                    </a:solidFill>
                  </a:tcPr>
                </a:tc>
                <a:tc>
                  <a:txBody>
                    <a:bodyPr/>
                    <a:lstStyle/>
                    <a:p>
                      <a:endParaRPr lang="en-US" sz="1400" dirty="0"/>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 100L</a:t>
                      </a:r>
                    </a:p>
                  </a:txBody>
                  <a:tcPr marL="73683" marR="73683" marT="36842" marB="36842" anchor="ctr">
                    <a:solidFill>
                      <a:srgbClr val="EE7100"/>
                    </a:solidFill>
                  </a:tcPr>
                </a:tc>
                <a:tc>
                  <a:txBody>
                    <a:bodyPr/>
                    <a:lstStyle/>
                    <a:p>
                      <a:pPr marL="0" algn="ctr" defTabSz="914400" rtl="0" eaLnBrk="1" latinLnBrk="0" hangingPunct="1"/>
                      <a:r>
                        <a:rPr lang="en-US" sz="1200" b="1" kern="1200" dirty="0">
                          <a:solidFill>
                            <a:schemeClr val="tx1"/>
                          </a:solidFill>
                          <a:latin typeface="+mn-lt"/>
                          <a:ea typeface="+mn-ea"/>
                          <a:cs typeface="+mn-cs"/>
                        </a:rPr>
                        <a:t>ER 250L</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400L</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450L</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600L</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ERL 700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ERL 1100</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1500L</a:t>
                      </a:r>
                    </a:p>
                  </a:txBody>
                  <a:tcPr marL="73683" marR="73683" marT="36842" marB="36842" anchor="ctr">
                    <a:solidFill>
                      <a:srgbClr val="EE7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ER 2000L</a:t>
                      </a:r>
                    </a:p>
                  </a:txBody>
                  <a:tcPr marL="73683" marR="73683" marT="36842" marB="36842" anchor="ctr">
                    <a:solidFill>
                      <a:srgbClr val="EE7100"/>
                    </a:solidFill>
                  </a:tcPr>
                </a:tc>
                <a:extLst>
                  <a:ext uri="{0D108BD9-81ED-4DB2-BD59-A6C34878D82A}">
                    <a16:rowId xmlns:a16="http://schemas.microsoft.com/office/drawing/2014/main" val="4078744175"/>
                  </a:ext>
                </a:extLst>
              </a:tr>
              <a:tr h="135225">
                <a:tc>
                  <a:txBody>
                    <a:bodyPr/>
                    <a:lstStyle/>
                    <a:p>
                      <a:pPr marL="91440" algn="l"/>
                      <a:r>
                        <a:rPr lang="en-US" sz="900" b="0" kern="1200" dirty="0">
                          <a:solidFill>
                            <a:schemeClr val="tx1"/>
                          </a:solidFill>
                          <a:latin typeface="+mn-lt"/>
                          <a:ea typeface="+mn-ea"/>
                          <a:cs typeface="+mn-cs"/>
                        </a:rPr>
                        <a:t>Carrier weight class </a:t>
                      </a:r>
                      <a:r>
                        <a:rPr lang="en-US" sz="900" b="0" kern="1200" baseline="30000" dirty="0">
                          <a:solidFill>
                            <a:schemeClr val="tx1"/>
                          </a:solidFill>
                          <a:latin typeface="+mn-lt"/>
                          <a:ea typeface="+mn-ea"/>
                          <a:cs typeface="+mn-cs"/>
                        </a:rPr>
                        <a:t>1</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t</a:t>
                      </a:r>
                    </a:p>
                  </a:txBody>
                  <a:tcPr marL="73683" marR="73683" marT="36842" marB="36842" anchor="ctr"/>
                </a:tc>
                <a:tc>
                  <a:txBody>
                    <a:bodyPr/>
                    <a:lstStyle/>
                    <a:p>
                      <a:pPr algn="ctr"/>
                      <a:r>
                        <a:rPr lang="en-US" sz="900" b="0" kern="1200" dirty="0">
                          <a:solidFill>
                            <a:schemeClr val="tx1"/>
                          </a:solidFill>
                          <a:latin typeface="+mn-lt"/>
                          <a:ea typeface="+mn-ea"/>
                          <a:cs typeface="+mn-cs"/>
                        </a:rPr>
                        <a:t>3 - 8</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8 - 15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12 - 17</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12 -</a:t>
                      </a:r>
                      <a:r>
                        <a:rPr lang="en-US" sz="900" b="0" kern="1200" baseline="0" dirty="0">
                          <a:solidFill>
                            <a:schemeClr val="tx1"/>
                          </a:solidFill>
                          <a:latin typeface="+mn-lt"/>
                          <a:ea typeface="+mn-ea"/>
                          <a:cs typeface="+mn-cs"/>
                        </a:rPr>
                        <a:t> 17</a:t>
                      </a:r>
                      <a:endParaRPr lang="en-US" sz="900" b="0" kern="1200" dirty="0">
                        <a:solidFill>
                          <a:schemeClr val="tx1"/>
                        </a:solidFill>
                        <a:latin typeface="+mn-lt"/>
                        <a:ea typeface="+mn-ea"/>
                        <a:cs typeface="+mn-cs"/>
                      </a:endParaRP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15 - 22</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15 - 25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18 - 35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20</a:t>
                      </a:r>
                      <a:r>
                        <a:rPr lang="en-US" sz="900" b="0" kern="1200" baseline="0" dirty="0">
                          <a:solidFill>
                            <a:schemeClr val="tx1"/>
                          </a:solidFill>
                          <a:latin typeface="+mn-lt"/>
                          <a:ea typeface="+mn-ea"/>
                          <a:cs typeface="+mn-cs"/>
                        </a:rPr>
                        <a:t> - 40</a:t>
                      </a:r>
                      <a:endParaRPr lang="en-US" sz="900" b="0" kern="1200" dirty="0">
                        <a:solidFill>
                          <a:schemeClr val="tx1"/>
                        </a:solidFill>
                        <a:latin typeface="+mn-lt"/>
                        <a:ea typeface="+mn-ea"/>
                        <a:cs typeface="+mn-cs"/>
                      </a:endParaRP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30 - 55</a:t>
                      </a:r>
                    </a:p>
                  </a:txBody>
                  <a:tcPr marL="73683" marR="73683" marT="36842" marB="36842" anchor="ctr"/>
                </a:tc>
                <a:extLst>
                  <a:ext uri="{0D108BD9-81ED-4DB2-BD59-A6C34878D82A}">
                    <a16:rowId xmlns:a16="http://schemas.microsoft.com/office/drawing/2014/main" val="3961180247"/>
                  </a:ext>
                </a:extLst>
              </a:tr>
              <a:tr h="135225">
                <a:tc>
                  <a:txBody>
                    <a:bodyPr/>
                    <a:lstStyle/>
                    <a:p>
                      <a:pPr marL="91440" algn="l"/>
                      <a:r>
                        <a:rPr lang="en-US" sz="900" b="0" kern="1200" dirty="0">
                          <a:solidFill>
                            <a:schemeClr val="tx1"/>
                          </a:solidFill>
                          <a:latin typeface="+mn-lt"/>
                          <a:ea typeface="+mn-ea"/>
                          <a:cs typeface="+mn-cs"/>
                        </a:rPr>
                        <a:t>Service weight </a:t>
                      </a:r>
                      <a:r>
                        <a:rPr lang="en-US" sz="900" b="0" kern="1200" baseline="30000" dirty="0">
                          <a:solidFill>
                            <a:schemeClr val="tx1"/>
                          </a:solidFill>
                          <a:latin typeface="+mn-lt"/>
                          <a:ea typeface="+mn-ea"/>
                          <a:cs typeface="+mn-cs"/>
                        </a:rPr>
                        <a:t>2</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410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440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450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660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700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900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1.450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1.800</a:t>
                      </a:r>
                    </a:p>
                  </a:txBody>
                  <a:tcPr marL="73683" marR="73683" marT="36842" marB="36842" anchor="ctr"/>
                </a:tc>
                <a:extLst>
                  <a:ext uri="{0D108BD9-81ED-4DB2-BD59-A6C34878D82A}">
                    <a16:rowId xmlns:a16="http://schemas.microsoft.com/office/drawing/2014/main" val="434322100"/>
                  </a:ext>
                </a:extLst>
              </a:tr>
              <a:tr h="135225">
                <a:tc>
                  <a:txBody>
                    <a:bodyPr/>
                    <a:lstStyle/>
                    <a:p>
                      <a:pPr marL="91440" algn="l"/>
                      <a:r>
                        <a:rPr lang="en-US" sz="900" b="0" kern="1200" dirty="0">
                          <a:solidFill>
                            <a:schemeClr val="tx1"/>
                          </a:solidFill>
                          <a:latin typeface="+mn-lt"/>
                          <a:ea typeface="+mn-ea"/>
                          <a:cs typeface="+mn-cs"/>
                        </a:rPr>
                        <a:t>Product weight</a:t>
                      </a:r>
                    </a:p>
                  </a:txBody>
                  <a:tcPr marL="73683" marR="73683" marT="36842" marB="36842" anchor="ctr"/>
                </a:tc>
                <a:tc>
                  <a:txBody>
                    <a:bodyPr/>
                    <a:lstStyle/>
                    <a:p>
                      <a:pPr algn="ctr"/>
                      <a:r>
                        <a:rPr lang="en-US" sz="900" b="0" kern="1200" dirty="0">
                          <a:solidFill>
                            <a:schemeClr val="tx1"/>
                          </a:solidFill>
                          <a:latin typeface="+mn-lt"/>
                          <a:ea typeface="+mn-ea"/>
                          <a:cs typeface="+mn-cs"/>
                        </a:rPr>
                        <a:t>kg</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210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340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365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375</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580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600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660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1.200</a:t>
                      </a:r>
                    </a:p>
                  </a:txBody>
                  <a:tcPr marL="73683" marR="73683" marT="36842" marB="36842" anchor="ctr"/>
                </a:tc>
                <a:tc>
                  <a:txBody>
                    <a:bodyPr/>
                    <a:lstStyle/>
                    <a:p>
                      <a:pPr marL="0" algn="ctr" defTabSz="914400" rtl="0" eaLnBrk="1" latinLnBrk="0" hangingPunct="1"/>
                      <a:r>
                        <a:rPr lang="en-US" sz="900" b="0" kern="1200" dirty="0">
                          <a:solidFill>
                            <a:schemeClr val="tx1"/>
                          </a:solidFill>
                          <a:latin typeface="+mn-lt"/>
                          <a:ea typeface="+mn-ea"/>
                          <a:cs typeface="+mn-cs"/>
                        </a:rPr>
                        <a:t>1.500</a:t>
                      </a:r>
                    </a:p>
                  </a:txBody>
                  <a:tcPr marL="73683" marR="73683" marT="36842" marB="36842" anchor="ctr"/>
                </a:tc>
                <a:extLst>
                  <a:ext uri="{0D108BD9-81ED-4DB2-BD59-A6C34878D82A}">
                    <a16:rowId xmlns:a16="http://schemas.microsoft.com/office/drawing/2014/main" val="3216737453"/>
                  </a:ext>
                </a:extLst>
              </a:tr>
              <a:tr h="135225">
                <a:tc>
                  <a:txBody>
                    <a:bodyPr/>
                    <a:lstStyle/>
                    <a:p>
                      <a:pPr marL="91440" algn="l"/>
                      <a:r>
                        <a:rPr lang="en-US" sz="900" b="0" kern="1200" dirty="0">
                          <a:solidFill>
                            <a:schemeClr val="tx1"/>
                          </a:solidFill>
                          <a:latin typeface="+mn-lt"/>
                          <a:ea typeface="+mn-ea"/>
                          <a:cs typeface="+mn-cs"/>
                        </a:rPr>
                        <a:t>Nominal</a:t>
                      </a:r>
                      <a:r>
                        <a:rPr lang="en-US" sz="900" b="0" kern="1200" baseline="0" dirty="0">
                          <a:solidFill>
                            <a:schemeClr val="tx1"/>
                          </a:solidFill>
                          <a:latin typeface="+mn-lt"/>
                          <a:ea typeface="+mn-ea"/>
                          <a:cs typeface="+mn-cs"/>
                        </a:rPr>
                        <a:t> power</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kW</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45</a:t>
                      </a:r>
                    </a:p>
                  </a:txBody>
                  <a:tcPr marL="73683" marR="73683" marT="36842" marB="36842" anchor="ctr"/>
                </a:tc>
                <a:tc>
                  <a:txBody>
                    <a:bodyPr/>
                    <a:lstStyle/>
                    <a:p>
                      <a:pPr algn="ctr"/>
                      <a:r>
                        <a:rPr lang="en-US" sz="900" b="0" kern="1200" dirty="0">
                          <a:solidFill>
                            <a:schemeClr val="tx1"/>
                          </a:solidFill>
                          <a:latin typeface="+mn-lt"/>
                          <a:ea typeface="+mn-ea"/>
                          <a:cs typeface="+mn-cs"/>
                        </a:rPr>
                        <a:t>65</a:t>
                      </a:r>
                    </a:p>
                  </a:txBody>
                  <a:tcPr marL="73683" marR="73683" marT="36842" marB="36842" anchor="ctr"/>
                </a:tc>
                <a:tc>
                  <a:txBody>
                    <a:bodyPr/>
                    <a:lstStyle/>
                    <a:p>
                      <a:pPr algn="ctr"/>
                      <a:r>
                        <a:rPr lang="en-US" sz="900" b="0" kern="1200" dirty="0">
                          <a:solidFill>
                            <a:schemeClr val="tx1"/>
                          </a:solidFill>
                          <a:latin typeface="+mn-lt"/>
                          <a:ea typeface="+mn-ea"/>
                          <a:cs typeface="+mn-cs"/>
                        </a:rPr>
                        <a:t>65</a:t>
                      </a:r>
                    </a:p>
                  </a:txBody>
                  <a:tcPr marL="73683" marR="73683" marT="36842" marB="36842" anchor="ctr"/>
                </a:tc>
                <a:tc>
                  <a:txBody>
                    <a:bodyPr/>
                    <a:lstStyle/>
                    <a:p>
                      <a:pPr algn="ctr"/>
                      <a:r>
                        <a:rPr lang="en-US" sz="900" b="0" kern="1200" dirty="0">
                          <a:solidFill>
                            <a:schemeClr val="tx1"/>
                          </a:solidFill>
                          <a:latin typeface="+mn-lt"/>
                          <a:ea typeface="+mn-ea"/>
                          <a:cs typeface="+mn-cs"/>
                        </a:rPr>
                        <a:t>65</a:t>
                      </a:r>
                    </a:p>
                  </a:txBody>
                  <a:tcPr marL="73683" marR="73683" marT="36842" marB="36842" anchor="ctr"/>
                </a:tc>
                <a:tc>
                  <a:txBody>
                    <a:bodyPr/>
                    <a:lstStyle/>
                    <a:p>
                      <a:pPr algn="ctr"/>
                      <a:r>
                        <a:rPr lang="en-US" sz="900" b="0" kern="1200" dirty="0">
                          <a:solidFill>
                            <a:schemeClr val="tx1"/>
                          </a:solidFill>
                          <a:latin typeface="+mn-lt"/>
                          <a:ea typeface="+mn-ea"/>
                          <a:cs typeface="+mn-cs"/>
                        </a:rPr>
                        <a:t>70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120</a:t>
                      </a:r>
                    </a:p>
                  </a:txBody>
                  <a:tcPr marL="73683" marR="73683" marT="36842" marB="36842" anchor="ctr"/>
                </a:tc>
                <a:tc>
                  <a:txBody>
                    <a:bodyPr/>
                    <a:lstStyle/>
                    <a:p>
                      <a:pPr algn="ctr"/>
                      <a:r>
                        <a:rPr lang="en-US" sz="900" b="0" kern="1200" dirty="0">
                          <a:solidFill>
                            <a:schemeClr val="tx1"/>
                          </a:solidFill>
                          <a:latin typeface="+mn-lt"/>
                          <a:ea typeface="+mn-ea"/>
                          <a:cs typeface="+mn-cs"/>
                        </a:rPr>
                        <a:t>160</a:t>
                      </a:r>
                    </a:p>
                  </a:txBody>
                  <a:tcPr marL="73683" marR="73683" marT="36842" marB="36842" anchor="ctr"/>
                </a:tc>
                <a:extLst>
                  <a:ext uri="{0D108BD9-81ED-4DB2-BD59-A6C34878D82A}">
                    <a16:rowId xmlns:a16="http://schemas.microsoft.com/office/drawing/2014/main" val="3418948858"/>
                  </a:ext>
                </a:extLst>
              </a:tr>
              <a:tr h="135225">
                <a:tc>
                  <a:txBody>
                    <a:bodyPr/>
                    <a:lstStyle/>
                    <a:p>
                      <a:pPr marL="91440" algn="l"/>
                      <a:r>
                        <a:rPr lang="en-US" sz="900" b="0" kern="1200" dirty="0">
                          <a:solidFill>
                            <a:schemeClr val="tx1"/>
                          </a:solidFill>
                          <a:latin typeface="+mn-lt"/>
                          <a:ea typeface="+mn-ea"/>
                          <a:cs typeface="+mn-cs"/>
                        </a:rPr>
                        <a:t>A</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algn="ctr"/>
                      <a:r>
                        <a:rPr lang="en-US" sz="900" b="0" kern="1200" dirty="0">
                          <a:solidFill>
                            <a:schemeClr val="tx1"/>
                          </a:solidFill>
                          <a:latin typeface="+mn-lt"/>
                          <a:ea typeface="+mn-ea"/>
                          <a:cs typeface="+mn-cs"/>
                        </a:rPr>
                        <a:t>810</a:t>
                      </a:r>
                    </a:p>
                  </a:txBody>
                  <a:tcPr marL="73683" marR="73683" marT="36842" marB="36842" anchor="ctr"/>
                </a:tc>
                <a:tc>
                  <a:txBody>
                    <a:bodyPr/>
                    <a:lstStyle/>
                    <a:p>
                      <a:pPr algn="ctr"/>
                      <a:r>
                        <a:rPr lang="en-US" sz="900" b="0" kern="1200" dirty="0">
                          <a:solidFill>
                            <a:schemeClr val="tx1"/>
                          </a:solidFill>
                          <a:latin typeface="+mn-lt"/>
                          <a:ea typeface="+mn-ea"/>
                          <a:cs typeface="+mn-cs"/>
                        </a:rPr>
                        <a:t>1.130</a:t>
                      </a:r>
                    </a:p>
                  </a:txBody>
                  <a:tcPr marL="73683" marR="73683" marT="36842" marB="36842" anchor="ctr"/>
                </a:tc>
                <a:tc>
                  <a:txBody>
                    <a:bodyPr/>
                    <a:lstStyle/>
                    <a:p>
                      <a:pPr algn="ctr"/>
                      <a:r>
                        <a:rPr lang="en-US" sz="900" b="0" kern="1200" dirty="0">
                          <a:solidFill>
                            <a:schemeClr val="tx1"/>
                          </a:solidFill>
                          <a:latin typeface="+mn-lt"/>
                          <a:ea typeface="+mn-ea"/>
                          <a:cs typeface="+mn-cs"/>
                        </a:rPr>
                        <a:t>1.130</a:t>
                      </a:r>
                    </a:p>
                  </a:txBody>
                  <a:tcPr marL="73683" marR="73683" marT="36842" marB="36842" anchor="ctr"/>
                </a:tc>
                <a:tc>
                  <a:txBody>
                    <a:bodyPr/>
                    <a:lstStyle/>
                    <a:p>
                      <a:pPr algn="ctr"/>
                      <a:r>
                        <a:rPr lang="en-US" sz="900" b="0" kern="1200" dirty="0">
                          <a:solidFill>
                            <a:schemeClr val="tx1"/>
                          </a:solidFill>
                          <a:latin typeface="+mn-lt"/>
                          <a:ea typeface="+mn-ea"/>
                          <a:cs typeface="+mn-cs"/>
                        </a:rPr>
                        <a:t>1.160</a:t>
                      </a:r>
                    </a:p>
                  </a:txBody>
                  <a:tcPr marL="73683" marR="73683" marT="36842" marB="36842" anchor="ctr"/>
                </a:tc>
                <a:tc>
                  <a:txBody>
                    <a:bodyPr/>
                    <a:lstStyle/>
                    <a:p>
                      <a:pPr algn="ctr"/>
                      <a:r>
                        <a:rPr lang="en-US" sz="900" b="0" kern="1200" dirty="0">
                          <a:solidFill>
                            <a:schemeClr val="tx1"/>
                          </a:solidFill>
                          <a:latin typeface="+mn-lt"/>
                          <a:ea typeface="+mn-ea"/>
                          <a:cs typeface="+mn-cs"/>
                        </a:rPr>
                        <a:t>1.340</a:t>
                      </a:r>
                    </a:p>
                  </a:txBody>
                  <a:tcPr marL="73683" marR="73683" marT="36842" marB="36842" anchor="ctr"/>
                </a:tc>
                <a:tc>
                  <a:txBody>
                    <a:bodyPr/>
                    <a:lstStyle/>
                    <a:p>
                      <a:pPr algn="ctr"/>
                      <a:r>
                        <a:rPr lang="en-US" sz="900" b="0" kern="1200" dirty="0">
                          <a:solidFill>
                            <a:schemeClr val="tx1"/>
                          </a:solidFill>
                          <a:latin typeface="+mn-lt"/>
                          <a:ea typeface="+mn-ea"/>
                          <a:cs typeface="+mn-cs"/>
                        </a:rPr>
                        <a:t>1.230</a:t>
                      </a:r>
                    </a:p>
                  </a:txBody>
                  <a:tcPr marL="73683" marR="73683" marT="36842" marB="36842" anchor="ctr"/>
                </a:tc>
                <a:tc>
                  <a:txBody>
                    <a:bodyPr/>
                    <a:lstStyle/>
                    <a:p>
                      <a:pPr algn="ctr"/>
                      <a:r>
                        <a:rPr lang="en-US" sz="900" b="0" kern="1200" dirty="0">
                          <a:solidFill>
                            <a:schemeClr val="tx1"/>
                          </a:solidFill>
                          <a:latin typeface="+mn-lt"/>
                          <a:ea typeface="+mn-ea"/>
                          <a:cs typeface="+mn-cs"/>
                        </a:rPr>
                        <a:t>1.270</a:t>
                      </a:r>
                    </a:p>
                  </a:txBody>
                  <a:tcPr marL="73683" marR="73683" marT="36842" marB="36842" anchor="ctr"/>
                </a:tc>
                <a:tc>
                  <a:txBody>
                    <a:bodyPr/>
                    <a:lstStyle/>
                    <a:p>
                      <a:pPr algn="ctr"/>
                      <a:r>
                        <a:rPr lang="en-US" sz="900" b="0" kern="1200" dirty="0">
                          <a:solidFill>
                            <a:schemeClr val="tx1"/>
                          </a:solidFill>
                          <a:latin typeface="+mn-lt"/>
                          <a:ea typeface="+mn-ea"/>
                          <a:cs typeface="+mn-cs"/>
                        </a:rPr>
                        <a:t>1.440</a:t>
                      </a:r>
                    </a:p>
                  </a:txBody>
                  <a:tcPr marL="73683" marR="73683" marT="36842" marB="36842" anchor="ctr"/>
                </a:tc>
                <a:tc>
                  <a:txBody>
                    <a:bodyPr/>
                    <a:lstStyle/>
                    <a:p>
                      <a:pPr algn="ctr"/>
                      <a:r>
                        <a:rPr lang="en-US" sz="900" b="0" kern="1200" dirty="0">
                          <a:solidFill>
                            <a:schemeClr val="tx1"/>
                          </a:solidFill>
                          <a:latin typeface="+mn-lt"/>
                          <a:ea typeface="+mn-ea"/>
                          <a:cs typeface="+mn-cs"/>
                        </a:rPr>
                        <a:t>1.500</a:t>
                      </a:r>
                    </a:p>
                  </a:txBody>
                  <a:tcPr marL="73683" marR="73683" marT="36842" marB="36842" anchor="ctr"/>
                </a:tc>
                <a:extLst>
                  <a:ext uri="{0D108BD9-81ED-4DB2-BD59-A6C34878D82A}">
                    <a16:rowId xmlns:a16="http://schemas.microsoft.com/office/drawing/2014/main" val="511638100"/>
                  </a:ext>
                </a:extLst>
              </a:tr>
              <a:tr h="135225">
                <a:tc>
                  <a:txBody>
                    <a:bodyPr/>
                    <a:lstStyle/>
                    <a:p>
                      <a:pPr marL="91440" algn="l"/>
                      <a:r>
                        <a:rPr lang="de-DE" sz="900" b="0" kern="1200" dirty="0">
                          <a:solidFill>
                            <a:schemeClr val="tx1"/>
                          </a:solidFill>
                          <a:latin typeface="+mn-lt"/>
                          <a:ea typeface="+mn-ea"/>
                          <a:cs typeface="+mn-cs"/>
                        </a:rPr>
                        <a:t>C</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370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400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400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450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535</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450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680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740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extLst>
                  <a:ext uri="{0D108BD9-81ED-4DB2-BD59-A6C34878D82A}">
                    <a16:rowId xmlns:a16="http://schemas.microsoft.com/office/drawing/2014/main" val="2845024739"/>
                  </a:ext>
                </a:extLst>
              </a:tr>
              <a:tr h="135225">
                <a:tc>
                  <a:txBody>
                    <a:bodyPr/>
                    <a:lstStyle/>
                    <a:p>
                      <a:pPr marL="91440" algn="l"/>
                      <a:r>
                        <a:rPr lang="de-DE" sz="900" b="0" kern="1200" dirty="0">
                          <a:solidFill>
                            <a:schemeClr val="tx1"/>
                          </a:solidFill>
                          <a:latin typeface="+mn-lt"/>
                          <a:ea typeface="+mn-ea"/>
                          <a:cs typeface="+mn-cs"/>
                        </a:rPr>
                        <a:t>B</a:t>
                      </a:r>
                      <a:endParaRPr lang="en-US" sz="900" b="0" kern="12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310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355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355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25563"/>
                          </a:solidFill>
                          <a:effectLst/>
                          <a:uLnTx/>
                          <a:uFillTx/>
                          <a:latin typeface="Arial"/>
                          <a:ea typeface="+mn-ea"/>
                          <a:cs typeface="+mn-cs"/>
                        </a:rPr>
                        <a:t>680</a:t>
                      </a:r>
                      <a:endParaRPr kumimoji="0" lang="en-US" sz="900" b="0" i="0" u="none" strike="noStrike" kern="1200" cap="none" spc="0" normalizeH="0" baseline="0" noProof="0" dirty="0">
                        <a:ln>
                          <a:noFill/>
                        </a:ln>
                        <a:solidFill>
                          <a:srgbClr val="425563"/>
                        </a:solidFill>
                        <a:effectLst/>
                        <a:uLnTx/>
                        <a:uFillTx/>
                        <a:latin typeface="Arial"/>
                        <a:ea typeface="+mn-ea"/>
                        <a:cs typeface="+mn-cs"/>
                      </a:endParaRPr>
                    </a:p>
                  </a:txBody>
                  <a:tcPr marL="73683" marR="73683" marT="36842" marB="36842" anchor="ctr"/>
                </a:tc>
                <a:extLst>
                  <a:ext uri="{0D108BD9-81ED-4DB2-BD59-A6C34878D82A}">
                    <a16:rowId xmlns:a16="http://schemas.microsoft.com/office/drawing/2014/main" val="10007"/>
                  </a:ext>
                </a:extLst>
              </a:tr>
              <a:tr h="135225">
                <a:tc>
                  <a:txBody>
                    <a:bodyPr/>
                    <a:lstStyle/>
                    <a:p>
                      <a:pPr marL="91440" algn="l"/>
                      <a:r>
                        <a:rPr lang="en-US" sz="900" b="0" kern="1200" dirty="0">
                          <a:solidFill>
                            <a:schemeClr val="tx1"/>
                          </a:solidFill>
                          <a:latin typeface="+mn-lt"/>
                          <a:ea typeface="+mn-ea"/>
                          <a:cs typeface="+mn-cs"/>
                        </a:rPr>
                        <a:t>Rotational speed</a:t>
                      </a:r>
                    </a:p>
                  </a:txBody>
                  <a:tcPr marL="73683" marR="73683" marT="36842" marB="36842" anchor="ctr"/>
                </a:tc>
                <a:tc>
                  <a:txBody>
                    <a:bodyPr/>
                    <a:lstStyle/>
                    <a:p>
                      <a:pPr algn="ctr"/>
                      <a:r>
                        <a:rPr lang="en-US" sz="900" b="0" kern="1200" dirty="0">
                          <a:solidFill>
                            <a:schemeClr val="tx1"/>
                          </a:solidFill>
                          <a:latin typeface="+mn-lt"/>
                          <a:ea typeface="+mn-ea"/>
                          <a:cs typeface="+mn-cs"/>
                        </a:rPr>
                        <a:t>rpm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80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75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65</a:t>
                      </a:r>
                    </a:p>
                  </a:txBody>
                  <a:tcPr marL="73683" marR="73683" marT="36842" marB="36842" anchor="ctr"/>
                </a:tc>
                <a:extLst>
                  <a:ext uri="{0D108BD9-81ED-4DB2-BD59-A6C34878D82A}">
                    <a16:rowId xmlns:a16="http://schemas.microsoft.com/office/drawing/2014/main" val="10008"/>
                  </a:ext>
                </a:extLst>
              </a:tr>
              <a:tr h="135225">
                <a:tc>
                  <a:txBody>
                    <a:bodyPr/>
                    <a:lstStyle/>
                    <a:p>
                      <a:pPr marL="91440" algn="l"/>
                      <a:r>
                        <a:rPr lang="en-US" sz="900" b="0" kern="1200" dirty="0">
                          <a:solidFill>
                            <a:schemeClr val="tx1"/>
                          </a:solidFill>
                          <a:latin typeface="+mn-lt"/>
                          <a:ea typeface="+mn-ea"/>
                          <a:cs typeface="+mn-cs"/>
                        </a:rPr>
                        <a:t>Optimum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3</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52 - 62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60 - 85</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120 - 150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120 - 150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120 - 150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130 - 160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205 - 300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200 - 300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300 – 390</a:t>
                      </a:r>
                    </a:p>
                  </a:txBody>
                  <a:tcPr marL="73683" marR="73683" marT="36842" marB="36842" anchor="ctr"/>
                </a:tc>
                <a:extLst>
                  <a:ext uri="{0D108BD9-81ED-4DB2-BD59-A6C34878D82A}">
                    <a16:rowId xmlns:a16="http://schemas.microsoft.com/office/drawing/2014/main" val="10009"/>
                  </a:ext>
                </a:extLst>
              </a:tr>
              <a:tr h="135225">
                <a:tc>
                  <a:txBody>
                    <a:bodyPr/>
                    <a:lstStyle/>
                    <a:p>
                      <a:pPr marL="91440" algn="l"/>
                      <a:r>
                        <a:rPr lang="en-US" sz="900" b="0" kern="1200" dirty="0">
                          <a:solidFill>
                            <a:schemeClr val="tx1"/>
                          </a:solidFill>
                          <a:latin typeface="+mn-lt"/>
                          <a:ea typeface="+mn-ea"/>
                          <a:cs typeface="+mn-cs"/>
                        </a:rPr>
                        <a:t>Maximum torque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3.120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10.400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11.700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23.400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33.500</a:t>
                      </a:r>
                    </a:p>
                  </a:txBody>
                  <a:tcPr marL="73683" marR="73683" marT="36842" marB="36842" anchor="ctr"/>
                </a:tc>
                <a:extLst>
                  <a:ext uri="{0D108BD9-81ED-4DB2-BD59-A6C34878D82A}">
                    <a16:rowId xmlns:a16="http://schemas.microsoft.com/office/drawing/2014/main" val="10010"/>
                  </a:ext>
                </a:extLst>
              </a:tr>
              <a:tr h="135225">
                <a:tc>
                  <a:txBody>
                    <a:bodyPr/>
                    <a:lstStyle/>
                    <a:p>
                      <a:pPr marL="91440" algn="l"/>
                      <a:r>
                        <a:rPr lang="en-US" sz="900" b="0" kern="1200" dirty="0">
                          <a:solidFill>
                            <a:schemeClr val="tx1"/>
                          </a:solidFill>
                          <a:latin typeface="+mn-lt"/>
                          <a:ea typeface="+mn-ea"/>
                          <a:cs typeface="+mn-cs"/>
                        </a:rPr>
                        <a:t>Maximum cutting force </a:t>
                      </a:r>
                      <a:r>
                        <a:rPr lang="en-US" sz="900" b="0" kern="1200" baseline="30000" dirty="0">
                          <a:solidFill>
                            <a:schemeClr val="tx1"/>
                          </a:solidFill>
                          <a:latin typeface="+mn-lt"/>
                          <a:ea typeface="+mn-ea"/>
                          <a:cs typeface="+mn-cs"/>
                        </a:rPr>
                        <a:t>4</a:t>
                      </a:r>
                    </a:p>
                  </a:txBody>
                  <a:tcPr marL="73683" marR="73683" marT="36842" marB="36842" anchor="ctr"/>
                </a:tc>
                <a:tc>
                  <a:txBody>
                    <a:bodyPr/>
                    <a:lstStyle/>
                    <a:p>
                      <a:pPr algn="ctr"/>
                      <a:r>
                        <a:rPr lang="en-US" sz="900" b="0" kern="1200" dirty="0">
                          <a:solidFill>
                            <a:schemeClr val="tx1"/>
                          </a:solidFill>
                          <a:latin typeface="+mn-lt"/>
                          <a:ea typeface="+mn-ea"/>
                          <a:cs typeface="+mn-cs"/>
                        </a:rPr>
                        <a:t>N</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16.900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26.000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46.200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38.900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52.000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93.600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68.800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93.000</a:t>
                      </a:r>
                    </a:p>
                  </a:txBody>
                  <a:tcPr marL="73683" marR="73683" marT="36842" marB="36842" anchor="ctr"/>
                </a:tc>
                <a:extLst>
                  <a:ext uri="{0D108BD9-81ED-4DB2-BD59-A6C34878D82A}">
                    <a16:rowId xmlns:a16="http://schemas.microsoft.com/office/drawing/2014/main" val="10011"/>
                  </a:ext>
                </a:extLst>
              </a:tr>
              <a:tr h="135225">
                <a:tc>
                  <a:txBody>
                    <a:bodyPr/>
                    <a:lstStyle/>
                    <a:p>
                      <a:pPr marL="91440" algn="l"/>
                      <a:r>
                        <a:rPr lang="en-US" sz="900" b="0" kern="1200" dirty="0">
                          <a:solidFill>
                            <a:schemeClr val="tx1"/>
                          </a:solidFill>
                          <a:latin typeface="+mn-lt"/>
                          <a:ea typeface="+mn-ea"/>
                          <a:cs typeface="+mn-cs"/>
                        </a:rPr>
                        <a:t>Pick shaft diameter</a:t>
                      </a:r>
                    </a:p>
                  </a:txBody>
                  <a:tcPr marL="73683" marR="73683" marT="36842" marB="36842" anchor="ctr"/>
                </a:tc>
                <a:tc>
                  <a:txBody>
                    <a:bodyPr/>
                    <a:lstStyle/>
                    <a:p>
                      <a:pPr algn="ctr"/>
                      <a:r>
                        <a:rPr lang="en-US" sz="900" b="0" kern="1200" dirty="0">
                          <a:solidFill>
                            <a:schemeClr val="tx1"/>
                          </a:solidFill>
                          <a:latin typeface="+mn-lt"/>
                          <a:ea typeface="+mn-ea"/>
                          <a:cs typeface="+mn-cs"/>
                        </a:rPr>
                        <a:t>mm</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22</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25563"/>
                          </a:solidFill>
                          <a:effectLst/>
                          <a:uLnTx/>
                          <a:uFillTx/>
                          <a:latin typeface="Arial"/>
                          <a:ea typeface="+mn-ea"/>
                          <a:cs typeface="+mn-cs"/>
                        </a:rPr>
                        <a:t>30</a:t>
                      </a:r>
                    </a:p>
                  </a:txBody>
                  <a:tcPr marL="73683" marR="73683" marT="36842" marB="36842" anchor="ctr"/>
                </a:tc>
                <a:extLst>
                  <a:ext uri="{0D108BD9-81ED-4DB2-BD59-A6C34878D82A}">
                    <a16:rowId xmlns:a16="http://schemas.microsoft.com/office/drawing/2014/main" val="10012"/>
                  </a:ext>
                </a:extLst>
              </a:tr>
              <a:tr h="135225">
                <a:tc>
                  <a:txBody>
                    <a:bodyPr/>
                    <a:lstStyle/>
                    <a:p>
                      <a:pPr marL="91440" algn="l"/>
                      <a:r>
                        <a:rPr lang="en-US" sz="900" b="0" kern="1200" dirty="0">
                          <a:solidFill>
                            <a:schemeClr val="tx1"/>
                          </a:solidFill>
                          <a:latin typeface="+mn-lt"/>
                          <a:ea typeface="+mn-ea"/>
                          <a:cs typeface="+mn-cs"/>
                        </a:rPr>
                        <a:t>Number of picks</a:t>
                      </a:r>
                    </a:p>
                  </a:txBody>
                  <a:tcPr marL="73683" marR="73683" marT="36842" marB="36842" anchor="ctr"/>
                </a:tc>
                <a:tc>
                  <a:txBody>
                    <a:bodyPr/>
                    <a:lstStyle/>
                    <a:p>
                      <a:pPr algn="ctr"/>
                      <a:r>
                        <a:rPr lang="en-US" sz="900" b="0" kern="1200" dirty="0">
                          <a:solidFill>
                            <a:schemeClr val="tx1"/>
                          </a:solidFill>
                          <a:latin typeface="+mn-lt"/>
                          <a:ea typeface="+mn-ea"/>
                          <a:cs typeface="+mn-cs"/>
                        </a:rPr>
                        <a:t>pcs</a:t>
                      </a:r>
                    </a:p>
                  </a:txBody>
                  <a:tcPr marL="73683" marR="73683" marT="36842" marB="36842" anchor="ctr"/>
                </a:tc>
                <a:tc>
                  <a:txBody>
                    <a:bodyPr/>
                    <a:lstStyle/>
                    <a:p>
                      <a:pPr algn="ctr"/>
                      <a:r>
                        <a:rPr lang="en-US" sz="900" b="0" kern="1200" dirty="0">
                          <a:solidFill>
                            <a:schemeClr val="tx1"/>
                          </a:solidFill>
                          <a:latin typeface="+mn-lt"/>
                          <a:ea typeface="+mn-ea"/>
                          <a:cs typeface="+mn-cs"/>
                        </a:rPr>
                        <a:t>32</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44</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42</a:t>
                      </a:r>
                    </a:p>
                  </a:txBody>
                  <a:tcPr marL="73683" marR="73683" marT="36842" marB="36842" anchor="ctr"/>
                </a:tc>
                <a:tc>
                  <a:txBody>
                    <a:bodyPr/>
                    <a:lstStyle/>
                    <a:p>
                      <a:pPr algn="ctr"/>
                      <a:r>
                        <a:rPr lang="en-US" sz="900" b="0" kern="1200" dirty="0">
                          <a:solidFill>
                            <a:schemeClr val="tx1"/>
                          </a:solidFill>
                          <a:latin typeface="+mn-lt"/>
                          <a:ea typeface="+mn-ea"/>
                          <a:cs typeface="+mn-cs"/>
                        </a:rPr>
                        <a:t>30</a:t>
                      </a:r>
                    </a:p>
                  </a:txBody>
                  <a:tcPr marL="73683" marR="73683" marT="36842" marB="36842" anchor="ctr"/>
                </a:tc>
                <a:tc>
                  <a:txBody>
                    <a:bodyPr/>
                    <a:lstStyle/>
                    <a:p>
                      <a:pPr algn="ctr"/>
                      <a:r>
                        <a:rPr lang="en-US" sz="900" b="0" kern="1200" dirty="0">
                          <a:solidFill>
                            <a:schemeClr val="tx1"/>
                          </a:solidFill>
                          <a:latin typeface="+mn-lt"/>
                          <a:ea typeface="+mn-ea"/>
                          <a:cs typeface="+mn-cs"/>
                        </a:rPr>
                        <a:t>26</a:t>
                      </a:r>
                    </a:p>
                  </a:txBody>
                  <a:tcPr marL="73683" marR="73683" marT="36842" marB="36842" anchor="ctr"/>
                </a:tc>
                <a:tc>
                  <a:txBody>
                    <a:bodyPr/>
                    <a:lstStyle/>
                    <a:p>
                      <a:pPr algn="ctr"/>
                      <a:r>
                        <a:rPr lang="en-US" sz="900" b="0" kern="1200" dirty="0">
                          <a:solidFill>
                            <a:schemeClr val="tx1"/>
                          </a:solidFill>
                          <a:latin typeface="+mn-lt"/>
                          <a:ea typeface="+mn-ea"/>
                          <a:cs typeface="+mn-cs"/>
                        </a:rPr>
                        <a:t>24</a:t>
                      </a:r>
                    </a:p>
                  </a:txBody>
                  <a:tcPr marL="73683" marR="73683" marT="36842" marB="36842" anchor="ctr"/>
                </a:tc>
                <a:tc>
                  <a:txBody>
                    <a:bodyPr/>
                    <a:lstStyle/>
                    <a:p>
                      <a:pPr algn="ctr"/>
                      <a:r>
                        <a:rPr lang="en-US" sz="900" b="0" kern="1200" dirty="0">
                          <a:solidFill>
                            <a:schemeClr val="tx1"/>
                          </a:solidFill>
                          <a:latin typeface="+mn-lt"/>
                          <a:ea typeface="+mn-ea"/>
                          <a:cs typeface="+mn-cs"/>
                        </a:rPr>
                        <a:t>28</a:t>
                      </a:r>
                    </a:p>
                  </a:txBody>
                  <a:tcPr marL="73683" marR="73683" marT="36842" marB="36842" anchor="ctr"/>
                </a:tc>
                <a:extLst>
                  <a:ext uri="{0D108BD9-81ED-4DB2-BD59-A6C34878D82A}">
                    <a16:rowId xmlns:a16="http://schemas.microsoft.com/office/drawing/2014/main" val="1249911460"/>
                  </a:ext>
                </a:extLst>
              </a:tr>
              <a:tr h="135225">
                <a:tc>
                  <a:txBody>
                    <a:bodyPr/>
                    <a:lstStyle/>
                    <a:p>
                      <a:pPr marL="91440" algn="l"/>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oil flow </a:t>
                      </a:r>
                      <a:r>
                        <a:rPr lang="en-US" sz="900" b="0" kern="1200" baseline="30000" dirty="0">
                          <a:solidFill>
                            <a:schemeClr val="tx1"/>
                          </a:solidFill>
                          <a:latin typeface="+mn-lt"/>
                          <a:ea typeface="+mn-ea"/>
                          <a:cs typeface="+mn-cs"/>
                        </a:rPr>
                        <a:t>5</a:t>
                      </a:r>
                    </a:p>
                  </a:txBody>
                  <a:tcPr marL="73683" marR="73683" marT="36842" marB="36842" anchor="ctr"/>
                </a:tc>
                <a:tc>
                  <a:txBody>
                    <a:bodyPr/>
                    <a:lstStyle/>
                    <a:p>
                      <a:pPr algn="ctr"/>
                      <a:r>
                        <a:rPr lang="en-US" sz="900" b="0" kern="1200" dirty="0">
                          <a:solidFill>
                            <a:schemeClr val="tx1"/>
                          </a:solidFill>
                          <a:latin typeface="+mn-lt"/>
                          <a:ea typeface="+mn-ea"/>
                          <a:cs typeface="+mn-cs"/>
                        </a:rPr>
                        <a:t>l/min</a:t>
                      </a:r>
                    </a:p>
                  </a:txBody>
                  <a:tcPr marL="73683" marR="73683" marT="36842" marB="36842" anchor="ctr"/>
                </a:tc>
                <a:tc>
                  <a:txBody>
                    <a:bodyPr/>
                    <a:lstStyle/>
                    <a:p>
                      <a:pPr algn="ctr"/>
                      <a:r>
                        <a:rPr lang="en-US" sz="900" b="0" kern="1200" dirty="0">
                          <a:solidFill>
                            <a:schemeClr val="tx1"/>
                          </a:solidFill>
                          <a:latin typeface="+mn-lt"/>
                          <a:ea typeface="+mn-ea"/>
                          <a:cs typeface="+mn-cs"/>
                        </a:rPr>
                        <a:t>90</a:t>
                      </a:r>
                    </a:p>
                  </a:txBody>
                  <a:tcPr marL="73683" marR="73683" marT="36842" marB="36842" anchor="ctr"/>
                </a:tc>
                <a:tc>
                  <a:txBody>
                    <a:bodyPr/>
                    <a:lstStyle/>
                    <a:p>
                      <a:pPr algn="ctr"/>
                      <a:r>
                        <a:rPr lang="en-US" sz="900" b="0" kern="1200" dirty="0">
                          <a:solidFill>
                            <a:schemeClr val="tx1"/>
                          </a:solidFill>
                          <a:latin typeface="+mn-lt"/>
                          <a:ea typeface="+mn-ea"/>
                          <a:cs typeface="+mn-cs"/>
                        </a:rPr>
                        <a:t>100</a:t>
                      </a:r>
                    </a:p>
                  </a:txBody>
                  <a:tcPr marL="73683" marR="73683" marT="36842" marB="36842" anchor="ctr"/>
                </a:tc>
                <a:tc>
                  <a:txBody>
                    <a:bodyPr/>
                    <a:lstStyle/>
                    <a:p>
                      <a:pPr algn="ctr"/>
                      <a:r>
                        <a:rPr lang="en-US" sz="900" b="0" kern="1200" dirty="0">
                          <a:solidFill>
                            <a:schemeClr val="tx1"/>
                          </a:solidFill>
                          <a:latin typeface="+mn-lt"/>
                          <a:ea typeface="+mn-ea"/>
                          <a:cs typeface="+mn-cs"/>
                        </a:rPr>
                        <a:t>170</a:t>
                      </a:r>
                    </a:p>
                  </a:txBody>
                  <a:tcPr marL="73683" marR="73683" marT="36842" marB="36842" anchor="ctr"/>
                </a:tc>
                <a:tc>
                  <a:txBody>
                    <a:bodyPr/>
                    <a:lstStyle/>
                    <a:p>
                      <a:pPr algn="ctr"/>
                      <a:r>
                        <a:rPr lang="en-US" sz="900" b="0" kern="1200" dirty="0">
                          <a:solidFill>
                            <a:schemeClr val="tx1"/>
                          </a:solidFill>
                          <a:latin typeface="+mn-lt"/>
                          <a:ea typeface="+mn-ea"/>
                          <a:cs typeface="+mn-cs"/>
                        </a:rPr>
                        <a:t>170</a:t>
                      </a:r>
                    </a:p>
                  </a:txBody>
                  <a:tcPr marL="73683" marR="73683" marT="36842" marB="36842" anchor="ctr"/>
                </a:tc>
                <a:tc>
                  <a:txBody>
                    <a:bodyPr/>
                    <a:lstStyle/>
                    <a:p>
                      <a:pPr algn="ctr"/>
                      <a:r>
                        <a:rPr lang="en-US" sz="900" b="0" kern="1200" dirty="0">
                          <a:solidFill>
                            <a:schemeClr val="tx1"/>
                          </a:solidFill>
                          <a:latin typeface="+mn-lt"/>
                          <a:ea typeface="+mn-ea"/>
                          <a:cs typeface="+mn-cs"/>
                        </a:rPr>
                        <a:t>170</a:t>
                      </a:r>
                    </a:p>
                  </a:txBody>
                  <a:tcPr marL="73683" marR="73683" marT="36842" marB="36842" anchor="ctr"/>
                </a:tc>
                <a:tc>
                  <a:txBody>
                    <a:bodyPr/>
                    <a:lstStyle/>
                    <a:p>
                      <a:pPr algn="ctr"/>
                      <a:r>
                        <a:rPr lang="en-US" sz="900" b="0" kern="1200" dirty="0">
                          <a:solidFill>
                            <a:schemeClr val="tx1"/>
                          </a:solidFill>
                          <a:latin typeface="+mn-lt"/>
                          <a:ea typeface="+mn-ea"/>
                          <a:cs typeface="+mn-cs"/>
                        </a:rPr>
                        <a:t>200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320</a:t>
                      </a:r>
                    </a:p>
                  </a:txBody>
                  <a:tcPr marL="73683" marR="73683" marT="36842" marB="36842" anchor="ctr"/>
                </a:tc>
                <a:tc>
                  <a:txBody>
                    <a:bodyPr/>
                    <a:lstStyle/>
                    <a:p>
                      <a:pPr algn="ctr"/>
                      <a:r>
                        <a:rPr lang="en-US" sz="900" b="0" kern="1200" dirty="0">
                          <a:solidFill>
                            <a:schemeClr val="tx1"/>
                          </a:solidFill>
                          <a:latin typeface="+mn-lt"/>
                          <a:ea typeface="+mn-ea"/>
                          <a:cs typeface="+mn-cs"/>
                        </a:rPr>
                        <a:t>410</a:t>
                      </a:r>
                    </a:p>
                  </a:txBody>
                  <a:tcPr marL="73683" marR="73683" marT="36842" marB="36842" anchor="ctr"/>
                </a:tc>
                <a:extLst>
                  <a:ext uri="{0D108BD9-81ED-4DB2-BD59-A6C34878D82A}">
                    <a16:rowId xmlns:a16="http://schemas.microsoft.com/office/drawing/2014/main" val="10014"/>
                  </a:ext>
                </a:extLst>
              </a:tr>
              <a:tr h="135225">
                <a:tc>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Maximum</a:t>
                      </a:r>
                      <a:r>
                        <a:rPr lang="en-US" sz="900" b="0" kern="1200" baseline="0" dirty="0">
                          <a:solidFill>
                            <a:schemeClr val="tx1"/>
                          </a:solidFill>
                          <a:latin typeface="+mn-lt"/>
                          <a:ea typeface="+mn-ea"/>
                          <a:cs typeface="+mn-cs"/>
                        </a:rPr>
                        <a:t> operating pressure</a:t>
                      </a:r>
                      <a:endParaRPr lang="en-US" sz="900" b="0" kern="1200" baseline="30000" dirty="0">
                        <a:solidFill>
                          <a:schemeClr val="tx1"/>
                        </a:solidFill>
                        <a:latin typeface="+mn-lt"/>
                        <a:ea typeface="+mn-ea"/>
                        <a:cs typeface="+mn-cs"/>
                      </a:endParaRPr>
                    </a:p>
                  </a:txBody>
                  <a:tcPr marL="73683" marR="73683" marT="36842" marB="36842" anchor="ctr"/>
                </a:tc>
                <a:tc>
                  <a:txBody>
                    <a:bodyPr/>
                    <a:lstStyle/>
                    <a:p>
                      <a:pPr algn="ctr"/>
                      <a:r>
                        <a:rPr lang="en-US" sz="900" b="0" kern="1200" dirty="0">
                          <a:solidFill>
                            <a:schemeClr val="tx1"/>
                          </a:solidFill>
                          <a:latin typeface="+mn-lt"/>
                          <a:ea typeface="+mn-ea"/>
                          <a:cs typeface="+mn-cs"/>
                        </a:rPr>
                        <a:t>bar</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tc>
                  <a:txBody>
                    <a:bodyPr/>
                    <a:lstStyle/>
                    <a:p>
                      <a:pPr algn="ctr"/>
                      <a:r>
                        <a:rPr lang="en-US" sz="900" b="0" kern="1200" dirty="0">
                          <a:solidFill>
                            <a:schemeClr val="tx1"/>
                          </a:solidFill>
                          <a:latin typeface="+mn-lt"/>
                          <a:ea typeface="+mn-ea"/>
                          <a:cs typeface="+mn-cs"/>
                        </a:rPr>
                        <a:t>350</a:t>
                      </a:r>
                    </a:p>
                  </a:txBody>
                  <a:tcPr marL="73683" marR="73683" marT="36842" marB="36842" anchor="ctr"/>
                </a:tc>
                <a:extLst>
                  <a:ext uri="{0D108BD9-81ED-4DB2-BD59-A6C34878D82A}">
                    <a16:rowId xmlns:a16="http://schemas.microsoft.com/office/drawing/2014/main" val="2513972979"/>
                  </a:ext>
                </a:extLst>
              </a:tr>
            </a:tbl>
          </a:graphicData>
        </a:graphic>
      </p:graphicFrame>
      <p:sp>
        <p:nvSpPr>
          <p:cNvPr id="9" name="TextBox 3"/>
          <p:cNvSpPr txBox="1"/>
          <p:nvPr/>
        </p:nvSpPr>
        <p:spPr bwMode="gray">
          <a:xfrm>
            <a:off x="518923" y="5970949"/>
            <a:ext cx="11121649" cy="553998"/>
          </a:xfrm>
          <a:prstGeom prst="rect">
            <a:avLst/>
          </a:prstGeom>
          <a:noFill/>
        </p:spPr>
        <p:txBody>
          <a:bodyPr wrap="square" rtlCol="0">
            <a:spAutoFit/>
          </a:bodyPr>
          <a:lstStyle/>
          <a:p>
            <a:r>
              <a:rPr lang="en-US" sz="600" baseline="30000" dirty="0"/>
              <a:t>1</a:t>
            </a:r>
            <a:r>
              <a:rPr lang="en-US" sz="600" dirty="0"/>
              <a:t> Weights apply to standard carriers only. Any variances must be agreed with Epiroc and/or the carrier manufacturer prior to attachment</a:t>
            </a:r>
            <a:r>
              <a:rPr lang="en-US" sz="600" baseline="30000" dirty="0"/>
              <a:t>.</a:t>
            </a:r>
          </a:p>
          <a:p>
            <a:r>
              <a:rPr lang="en-US" sz="600" baseline="30000" dirty="0"/>
              <a:t>2 </a:t>
            </a:r>
            <a:r>
              <a:rPr lang="en-US" sz="600" dirty="0"/>
              <a:t>Attachment with standard picks &amp; average-sized adapter plate.</a:t>
            </a:r>
          </a:p>
          <a:p>
            <a:r>
              <a:rPr lang="en-US" sz="600" baseline="30000" dirty="0"/>
              <a:t>3</a:t>
            </a:r>
            <a:r>
              <a:rPr lang="en-US" sz="600" dirty="0"/>
              <a:t> Various motor variants available per model</a:t>
            </a:r>
          </a:p>
          <a:p>
            <a:r>
              <a:rPr lang="en-US" sz="600" baseline="30000" dirty="0"/>
              <a:t>4</a:t>
            </a:r>
            <a:r>
              <a:rPr lang="en-US" sz="600" dirty="0"/>
              <a:t> at 350 bar</a:t>
            </a:r>
          </a:p>
          <a:p>
            <a:r>
              <a:rPr lang="en-US" sz="600" baseline="30000" dirty="0"/>
              <a:t>5</a:t>
            </a:r>
            <a:r>
              <a:rPr lang="en-US" sz="600" dirty="0"/>
              <a:t> at 10 bar</a:t>
            </a:r>
          </a:p>
        </p:txBody>
      </p:sp>
      <p:pic>
        <p:nvPicPr>
          <p:cNvPr id="2" name="Grafik 1"/>
          <p:cNvPicPr>
            <a:picLocks noChangeAspect="1"/>
          </p:cNvPicPr>
          <p:nvPr/>
        </p:nvPicPr>
        <p:blipFill>
          <a:blip r:embed="rId2"/>
          <a:stretch>
            <a:fillRect/>
          </a:stretch>
        </p:blipFill>
        <p:spPr>
          <a:xfrm>
            <a:off x="5243543" y="584363"/>
            <a:ext cx="2265617" cy="1722902"/>
          </a:xfrm>
          <a:prstGeom prst="rect">
            <a:avLst/>
          </a:prstGeom>
        </p:spPr>
      </p:pic>
      <p:pic>
        <p:nvPicPr>
          <p:cNvPr id="10" name="Grafik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04650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7"/>
          <p:cNvSpPr>
            <a:spLocks noGrp="1"/>
          </p:cNvSpPr>
          <p:nvPr>
            <p:ph type="title"/>
          </p:nvPr>
        </p:nvSpPr>
        <p:spPr>
          <a:xfrm>
            <a:off x="412853" y="411991"/>
            <a:ext cx="9966960" cy="525401"/>
          </a:xfrm>
        </p:spPr>
        <p:txBody>
          <a:bodyPr>
            <a:normAutofit/>
          </a:bodyPr>
          <a:lstStyle/>
          <a:p>
            <a:r>
              <a:rPr lang="de-DE" sz="2400" dirty="0"/>
              <a:t>AGENDA FOR SHORT BASIC PRODUCT TRAINING</a:t>
            </a:r>
            <a:endParaRPr lang="en-US" sz="2400" dirty="0"/>
          </a:p>
        </p:txBody>
      </p:sp>
      <p:sp>
        <p:nvSpPr>
          <p:cNvPr id="6" name="Rechteck 5"/>
          <p:cNvSpPr/>
          <p:nvPr/>
        </p:nvSpPr>
        <p:spPr>
          <a:xfrm>
            <a:off x="525844" y="937391"/>
            <a:ext cx="8894064" cy="4093428"/>
          </a:xfrm>
          <a:prstGeom prst="rect">
            <a:avLst/>
          </a:prstGeom>
        </p:spPr>
        <p:txBody>
          <a:bodyPr wrap="square">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Who </a:t>
            </a:r>
            <a:r>
              <a:rPr lang="de-DE" sz="2000" dirty="0" err="1">
                <a:latin typeface="Arial" panose="020B0604020202020204" pitchFamily="34" charset="0"/>
                <a:cs typeface="Arial" panose="020B0604020202020204" pitchFamily="34" charset="0"/>
              </a:rPr>
              <a:t>are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we</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General </a:t>
            </a:r>
            <a:r>
              <a:rPr lang="de-DE" sz="2000" dirty="0" err="1">
                <a:latin typeface="Arial" panose="020B0604020202020204" pitchFamily="34" charset="0"/>
                <a:cs typeface="Arial" panose="020B0604020202020204" pitchFamily="34" charset="0"/>
              </a:rPr>
              <a:t>principle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of</a:t>
            </a:r>
            <a:r>
              <a:rPr lang="de-DE" sz="2000" dirty="0">
                <a:latin typeface="Arial" panose="020B0604020202020204" pitchFamily="34" charset="0"/>
                <a:cs typeface="Arial" panose="020B0604020202020204" pitchFamily="34" charset="0"/>
              </a:rPr>
              <a:t> rock </a:t>
            </a:r>
            <a:r>
              <a:rPr lang="de-DE" sz="2000" dirty="0" err="1">
                <a:latin typeface="Arial" panose="020B0604020202020204" pitchFamily="34" charset="0"/>
                <a:cs typeface="Arial" panose="020B0604020202020204" pitchFamily="34" charset="0"/>
              </a:rPr>
              <a:t>cutting</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Product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portofolio</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of</a:t>
            </a:r>
            <a:r>
              <a:rPr lang="de-DE" sz="2000" dirty="0">
                <a:latin typeface="Arial" panose="020B0604020202020204" pitchFamily="34" charset="0"/>
                <a:cs typeface="Arial" panose="020B0604020202020204" pitchFamily="34" charset="0"/>
              </a:rPr>
              <a:t> drum </a:t>
            </a:r>
            <a:r>
              <a:rPr lang="de-DE" sz="2000" dirty="0" err="1">
                <a:latin typeface="Arial" panose="020B0604020202020204" pitchFamily="34" charset="0"/>
                <a:cs typeface="Arial" panose="020B0604020202020204" pitchFamily="34" charset="0"/>
              </a:rPr>
              <a:t>cutters</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Product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range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and</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key</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specs</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Cutting</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tools</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Typical</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application</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examples</a:t>
            </a:r>
            <a:r>
              <a:rPr lang="de-DE"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Separate </a:t>
            </a:r>
            <a:r>
              <a:rPr lang="de-DE" sz="2000" dirty="0" err="1">
                <a:latin typeface="Arial" panose="020B0604020202020204" pitchFamily="34" charset="0"/>
                <a:cs typeface="Arial" panose="020B0604020202020204" pitchFamily="34" charset="0"/>
              </a:rPr>
              <a:t>presentation</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about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trenching</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applications</a:t>
            </a:r>
            <a:r>
              <a:rPr lang="de-DE" sz="2000" dirty="0">
                <a:latin typeface="Arial" panose="020B0604020202020204" pitchFamily="34" charset="0"/>
                <a:cs typeface="Arial" panose="020B0604020202020204" pitchFamily="34" charset="0"/>
              </a:rPr>
              <a:t> in ME </a:t>
            </a:r>
            <a:r>
              <a:rPr lang="de-DE" sz="2000" dirty="0" err="1">
                <a:latin typeface="Arial" panose="020B0604020202020204" pitchFamily="34" charset="0"/>
                <a:cs typeface="Arial" panose="020B0604020202020204" pitchFamily="34" charset="0"/>
              </a:rPr>
              <a:t>region</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How</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to</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choose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the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correct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cutter</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model</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Non-standard </a:t>
            </a:r>
            <a:r>
              <a:rPr lang="de-DE" sz="2000" dirty="0" err="1">
                <a:latin typeface="Arial" panose="020B0604020202020204" pitchFamily="34" charset="0"/>
                <a:cs typeface="Arial" panose="020B0604020202020204" pitchFamily="34" charset="0"/>
              </a:rPr>
              <a:t>versions</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and</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options</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Technical </a:t>
            </a:r>
            <a:r>
              <a:rPr lang="de-DE" sz="2000" dirty="0" err="1">
                <a:latin typeface="Arial" panose="020B0604020202020204" pitchFamily="34" charset="0"/>
                <a:cs typeface="Arial" panose="020B0604020202020204" pitchFamily="34" charset="0"/>
              </a:rPr>
              <a:t>details</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Installation &amp; </a:t>
            </a:r>
            <a:r>
              <a:rPr lang="de-DE" sz="2000" dirty="0" err="1">
                <a:latin typeface="Arial" panose="020B0604020202020204" pitchFamily="34" charset="0"/>
                <a:cs typeface="Arial" panose="020B0604020202020204" pitchFamily="34" charset="0"/>
              </a:rPr>
              <a:t>Commissioning</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Competition</a:t>
            </a: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err="1">
                <a:latin typeface="Arial" panose="020B0604020202020204" pitchFamily="34" charset="0"/>
                <a:cs typeface="Arial" panose="020B0604020202020204" pitchFamily="34" charset="0"/>
              </a:rPr>
              <a:t>Answering</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Questions</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07572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AUGER DRIVE UNITS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Features ADU Range</a:t>
            </a:r>
          </a:p>
        </p:txBody>
      </p:sp>
      <p:pic>
        <p:nvPicPr>
          <p:cNvPr id="21" name="Grafik 20"/>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374" y="1281723"/>
            <a:ext cx="2295005" cy="5943306"/>
          </a:xfrm>
          <a:prstGeom prst="rect">
            <a:avLst/>
          </a:prstGeom>
        </p:spPr>
      </p:pic>
      <p:sp>
        <p:nvSpPr>
          <p:cNvPr id="22" name="TextBox 29"/>
          <p:cNvSpPr txBox="1"/>
          <p:nvPr/>
        </p:nvSpPr>
        <p:spPr bwMode="gray">
          <a:xfrm>
            <a:off x="2965464" y="2913600"/>
            <a:ext cx="2024598" cy="646331"/>
          </a:xfrm>
          <a:prstGeom prst="rect">
            <a:avLst/>
          </a:prstGeom>
          <a:noFill/>
        </p:spPr>
        <p:txBody>
          <a:bodyPr wrap="square" rtlCol="0">
            <a:spAutoFit/>
          </a:bodyPr>
          <a:lstStyle/>
          <a:p>
            <a:r>
              <a:rPr lang="en-US" sz="1200" dirty="0"/>
              <a:t>Strong and lubrication-free bearing system for minimum downtime</a:t>
            </a:r>
            <a:endParaRPr lang="en-US" sz="1200" b="1" dirty="0"/>
          </a:p>
        </p:txBody>
      </p:sp>
      <p:sp>
        <p:nvSpPr>
          <p:cNvPr id="23" name="Freeform 23"/>
          <p:cNvSpPr/>
          <p:nvPr/>
        </p:nvSpPr>
        <p:spPr bwMode="gray">
          <a:xfrm flipH="1" flipV="1">
            <a:off x="3039676" y="2984985"/>
            <a:ext cx="3122019" cy="530932"/>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9"/>
          <p:cNvSpPr txBox="1"/>
          <p:nvPr/>
        </p:nvSpPr>
        <p:spPr bwMode="gray">
          <a:xfrm>
            <a:off x="3000937" y="1608564"/>
            <a:ext cx="2289071" cy="646331"/>
          </a:xfrm>
          <a:prstGeom prst="rect">
            <a:avLst/>
          </a:prstGeom>
          <a:noFill/>
        </p:spPr>
        <p:txBody>
          <a:bodyPr wrap="square" rtlCol="0">
            <a:spAutoFit/>
          </a:bodyPr>
          <a:lstStyle/>
          <a:p>
            <a:r>
              <a:rPr lang="en-US" sz="1200" dirty="0"/>
              <a:t>High torque </a:t>
            </a:r>
            <a:r>
              <a:rPr lang="en-US" sz="1200" b="1" dirty="0"/>
              <a:t>radial piston motor</a:t>
            </a:r>
            <a:r>
              <a:rPr lang="en-US" sz="1200" dirty="0"/>
              <a:t> for higher productivity and motor lifetime</a:t>
            </a:r>
          </a:p>
        </p:txBody>
      </p:sp>
      <p:sp>
        <p:nvSpPr>
          <p:cNvPr id="25" name="Freeform 23"/>
          <p:cNvSpPr/>
          <p:nvPr/>
        </p:nvSpPr>
        <p:spPr bwMode="gray">
          <a:xfrm flipH="1">
            <a:off x="3039675" y="2254894"/>
            <a:ext cx="3122019" cy="37501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9"/>
          <p:cNvSpPr txBox="1"/>
          <p:nvPr/>
        </p:nvSpPr>
        <p:spPr bwMode="gray">
          <a:xfrm>
            <a:off x="2965032" y="5345372"/>
            <a:ext cx="2024598" cy="461665"/>
          </a:xfrm>
          <a:prstGeom prst="rect">
            <a:avLst/>
          </a:prstGeom>
          <a:noFill/>
        </p:spPr>
        <p:txBody>
          <a:bodyPr wrap="square" rtlCol="0">
            <a:spAutoFit/>
          </a:bodyPr>
          <a:lstStyle/>
          <a:p>
            <a:r>
              <a:rPr lang="en-US" sz="1200" dirty="0"/>
              <a:t>Choice of drill bits for various ground conditions</a:t>
            </a:r>
            <a:endParaRPr lang="en-US" sz="1200" b="1" dirty="0"/>
          </a:p>
        </p:txBody>
      </p:sp>
      <p:sp>
        <p:nvSpPr>
          <p:cNvPr id="28" name="TextBox 29"/>
          <p:cNvSpPr txBox="1"/>
          <p:nvPr/>
        </p:nvSpPr>
        <p:spPr bwMode="gray">
          <a:xfrm>
            <a:off x="7886436" y="3642379"/>
            <a:ext cx="2897190" cy="461665"/>
          </a:xfrm>
          <a:prstGeom prst="rect">
            <a:avLst/>
          </a:prstGeom>
          <a:noFill/>
        </p:spPr>
        <p:txBody>
          <a:bodyPr wrap="square" rtlCol="0">
            <a:spAutoFit/>
          </a:bodyPr>
          <a:lstStyle/>
          <a:p>
            <a:r>
              <a:rPr lang="en-US" sz="1200" dirty="0"/>
              <a:t>Quick auger exchange for high flexibility                                   (choice of hex auger connectors)</a:t>
            </a:r>
            <a:endParaRPr lang="en-US" sz="1200" b="1" dirty="0"/>
          </a:p>
        </p:txBody>
      </p:sp>
      <p:sp>
        <p:nvSpPr>
          <p:cNvPr id="30" name="TextBox 29"/>
          <p:cNvSpPr txBox="1"/>
          <p:nvPr/>
        </p:nvSpPr>
        <p:spPr bwMode="gray">
          <a:xfrm>
            <a:off x="7921990" y="2070316"/>
            <a:ext cx="2024598" cy="461665"/>
          </a:xfrm>
          <a:prstGeom prst="rect">
            <a:avLst/>
          </a:prstGeom>
          <a:noFill/>
        </p:spPr>
        <p:txBody>
          <a:bodyPr wrap="square" rtlCol="0">
            <a:spAutoFit/>
          </a:bodyPr>
          <a:lstStyle/>
          <a:p>
            <a:r>
              <a:rPr lang="en-US" sz="1200" b="1" dirty="0"/>
              <a:t>Compact housing </a:t>
            </a:r>
            <a:r>
              <a:rPr lang="en-US" sz="1200" dirty="0"/>
              <a:t>design for easy handling</a:t>
            </a:r>
            <a:endParaRPr lang="en-US" sz="1200" b="1" dirty="0"/>
          </a:p>
        </p:txBody>
      </p:sp>
      <p:sp>
        <p:nvSpPr>
          <p:cNvPr id="31" name="Freeform 23"/>
          <p:cNvSpPr/>
          <p:nvPr/>
        </p:nvSpPr>
        <p:spPr bwMode="gray">
          <a:xfrm flipV="1">
            <a:off x="6416872" y="1977306"/>
            <a:ext cx="3490979" cy="530932"/>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15" name="Freeform 23"/>
          <p:cNvSpPr/>
          <p:nvPr/>
        </p:nvSpPr>
        <p:spPr bwMode="gray">
          <a:xfrm flipH="1">
            <a:off x="3039674" y="5807036"/>
            <a:ext cx="3122019" cy="466364"/>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23"/>
          <p:cNvSpPr/>
          <p:nvPr/>
        </p:nvSpPr>
        <p:spPr bwMode="gray">
          <a:xfrm flipV="1">
            <a:off x="6416872" y="3310633"/>
            <a:ext cx="3394639" cy="56257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5983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AUGER DRIVE UNITS</a:t>
            </a:r>
          </a:p>
        </p:txBody>
      </p:sp>
      <p:sp>
        <p:nvSpPr>
          <p:cNvPr id="16"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de-DE" sz="2000" b="1" dirty="0" err="1">
                <a:solidFill>
                  <a:schemeClr val="tx2"/>
                </a:solidFill>
              </a:rPr>
              <a:t>Convertion</a:t>
            </a:r>
            <a:r>
              <a:rPr lang="de-DE" sz="2000" b="1" dirty="0">
                <a:solidFill>
                  <a:schemeClr val="tx2"/>
                </a:solidFill>
              </a:rPr>
              <a:t> </a:t>
            </a:r>
            <a:r>
              <a:rPr lang="de-DE" sz="2000" b="1" dirty="0" err="1">
                <a:solidFill>
                  <a:schemeClr val="tx2"/>
                </a:solidFill>
              </a:rPr>
              <a:t>kit</a:t>
            </a:r>
            <a:r>
              <a:rPr lang="de-DE" sz="2000" b="1" dirty="0">
                <a:solidFill>
                  <a:schemeClr val="tx2"/>
                </a:solidFill>
              </a:rPr>
              <a:t> ADU back </a:t>
            </a:r>
            <a:r>
              <a:rPr lang="de-DE" sz="2000" b="1" dirty="0" err="1">
                <a:solidFill>
                  <a:schemeClr val="tx2"/>
                </a:solidFill>
              </a:rPr>
              <a:t>to</a:t>
            </a:r>
            <a:r>
              <a:rPr lang="de-DE" sz="2000" b="1" dirty="0">
                <a:solidFill>
                  <a:schemeClr val="tx2"/>
                </a:solidFill>
              </a:rPr>
              <a:t> ER-L axial drum </a:t>
            </a:r>
            <a:r>
              <a:rPr lang="de-DE" sz="2000" b="1" dirty="0" err="1">
                <a:solidFill>
                  <a:schemeClr val="tx2"/>
                </a:solidFill>
              </a:rPr>
              <a:t>cutter</a:t>
            </a:r>
            <a:endParaRPr lang="de-DE" sz="2000" b="1" dirty="0">
              <a:solidFill>
                <a:schemeClr val="tx2"/>
              </a:solidFill>
            </a:endParaRPr>
          </a:p>
        </p:txBody>
      </p:sp>
      <p:pic>
        <p:nvPicPr>
          <p:cNvPr id="6" name="Grafik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8919" y="1382478"/>
            <a:ext cx="977585" cy="1066121"/>
          </a:xfrm>
          <a:prstGeom prst="rect">
            <a:avLst/>
          </a:prstGeom>
        </p:spPr>
      </p:pic>
      <p:pic>
        <p:nvPicPr>
          <p:cNvPr id="10" name="Grafik 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03876" flipH="1">
            <a:off x="3753330" y="511715"/>
            <a:ext cx="4282980" cy="7108834"/>
          </a:xfrm>
          <a:prstGeom prst="rect">
            <a:avLst/>
          </a:prstGeom>
        </p:spPr>
      </p:pic>
      <p:sp>
        <p:nvSpPr>
          <p:cNvPr id="12" name="Freeform 23"/>
          <p:cNvSpPr/>
          <p:nvPr/>
        </p:nvSpPr>
        <p:spPr bwMode="gray">
          <a:xfrm flipH="1">
            <a:off x="3108266" y="2212739"/>
            <a:ext cx="3122019" cy="37501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29"/>
          <p:cNvSpPr txBox="1"/>
          <p:nvPr/>
        </p:nvSpPr>
        <p:spPr bwMode="gray">
          <a:xfrm>
            <a:off x="3108265" y="1695103"/>
            <a:ext cx="2024598" cy="461665"/>
          </a:xfrm>
          <a:prstGeom prst="rect">
            <a:avLst/>
          </a:prstGeom>
          <a:noFill/>
        </p:spPr>
        <p:txBody>
          <a:bodyPr wrap="square" rtlCol="0">
            <a:spAutoFit/>
          </a:bodyPr>
          <a:lstStyle/>
          <a:p>
            <a:r>
              <a:rPr lang="en-US" sz="1200" dirty="0"/>
              <a:t>ER-L cutting head</a:t>
            </a:r>
          </a:p>
          <a:p>
            <a:r>
              <a:rPr lang="en-US" sz="1200" dirty="0" err="1"/>
              <a:t>incl</a:t>
            </a:r>
            <a:r>
              <a:rPr lang="en-US" sz="1200" dirty="0"/>
              <a:t> drum fixing parts</a:t>
            </a:r>
            <a:endParaRPr lang="en-US" sz="1200" b="1" dirty="0"/>
          </a:p>
        </p:txBody>
      </p:sp>
      <p:sp>
        <p:nvSpPr>
          <p:cNvPr id="14" name="TextBox 29"/>
          <p:cNvSpPr txBox="1"/>
          <p:nvPr/>
        </p:nvSpPr>
        <p:spPr bwMode="gray">
          <a:xfrm>
            <a:off x="9144526" y="4584876"/>
            <a:ext cx="2024598" cy="646331"/>
          </a:xfrm>
          <a:prstGeom prst="rect">
            <a:avLst/>
          </a:prstGeom>
          <a:noFill/>
        </p:spPr>
        <p:txBody>
          <a:bodyPr wrap="square" rtlCol="0">
            <a:spAutoFit/>
          </a:bodyPr>
          <a:lstStyle/>
          <a:p>
            <a:r>
              <a:rPr lang="de-DE" sz="1200" dirty="0"/>
              <a:t>ADU </a:t>
            </a:r>
            <a:r>
              <a:rPr lang="de-DE" sz="1200" dirty="0" err="1"/>
              <a:t>converting</a:t>
            </a:r>
            <a:r>
              <a:rPr lang="de-DE" sz="1200" dirty="0"/>
              <a:t> </a:t>
            </a:r>
            <a:r>
              <a:rPr lang="de-DE" sz="1200" dirty="0" err="1"/>
              <a:t>kit</a:t>
            </a:r>
            <a:r>
              <a:rPr lang="de-DE" sz="1200" dirty="0"/>
              <a:t> </a:t>
            </a:r>
            <a:r>
              <a:rPr lang="de-DE" sz="1200" dirty="0" err="1"/>
              <a:t>for</a:t>
            </a:r>
            <a:r>
              <a:rPr lang="de-DE" sz="1200" dirty="0"/>
              <a:t> </a:t>
            </a:r>
            <a:r>
              <a:rPr lang="de-DE" sz="1200" dirty="0" err="1"/>
              <a:t>auger</a:t>
            </a:r>
            <a:r>
              <a:rPr lang="de-DE" sz="1200" dirty="0"/>
              <a:t> </a:t>
            </a:r>
            <a:r>
              <a:rPr lang="de-DE" sz="1200" dirty="0" err="1"/>
              <a:t>drilling</a:t>
            </a:r>
            <a:endParaRPr lang="en-US" sz="1200" dirty="0"/>
          </a:p>
          <a:p>
            <a:r>
              <a:rPr lang="en-US" sz="1200" dirty="0" err="1"/>
              <a:t>incl</a:t>
            </a:r>
            <a:r>
              <a:rPr lang="en-US" sz="1200" dirty="0"/>
              <a:t> fixing parts</a:t>
            </a:r>
            <a:endParaRPr lang="en-US" sz="1200" b="1" dirty="0"/>
          </a:p>
        </p:txBody>
      </p:sp>
      <p:sp>
        <p:nvSpPr>
          <p:cNvPr id="15" name="Freeform 23"/>
          <p:cNvSpPr/>
          <p:nvPr/>
        </p:nvSpPr>
        <p:spPr bwMode="gray">
          <a:xfrm flipV="1">
            <a:off x="7643346" y="4414802"/>
            <a:ext cx="3138582" cy="593638"/>
          </a:xfrm>
          <a:custGeom>
            <a:avLst/>
            <a:gdLst>
              <a:gd name="connsiteX0" fmla="*/ 0 w 3519577"/>
              <a:gd name="connsiteY0" fmla="*/ 388188 h 388188"/>
              <a:gd name="connsiteX1" fmla="*/ 1509622 w 3519577"/>
              <a:gd name="connsiteY1" fmla="*/ 0 h 388188"/>
              <a:gd name="connsiteX2" fmla="*/ 3519577 w 3519577"/>
              <a:gd name="connsiteY2" fmla="*/ 0 h 388188"/>
            </a:gdLst>
            <a:ahLst/>
            <a:cxnLst>
              <a:cxn ang="0">
                <a:pos x="connsiteX0" y="connsiteY0"/>
              </a:cxn>
              <a:cxn ang="0">
                <a:pos x="connsiteX1" y="connsiteY1"/>
              </a:cxn>
              <a:cxn ang="0">
                <a:pos x="connsiteX2" y="connsiteY2"/>
              </a:cxn>
            </a:cxnLst>
            <a:rect l="l" t="t" r="r" b="b"/>
            <a:pathLst>
              <a:path w="3519577" h="388188">
                <a:moveTo>
                  <a:pt x="0" y="388188"/>
                </a:moveTo>
                <a:lnTo>
                  <a:pt x="1509622" y="0"/>
                </a:lnTo>
                <a:lnTo>
                  <a:pt x="351957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986348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292" y="349353"/>
            <a:ext cx="1953879" cy="571464"/>
          </a:xfrm>
          <a:prstGeom prst="rect">
            <a:avLst/>
          </a:prstGeom>
        </p:spPr>
      </p:pic>
      <p:sp>
        <p:nvSpPr>
          <p:cNvPr id="2" name="Fußzeilenplatzhalter 1"/>
          <p:cNvSpPr>
            <a:spLocks noGrp="1"/>
          </p:cNvSpPr>
          <p:nvPr>
            <p:ph type="ftr" sz="quarter" idx="15"/>
          </p:nvPr>
        </p:nvSpPr>
        <p:spPr/>
        <p:txBody>
          <a:bodyPr/>
          <a:lstStyle/>
          <a:p>
            <a:endParaRPr lang="de-DE"/>
          </a:p>
        </p:txBody>
      </p:sp>
      <p:sp>
        <p:nvSpPr>
          <p:cNvPr id="10" name="Textplatzhalter 3"/>
          <p:cNvSpPr>
            <a:spLocks noGrp="1"/>
          </p:cNvSpPr>
          <p:nvPr>
            <p:ph type="body" sz="quarter" idx="15"/>
          </p:nvPr>
        </p:nvSpPr>
        <p:spPr>
          <a:xfrm>
            <a:off x="532336"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key</a:t>
            </a:r>
            <a:r>
              <a:rPr lang="de-DE" sz="2000" b="1" dirty="0">
                <a:solidFill>
                  <a:schemeClr val="tx2"/>
                </a:solidFill>
              </a:rPr>
              <a:t> </a:t>
            </a:r>
            <a:r>
              <a:rPr lang="de-DE" sz="2000" b="1" dirty="0" err="1">
                <a:solidFill>
                  <a:schemeClr val="tx2"/>
                </a:solidFill>
              </a:rPr>
              <a:t>data</a:t>
            </a:r>
            <a:r>
              <a:rPr lang="de-DE" sz="2000" b="1" dirty="0">
                <a:solidFill>
                  <a:schemeClr val="tx2"/>
                </a:solidFill>
              </a:rPr>
              <a:t> ADU Range </a:t>
            </a:r>
          </a:p>
        </p:txBody>
      </p:sp>
      <p:graphicFrame>
        <p:nvGraphicFramePr>
          <p:cNvPr id="3" name="Tabelle 2"/>
          <p:cNvGraphicFramePr>
            <a:graphicFrameLocks noGrp="1"/>
          </p:cNvGraphicFramePr>
          <p:nvPr/>
        </p:nvGraphicFramePr>
        <p:xfrm>
          <a:off x="600303" y="2051901"/>
          <a:ext cx="8270849" cy="3686160"/>
        </p:xfrm>
        <a:graphic>
          <a:graphicData uri="http://schemas.openxmlformats.org/drawingml/2006/table">
            <a:tbl>
              <a:tblPr firstRow="1" bandRow="1">
                <a:tableStyleId>{5C22544A-7EE6-4342-B048-85BDC9FD1C3A}</a:tableStyleId>
              </a:tblPr>
              <a:tblGrid>
                <a:gridCol w="1034849">
                  <a:extLst>
                    <a:ext uri="{9D8B030D-6E8A-4147-A177-3AD203B41FA5}">
                      <a16:colId xmlns:a16="http://schemas.microsoft.com/office/drawing/2014/main" val="1100542145"/>
                    </a:ext>
                  </a:extLst>
                </a:gridCol>
                <a:gridCol w="1440000">
                  <a:extLst>
                    <a:ext uri="{9D8B030D-6E8A-4147-A177-3AD203B41FA5}">
                      <a16:colId xmlns:a16="http://schemas.microsoft.com/office/drawing/2014/main" val="613929099"/>
                    </a:ext>
                  </a:extLst>
                </a:gridCol>
                <a:gridCol w="1440000">
                  <a:extLst>
                    <a:ext uri="{9D8B030D-6E8A-4147-A177-3AD203B41FA5}">
                      <a16:colId xmlns:a16="http://schemas.microsoft.com/office/drawing/2014/main" val="3304015207"/>
                    </a:ext>
                  </a:extLst>
                </a:gridCol>
                <a:gridCol w="1440000">
                  <a:extLst>
                    <a:ext uri="{9D8B030D-6E8A-4147-A177-3AD203B41FA5}">
                      <a16:colId xmlns:a16="http://schemas.microsoft.com/office/drawing/2014/main" val="410659380"/>
                    </a:ext>
                  </a:extLst>
                </a:gridCol>
                <a:gridCol w="1440000">
                  <a:extLst>
                    <a:ext uri="{9D8B030D-6E8A-4147-A177-3AD203B41FA5}">
                      <a16:colId xmlns:a16="http://schemas.microsoft.com/office/drawing/2014/main" val="1875045546"/>
                    </a:ext>
                  </a:extLst>
                </a:gridCol>
                <a:gridCol w="1476000">
                  <a:extLst>
                    <a:ext uri="{9D8B030D-6E8A-4147-A177-3AD203B41FA5}">
                      <a16:colId xmlns:a16="http://schemas.microsoft.com/office/drawing/2014/main" val="2703285736"/>
                    </a:ext>
                  </a:extLst>
                </a:gridCol>
              </a:tblGrid>
              <a:tr h="513925">
                <a:tc>
                  <a:txBody>
                    <a:bodyPr/>
                    <a:lstStyle/>
                    <a:p>
                      <a:r>
                        <a:rPr lang="de-DE" sz="1400" dirty="0"/>
                        <a:t>ADU </a:t>
                      </a:r>
                      <a:r>
                        <a:rPr lang="de-DE" sz="1400" dirty="0" err="1"/>
                        <a:t>model</a:t>
                      </a:r>
                      <a:endParaRPr lang="de-DE" sz="1400" dirty="0"/>
                    </a:p>
                  </a:txBody>
                  <a:tcPr>
                    <a:solidFill>
                      <a:srgbClr val="EE7100"/>
                    </a:solidFill>
                  </a:tcPr>
                </a:tc>
                <a:tc>
                  <a:txBody>
                    <a:bodyPr/>
                    <a:lstStyle/>
                    <a:p>
                      <a:r>
                        <a:rPr lang="de-DE" sz="1400" dirty="0"/>
                        <a:t>Drive power</a:t>
                      </a:r>
                    </a:p>
                  </a:txBody>
                  <a:tcPr>
                    <a:solidFill>
                      <a:srgbClr val="EE7100"/>
                    </a:solidFill>
                  </a:tcPr>
                </a:tc>
                <a:tc>
                  <a:txBody>
                    <a:bodyPr/>
                    <a:lstStyle/>
                    <a:p>
                      <a:r>
                        <a:rPr lang="de-DE" sz="1400" dirty="0"/>
                        <a:t>Drive </a:t>
                      </a:r>
                      <a:r>
                        <a:rPr lang="de-DE" sz="1400" dirty="0" err="1"/>
                        <a:t>Torque</a:t>
                      </a:r>
                      <a:endParaRPr lang="de-DE" sz="1400" dirty="0"/>
                    </a:p>
                  </a:txBody>
                  <a:tcPr>
                    <a:solidFill>
                      <a:srgbClr val="EE7100"/>
                    </a:solidFill>
                  </a:tcPr>
                </a:tc>
                <a:tc>
                  <a:txBody>
                    <a:bodyPr/>
                    <a:lstStyle/>
                    <a:p>
                      <a:r>
                        <a:rPr lang="de-DE" sz="1400" dirty="0" err="1"/>
                        <a:t>Oil</a:t>
                      </a:r>
                      <a:r>
                        <a:rPr lang="de-DE" sz="1400" dirty="0"/>
                        <a:t> </a:t>
                      </a:r>
                      <a:r>
                        <a:rPr lang="de-DE" sz="1400" dirty="0" err="1"/>
                        <a:t>flow</a:t>
                      </a:r>
                      <a:r>
                        <a:rPr lang="de-DE" sz="1400" dirty="0"/>
                        <a:t> rate</a:t>
                      </a:r>
                    </a:p>
                  </a:txBody>
                  <a:tcPr>
                    <a:solidFill>
                      <a:srgbClr val="EE7100"/>
                    </a:solidFill>
                  </a:tcPr>
                </a:tc>
                <a:tc>
                  <a:txBody>
                    <a:bodyPr/>
                    <a:lstStyle/>
                    <a:p>
                      <a:r>
                        <a:rPr lang="de-DE" sz="1400" dirty="0" err="1"/>
                        <a:t>Excavator</a:t>
                      </a:r>
                      <a:r>
                        <a:rPr lang="de-DE" sz="1400" dirty="0"/>
                        <a:t> </a:t>
                      </a:r>
                      <a:r>
                        <a:rPr lang="de-DE" sz="1400" dirty="0" err="1"/>
                        <a:t>class</a:t>
                      </a:r>
                      <a:endParaRPr lang="de-DE" sz="1400" dirty="0"/>
                    </a:p>
                  </a:txBody>
                  <a:tcPr>
                    <a:solidFill>
                      <a:srgbClr val="EE7100"/>
                    </a:solidFill>
                  </a:tcPr>
                </a:tc>
                <a:tc>
                  <a:txBody>
                    <a:bodyPr/>
                    <a:lstStyle/>
                    <a:p>
                      <a:r>
                        <a:rPr lang="de-DE" sz="1400" dirty="0" err="1"/>
                        <a:t>Recom</a:t>
                      </a:r>
                      <a:r>
                        <a:rPr lang="de-DE" sz="1400" dirty="0"/>
                        <a:t>. </a:t>
                      </a:r>
                      <a:r>
                        <a:rPr lang="de-DE" sz="1400" dirty="0" err="1"/>
                        <a:t>max</a:t>
                      </a:r>
                      <a:r>
                        <a:rPr lang="de-DE" sz="1400" dirty="0"/>
                        <a:t> </a:t>
                      </a:r>
                      <a:r>
                        <a:rPr lang="de-DE" sz="1400" dirty="0" err="1"/>
                        <a:t>drilling</a:t>
                      </a:r>
                      <a:r>
                        <a:rPr lang="de-DE" sz="1400" dirty="0"/>
                        <a:t> </a:t>
                      </a:r>
                      <a:r>
                        <a:rPr lang="de-DE" sz="1400" dirty="0" err="1"/>
                        <a:t>diamter</a:t>
                      </a:r>
                      <a:endParaRPr lang="de-DE" sz="1400" dirty="0"/>
                    </a:p>
                  </a:txBody>
                  <a:tcPr>
                    <a:solidFill>
                      <a:srgbClr val="EE7100"/>
                    </a:solidFill>
                  </a:tcPr>
                </a:tc>
                <a:extLst>
                  <a:ext uri="{0D108BD9-81ED-4DB2-BD59-A6C34878D82A}">
                    <a16:rowId xmlns:a16="http://schemas.microsoft.com/office/drawing/2014/main" val="2766530597"/>
                  </a:ext>
                </a:extLst>
              </a:tr>
              <a:tr h="396000">
                <a:tc>
                  <a:txBody>
                    <a:bodyPr/>
                    <a:lstStyle/>
                    <a:p>
                      <a:r>
                        <a:rPr lang="de-DE" sz="1200" b="1" dirty="0"/>
                        <a:t>ADU 100</a:t>
                      </a:r>
                    </a:p>
                  </a:txBody>
                  <a:tcPr/>
                </a:tc>
                <a:tc>
                  <a:txBody>
                    <a:bodyPr/>
                    <a:lstStyle/>
                    <a:p>
                      <a:r>
                        <a:rPr lang="de-DE" sz="1200" b="0" dirty="0"/>
                        <a:t>30 kW</a:t>
                      </a:r>
                    </a:p>
                  </a:txBody>
                  <a:tcPr/>
                </a:tc>
                <a:tc>
                  <a:txBody>
                    <a:bodyPr/>
                    <a:lstStyle/>
                    <a:p>
                      <a:r>
                        <a:rPr lang="de-DE" sz="1200" b="0" dirty="0"/>
                        <a:t>3.120 </a:t>
                      </a:r>
                      <a:r>
                        <a:rPr lang="de-DE" sz="1200" b="0" dirty="0" err="1"/>
                        <a:t>Nm</a:t>
                      </a:r>
                      <a:endParaRPr lang="de-DE" sz="1200" b="0" dirty="0"/>
                    </a:p>
                  </a:txBody>
                  <a:tcPr/>
                </a:tc>
                <a:tc>
                  <a:txBody>
                    <a:bodyPr/>
                    <a:lstStyle/>
                    <a:p>
                      <a:r>
                        <a:rPr lang="de-DE" sz="1200" b="0" dirty="0"/>
                        <a:t>30 – 60 </a:t>
                      </a:r>
                      <a:r>
                        <a:rPr lang="de-DE" sz="1200" b="0" dirty="0" err="1"/>
                        <a:t>lpm</a:t>
                      </a:r>
                      <a:endParaRPr lang="de-DE" sz="1200" b="0" dirty="0"/>
                    </a:p>
                  </a:txBody>
                  <a:tcPr/>
                </a:tc>
                <a:tc>
                  <a:txBody>
                    <a:bodyPr/>
                    <a:lstStyle/>
                    <a:p>
                      <a:r>
                        <a:rPr lang="de-DE" sz="1200" b="0" dirty="0"/>
                        <a:t>3 – 7 </a:t>
                      </a:r>
                      <a:r>
                        <a:rPr lang="de-DE" sz="1200" b="0" dirty="0" err="1"/>
                        <a:t>to</a:t>
                      </a:r>
                      <a:endParaRPr lang="de-DE" sz="1200" b="0" dirty="0"/>
                    </a:p>
                  </a:txBody>
                  <a:tcPr/>
                </a:tc>
                <a:tc>
                  <a:txBody>
                    <a:bodyPr/>
                    <a:lstStyle/>
                    <a:p>
                      <a:r>
                        <a:rPr lang="de-DE" sz="1200" b="0" dirty="0"/>
                        <a:t>&lt; 400</a:t>
                      </a:r>
                      <a:r>
                        <a:rPr lang="de-DE" sz="1200" b="0" baseline="0" dirty="0"/>
                        <a:t> mm</a:t>
                      </a:r>
                      <a:endParaRPr lang="de-DE" sz="1200" b="0" dirty="0"/>
                    </a:p>
                  </a:txBody>
                  <a:tcPr/>
                </a:tc>
                <a:extLst>
                  <a:ext uri="{0D108BD9-81ED-4DB2-BD59-A6C34878D82A}">
                    <a16:rowId xmlns:a16="http://schemas.microsoft.com/office/drawing/2014/main" val="725459056"/>
                  </a:ext>
                </a:extLst>
              </a:tr>
              <a:tr h="396000">
                <a:tc>
                  <a:txBody>
                    <a:bodyPr/>
                    <a:lstStyle/>
                    <a:p>
                      <a:r>
                        <a:rPr lang="de-DE" sz="1200" b="1" dirty="0"/>
                        <a:t>ADU 250</a:t>
                      </a:r>
                    </a:p>
                  </a:txBody>
                  <a:tcPr/>
                </a:tc>
                <a:tc>
                  <a:txBody>
                    <a:bodyPr/>
                    <a:lstStyle/>
                    <a:p>
                      <a:r>
                        <a:rPr lang="de-DE" sz="1200" b="0" dirty="0"/>
                        <a:t>45 kW</a:t>
                      </a:r>
                    </a:p>
                  </a:txBody>
                  <a:tcPr/>
                </a:tc>
                <a:tc>
                  <a:txBody>
                    <a:bodyPr/>
                    <a:lstStyle/>
                    <a:p>
                      <a:r>
                        <a:rPr lang="de-DE" sz="1200" b="0" dirty="0"/>
                        <a:t>5.200 </a:t>
                      </a:r>
                      <a:r>
                        <a:rPr lang="de-DE" sz="1200" b="0" dirty="0" err="1"/>
                        <a:t>Nm</a:t>
                      </a:r>
                      <a:endParaRPr lang="de-DE" sz="1200" b="0" dirty="0"/>
                    </a:p>
                  </a:txBody>
                  <a:tcPr/>
                </a:tc>
                <a:tc>
                  <a:txBody>
                    <a:bodyPr/>
                    <a:lstStyle/>
                    <a:p>
                      <a:r>
                        <a:rPr lang="de-DE" sz="1200" b="0" dirty="0"/>
                        <a:t>40 –</a:t>
                      </a:r>
                      <a:r>
                        <a:rPr lang="de-DE" sz="1200" b="0" baseline="0" dirty="0"/>
                        <a:t> 85 </a:t>
                      </a:r>
                      <a:r>
                        <a:rPr lang="de-DE" sz="1200" b="0" baseline="0" dirty="0" err="1"/>
                        <a:t>lpm</a:t>
                      </a:r>
                      <a:endParaRPr lang="de-DE" sz="1200" b="0" dirty="0"/>
                    </a:p>
                  </a:txBody>
                  <a:tcPr/>
                </a:tc>
                <a:tc>
                  <a:txBody>
                    <a:bodyPr/>
                    <a:lstStyle/>
                    <a:p>
                      <a:r>
                        <a:rPr lang="de-DE" sz="1200" b="0" dirty="0"/>
                        <a:t>8 – 15 </a:t>
                      </a:r>
                      <a:r>
                        <a:rPr lang="de-DE" sz="1200" b="0" dirty="0" err="1"/>
                        <a:t>to</a:t>
                      </a:r>
                      <a:endParaRPr lang="de-DE" sz="1200" b="0" dirty="0"/>
                    </a:p>
                  </a:txBody>
                  <a:tcPr/>
                </a:tc>
                <a:tc>
                  <a:txBody>
                    <a:bodyPr/>
                    <a:lstStyle/>
                    <a:p>
                      <a:r>
                        <a:rPr lang="de-DE" sz="1200" b="0" dirty="0"/>
                        <a:t>&lt;</a:t>
                      </a:r>
                      <a:r>
                        <a:rPr lang="de-DE" sz="1200" b="0" baseline="0" dirty="0"/>
                        <a:t> </a:t>
                      </a:r>
                      <a:r>
                        <a:rPr lang="de-DE" sz="1200" b="0" dirty="0"/>
                        <a:t>500</a:t>
                      </a:r>
                      <a:r>
                        <a:rPr lang="de-DE" sz="1200" b="0" baseline="0" dirty="0"/>
                        <a:t> mm</a:t>
                      </a:r>
                      <a:endParaRPr lang="de-DE" sz="1200" b="0" dirty="0"/>
                    </a:p>
                  </a:txBody>
                  <a:tcPr/>
                </a:tc>
                <a:extLst>
                  <a:ext uri="{0D108BD9-81ED-4DB2-BD59-A6C34878D82A}">
                    <a16:rowId xmlns:a16="http://schemas.microsoft.com/office/drawing/2014/main" val="3815154138"/>
                  </a:ext>
                </a:extLst>
              </a:tr>
              <a:tr h="396000">
                <a:tc>
                  <a:txBody>
                    <a:bodyPr/>
                    <a:lstStyle/>
                    <a:p>
                      <a:r>
                        <a:rPr lang="de-DE" sz="1200" b="1" dirty="0"/>
                        <a:t>ADU 450</a:t>
                      </a:r>
                    </a:p>
                  </a:txBody>
                  <a:tcPr/>
                </a:tc>
                <a:tc>
                  <a:txBody>
                    <a:bodyPr/>
                    <a:lstStyle/>
                    <a:p>
                      <a:r>
                        <a:rPr lang="de-DE" sz="1200" b="0" dirty="0"/>
                        <a:t>65 kW</a:t>
                      </a:r>
                    </a:p>
                  </a:txBody>
                  <a:tcPr/>
                </a:tc>
                <a:tc>
                  <a:txBody>
                    <a:bodyPr/>
                    <a:lstStyle/>
                    <a:p>
                      <a:r>
                        <a:rPr lang="de-DE" sz="1200" b="0" dirty="0"/>
                        <a:t>10.400 </a:t>
                      </a:r>
                      <a:r>
                        <a:rPr lang="de-DE" sz="1200" b="0" dirty="0" err="1"/>
                        <a:t>Nm</a:t>
                      </a:r>
                      <a:endParaRPr lang="de-DE" sz="1200" b="0" dirty="0"/>
                    </a:p>
                  </a:txBody>
                  <a:tcPr/>
                </a:tc>
                <a:tc>
                  <a:txBody>
                    <a:bodyPr/>
                    <a:lstStyle/>
                    <a:p>
                      <a:r>
                        <a:rPr lang="de-DE" sz="1200" b="0" dirty="0"/>
                        <a:t>75 – 150 </a:t>
                      </a:r>
                      <a:r>
                        <a:rPr lang="de-DE" sz="1200" b="0" dirty="0" err="1"/>
                        <a:t>lpm</a:t>
                      </a:r>
                      <a:endParaRPr lang="de-DE" sz="1200" b="0" dirty="0"/>
                    </a:p>
                  </a:txBody>
                  <a:tcPr/>
                </a:tc>
                <a:tc>
                  <a:txBody>
                    <a:bodyPr/>
                    <a:lstStyle/>
                    <a:p>
                      <a:r>
                        <a:rPr lang="de-DE" sz="1200" b="0" dirty="0"/>
                        <a:t>8 – 17 </a:t>
                      </a:r>
                      <a:r>
                        <a:rPr lang="de-DE" sz="1200" b="0" dirty="0" err="1"/>
                        <a:t>to</a:t>
                      </a:r>
                      <a:endParaRPr lang="de-DE" sz="1200" b="0" dirty="0"/>
                    </a:p>
                  </a:txBody>
                  <a:tcPr/>
                </a:tc>
                <a:tc>
                  <a:txBody>
                    <a:bodyPr/>
                    <a:lstStyle/>
                    <a:p>
                      <a:r>
                        <a:rPr lang="de-DE" sz="1200" b="0" dirty="0"/>
                        <a:t>&lt; 800</a:t>
                      </a:r>
                      <a:r>
                        <a:rPr lang="de-DE" sz="1200" b="0" baseline="0" dirty="0"/>
                        <a:t> mm</a:t>
                      </a:r>
                      <a:endParaRPr lang="de-DE" sz="1200" b="0" dirty="0"/>
                    </a:p>
                  </a:txBody>
                  <a:tcPr/>
                </a:tc>
                <a:extLst>
                  <a:ext uri="{0D108BD9-81ED-4DB2-BD59-A6C34878D82A}">
                    <a16:rowId xmlns:a16="http://schemas.microsoft.com/office/drawing/2014/main" val="2450274967"/>
                  </a:ext>
                </a:extLst>
              </a:tr>
              <a:tr h="396000">
                <a:tc>
                  <a:txBody>
                    <a:bodyPr/>
                    <a:lstStyle/>
                    <a:p>
                      <a:r>
                        <a:rPr lang="de-DE" sz="1200" b="1" dirty="0"/>
                        <a:t>ADU 600</a:t>
                      </a:r>
                    </a:p>
                  </a:txBody>
                  <a:tcPr/>
                </a:tc>
                <a:tc>
                  <a:txBody>
                    <a:bodyPr/>
                    <a:lstStyle/>
                    <a:p>
                      <a:r>
                        <a:rPr lang="de-DE" sz="1200" b="0" dirty="0"/>
                        <a:t>65 kW</a:t>
                      </a:r>
                    </a:p>
                  </a:txBody>
                  <a:tcPr/>
                </a:tc>
                <a:tc>
                  <a:txBody>
                    <a:bodyPr/>
                    <a:lstStyle/>
                    <a:p>
                      <a:r>
                        <a:rPr lang="de-DE" sz="1200" b="0" dirty="0"/>
                        <a:t>10.400 </a:t>
                      </a:r>
                      <a:r>
                        <a:rPr lang="de-DE" sz="1200" b="0" dirty="0" err="1"/>
                        <a:t>Nm</a:t>
                      </a:r>
                      <a:endParaRPr lang="de-DE" sz="1200" b="0" dirty="0"/>
                    </a:p>
                  </a:txBody>
                  <a:tcPr/>
                </a:tc>
                <a:tc>
                  <a:txBody>
                    <a:bodyPr/>
                    <a:lstStyle/>
                    <a:p>
                      <a:r>
                        <a:rPr lang="de-DE" sz="1200" b="0" dirty="0"/>
                        <a:t>75 – 150 </a:t>
                      </a:r>
                      <a:r>
                        <a:rPr lang="de-DE" sz="1200" b="0" dirty="0" err="1"/>
                        <a:t>lpm</a:t>
                      </a:r>
                      <a:endParaRPr lang="de-DE" sz="1200" b="0" dirty="0"/>
                    </a:p>
                  </a:txBody>
                  <a:tcPr/>
                </a:tc>
                <a:tc>
                  <a:txBody>
                    <a:bodyPr/>
                    <a:lstStyle/>
                    <a:p>
                      <a:r>
                        <a:rPr lang="de-DE" sz="1200" b="0" dirty="0"/>
                        <a:t>14 – 22 </a:t>
                      </a:r>
                      <a:r>
                        <a:rPr lang="de-DE" sz="1200" b="0" dirty="0" err="1"/>
                        <a:t>to</a:t>
                      </a:r>
                      <a:endParaRPr lang="de-DE" sz="1200" b="0" dirty="0"/>
                    </a:p>
                  </a:txBody>
                  <a:tcPr/>
                </a:tc>
                <a:tc>
                  <a:txBody>
                    <a:bodyPr/>
                    <a:lstStyle/>
                    <a:p>
                      <a:r>
                        <a:rPr lang="de-DE" sz="1200" b="0" dirty="0"/>
                        <a:t>&lt; 900</a:t>
                      </a:r>
                      <a:r>
                        <a:rPr lang="de-DE" sz="1200" b="0" baseline="0" dirty="0"/>
                        <a:t> mm</a:t>
                      </a:r>
                      <a:endParaRPr lang="de-DE" sz="1200" b="0" dirty="0"/>
                    </a:p>
                  </a:txBody>
                  <a:tcPr/>
                </a:tc>
                <a:extLst>
                  <a:ext uri="{0D108BD9-81ED-4DB2-BD59-A6C34878D82A}">
                    <a16:rowId xmlns:a16="http://schemas.microsoft.com/office/drawing/2014/main" val="1403383964"/>
                  </a:ext>
                </a:extLst>
              </a:tr>
              <a:tr h="396000">
                <a:tc>
                  <a:txBody>
                    <a:bodyPr/>
                    <a:lstStyle/>
                    <a:p>
                      <a:r>
                        <a:rPr lang="de-DE" sz="1200" b="1" dirty="0"/>
                        <a:t>ERL 700</a:t>
                      </a:r>
                    </a:p>
                  </a:txBody>
                  <a:tcPr/>
                </a:tc>
                <a:tc>
                  <a:txBody>
                    <a:bodyPr/>
                    <a:lstStyle/>
                    <a:p>
                      <a:r>
                        <a:rPr lang="de-DE" sz="1200" b="0" dirty="0"/>
                        <a:t>70 kW</a:t>
                      </a:r>
                    </a:p>
                  </a:txBody>
                  <a:tcPr/>
                </a:tc>
                <a:tc>
                  <a:txBody>
                    <a:bodyPr/>
                    <a:lstStyle/>
                    <a:p>
                      <a:r>
                        <a:rPr lang="de-DE" sz="1200" b="0" dirty="0"/>
                        <a:t>11.700 </a:t>
                      </a:r>
                      <a:r>
                        <a:rPr lang="de-DE" sz="1200" b="0" dirty="0" err="1"/>
                        <a:t>Nm</a:t>
                      </a:r>
                      <a:endParaRPr lang="de-DE" sz="1200" b="0" dirty="0"/>
                    </a:p>
                  </a:txBody>
                  <a:tcPr/>
                </a:tc>
                <a:tc>
                  <a:txBody>
                    <a:bodyPr/>
                    <a:lstStyle/>
                    <a:p>
                      <a:r>
                        <a:rPr lang="de-DE" sz="1200" b="0" dirty="0"/>
                        <a:t>105 – 170 </a:t>
                      </a:r>
                      <a:r>
                        <a:rPr lang="de-DE" sz="1200" b="0" dirty="0" err="1"/>
                        <a:t>lpm</a:t>
                      </a:r>
                      <a:endParaRPr lang="de-DE" sz="1200" b="0" dirty="0"/>
                    </a:p>
                  </a:txBody>
                  <a:tcPr/>
                </a:tc>
                <a:tc>
                  <a:txBody>
                    <a:bodyPr/>
                    <a:lstStyle/>
                    <a:p>
                      <a:r>
                        <a:rPr lang="de-DE" sz="1200" b="0" dirty="0"/>
                        <a:t>15 – 30 </a:t>
                      </a:r>
                      <a:r>
                        <a:rPr lang="de-DE" sz="1200" b="0" dirty="0" err="1"/>
                        <a:t>to</a:t>
                      </a:r>
                      <a:endParaRPr lang="de-DE" sz="1200" b="0" dirty="0"/>
                    </a:p>
                  </a:txBody>
                  <a:tcPr/>
                </a:tc>
                <a:tc>
                  <a:txBody>
                    <a:bodyPr/>
                    <a:lstStyle/>
                    <a:p>
                      <a:r>
                        <a:rPr lang="de-DE" sz="1200" b="0" dirty="0"/>
                        <a:t>&lt; 1.000</a:t>
                      </a:r>
                      <a:r>
                        <a:rPr lang="de-DE" sz="1200" b="0" baseline="0" dirty="0"/>
                        <a:t> mm</a:t>
                      </a:r>
                      <a:endParaRPr lang="de-DE" sz="1200" b="0" dirty="0"/>
                    </a:p>
                  </a:txBody>
                  <a:tcPr/>
                </a:tc>
                <a:extLst>
                  <a:ext uri="{0D108BD9-81ED-4DB2-BD59-A6C34878D82A}">
                    <a16:rowId xmlns:a16="http://schemas.microsoft.com/office/drawing/2014/main" val="2500161584"/>
                  </a:ext>
                </a:extLst>
              </a:tr>
              <a:tr h="396000">
                <a:tc>
                  <a:txBody>
                    <a:bodyPr/>
                    <a:lstStyle/>
                    <a:p>
                      <a:r>
                        <a:rPr lang="de-DE" sz="1200" b="1" dirty="0"/>
                        <a:t>ERL 1100</a:t>
                      </a:r>
                    </a:p>
                  </a:txBody>
                  <a:tcPr/>
                </a:tc>
                <a:tc>
                  <a:txBody>
                    <a:bodyPr/>
                    <a:lstStyle/>
                    <a:p>
                      <a:r>
                        <a:rPr lang="de-DE" sz="1200" b="0" dirty="0"/>
                        <a:t>120 kW</a:t>
                      </a:r>
                    </a:p>
                  </a:txBody>
                  <a:tcPr/>
                </a:tc>
                <a:tc>
                  <a:txBody>
                    <a:bodyPr/>
                    <a:lstStyle/>
                    <a:p>
                      <a:r>
                        <a:rPr lang="de-DE" sz="1200" b="0" dirty="0"/>
                        <a:t>23.400 </a:t>
                      </a:r>
                      <a:r>
                        <a:rPr lang="de-DE" sz="1200" b="0" dirty="0" err="1"/>
                        <a:t>Nm</a:t>
                      </a:r>
                      <a:endParaRPr lang="de-DE" sz="1200" b="0" dirty="0"/>
                    </a:p>
                  </a:txBody>
                  <a:tcPr/>
                </a:tc>
                <a:tc>
                  <a:txBody>
                    <a:bodyPr/>
                    <a:lstStyle/>
                    <a:p>
                      <a:r>
                        <a:rPr lang="de-DE" sz="1200" b="0" dirty="0"/>
                        <a:t>180 – 300 </a:t>
                      </a:r>
                      <a:r>
                        <a:rPr lang="de-DE" sz="1200" b="0" dirty="0" err="1"/>
                        <a:t>lpm</a:t>
                      </a:r>
                      <a:endParaRPr lang="de-DE" sz="1200" b="0" dirty="0"/>
                    </a:p>
                  </a:txBody>
                  <a:tcPr/>
                </a:tc>
                <a:tc>
                  <a:txBody>
                    <a:bodyPr/>
                    <a:lstStyle/>
                    <a:p>
                      <a:r>
                        <a:rPr lang="de-DE" sz="1200" b="0" dirty="0"/>
                        <a:t>18 – 35 </a:t>
                      </a:r>
                      <a:r>
                        <a:rPr lang="de-DE" sz="1200" b="0" dirty="0" err="1"/>
                        <a:t>to</a:t>
                      </a:r>
                      <a:endParaRPr lang="de-DE" sz="1200" b="0" dirty="0"/>
                    </a:p>
                  </a:txBody>
                  <a:tcPr/>
                </a:tc>
                <a:tc>
                  <a:txBody>
                    <a:bodyPr/>
                    <a:lstStyle/>
                    <a:p>
                      <a:r>
                        <a:rPr lang="de-DE" sz="1200" b="0" dirty="0"/>
                        <a:t>&lt; 1.500</a:t>
                      </a:r>
                      <a:r>
                        <a:rPr lang="de-DE" sz="1200" b="0" baseline="0" dirty="0"/>
                        <a:t> mm</a:t>
                      </a:r>
                      <a:endParaRPr lang="de-DE" sz="1200" b="0" dirty="0"/>
                    </a:p>
                  </a:txBody>
                  <a:tcPr/>
                </a:tc>
                <a:extLst>
                  <a:ext uri="{0D108BD9-81ED-4DB2-BD59-A6C34878D82A}">
                    <a16:rowId xmlns:a16="http://schemas.microsoft.com/office/drawing/2014/main" val="2110854204"/>
                  </a:ext>
                </a:extLst>
              </a:tr>
              <a:tr h="396000">
                <a:tc>
                  <a:txBody>
                    <a:bodyPr/>
                    <a:lstStyle/>
                    <a:p>
                      <a:r>
                        <a:rPr lang="de-DE" sz="1200" b="1" dirty="0"/>
                        <a:t>ADU 1500</a:t>
                      </a:r>
                    </a:p>
                  </a:txBody>
                  <a:tcPr/>
                </a:tc>
                <a:tc>
                  <a:txBody>
                    <a:bodyPr/>
                    <a:lstStyle/>
                    <a:p>
                      <a:r>
                        <a:rPr lang="de-DE" sz="1200" b="0" dirty="0"/>
                        <a:t>120 kW</a:t>
                      </a:r>
                    </a:p>
                  </a:txBody>
                  <a:tcPr/>
                </a:tc>
                <a:tc>
                  <a:txBody>
                    <a:bodyPr/>
                    <a:lstStyle/>
                    <a:p>
                      <a:r>
                        <a:rPr lang="de-DE" sz="1200" b="0" dirty="0"/>
                        <a:t>23.400 </a:t>
                      </a:r>
                      <a:r>
                        <a:rPr lang="de-DE" sz="1200" b="0" dirty="0" err="1"/>
                        <a:t>Nm</a:t>
                      </a:r>
                      <a:endParaRPr lang="de-DE" sz="1200" b="0" dirty="0"/>
                    </a:p>
                  </a:txBody>
                  <a:tcPr/>
                </a:tc>
                <a:tc>
                  <a:txBody>
                    <a:bodyPr/>
                    <a:lstStyle/>
                    <a:p>
                      <a:r>
                        <a:rPr lang="de-DE" sz="1200" b="0" dirty="0"/>
                        <a:t>180 – 300 </a:t>
                      </a:r>
                      <a:r>
                        <a:rPr lang="de-DE" sz="1200" b="0" dirty="0" err="1"/>
                        <a:t>lpm</a:t>
                      </a:r>
                      <a:endParaRPr lang="de-DE" sz="1200" b="0" dirty="0"/>
                    </a:p>
                  </a:txBody>
                  <a:tcPr/>
                </a:tc>
                <a:tc>
                  <a:txBody>
                    <a:bodyPr/>
                    <a:lstStyle/>
                    <a:p>
                      <a:r>
                        <a:rPr lang="de-DE" sz="1200" b="0" dirty="0"/>
                        <a:t>18 – 40 </a:t>
                      </a:r>
                      <a:r>
                        <a:rPr lang="de-DE" sz="1200" b="0" dirty="0" err="1"/>
                        <a:t>to</a:t>
                      </a:r>
                      <a:endParaRPr lang="de-DE" sz="1200" b="0" dirty="0"/>
                    </a:p>
                  </a:txBody>
                  <a:tcPr/>
                </a:tc>
                <a:tc>
                  <a:txBody>
                    <a:bodyPr/>
                    <a:lstStyle/>
                    <a:p>
                      <a:r>
                        <a:rPr lang="de-DE" sz="1200" b="0" dirty="0"/>
                        <a:t>&lt; 1.500</a:t>
                      </a:r>
                      <a:r>
                        <a:rPr lang="de-DE" sz="1200" b="0" baseline="0" dirty="0"/>
                        <a:t> mm</a:t>
                      </a:r>
                      <a:endParaRPr lang="de-DE" sz="1200" b="0" dirty="0"/>
                    </a:p>
                  </a:txBody>
                  <a:tcPr/>
                </a:tc>
                <a:extLst>
                  <a:ext uri="{0D108BD9-81ED-4DB2-BD59-A6C34878D82A}">
                    <a16:rowId xmlns:a16="http://schemas.microsoft.com/office/drawing/2014/main" val="3190530941"/>
                  </a:ext>
                </a:extLst>
              </a:tr>
              <a:tr h="396000">
                <a:tc>
                  <a:txBody>
                    <a:bodyPr/>
                    <a:lstStyle/>
                    <a:p>
                      <a:r>
                        <a:rPr lang="de-DE" sz="1200" b="1" dirty="0"/>
                        <a:t>ADU 2000</a:t>
                      </a:r>
                    </a:p>
                  </a:txBody>
                  <a:tcPr/>
                </a:tc>
                <a:tc>
                  <a:txBody>
                    <a:bodyPr/>
                    <a:lstStyle/>
                    <a:p>
                      <a:r>
                        <a:rPr lang="de-DE" sz="1200" b="0" dirty="0"/>
                        <a:t>160 kW</a:t>
                      </a:r>
                    </a:p>
                  </a:txBody>
                  <a:tcPr/>
                </a:tc>
                <a:tc>
                  <a:txBody>
                    <a:bodyPr/>
                    <a:lstStyle/>
                    <a:p>
                      <a:r>
                        <a:rPr lang="de-DE" sz="1200" b="0" dirty="0"/>
                        <a:t>33.500 </a:t>
                      </a:r>
                      <a:r>
                        <a:rPr lang="de-DE" sz="1200" b="0" dirty="0" err="1"/>
                        <a:t>Nm</a:t>
                      </a:r>
                      <a:endParaRPr lang="de-DE" sz="1200" b="0" dirty="0"/>
                    </a:p>
                  </a:txBody>
                  <a:tcPr/>
                </a:tc>
                <a:tc>
                  <a:txBody>
                    <a:bodyPr/>
                    <a:lstStyle/>
                    <a:p>
                      <a:r>
                        <a:rPr lang="de-DE" sz="1200" b="0" dirty="0"/>
                        <a:t>200 – 360 </a:t>
                      </a:r>
                      <a:r>
                        <a:rPr lang="de-DE" sz="1200" b="0" dirty="0" err="1"/>
                        <a:t>lpm</a:t>
                      </a:r>
                      <a:endParaRPr lang="de-DE" sz="1200" b="0" dirty="0"/>
                    </a:p>
                  </a:txBody>
                  <a:tcPr/>
                </a:tc>
                <a:tc>
                  <a:txBody>
                    <a:bodyPr/>
                    <a:lstStyle/>
                    <a:p>
                      <a:r>
                        <a:rPr lang="de-DE" sz="1200" b="0" dirty="0"/>
                        <a:t>30 – 50 </a:t>
                      </a:r>
                      <a:r>
                        <a:rPr lang="de-DE" sz="1200" b="0" dirty="0" err="1"/>
                        <a:t>to</a:t>
                      </a:r>
                      <a:endParaRPr lang="de-DE" sz="1200" b="0" dirty="0"/>
                    </a:p>
                  </a:txBody>
                  <a:tcPr/>
                </a:tc>
                <a:tc>
                  <a:txBody>
                    <a:bodyPr/>
                    <a:lstStyle/>
                    <a:p>
                      <a:r>
                        <a:rPr lang="de-DE" sz="1200" b="0" dirty="0"/>
                        <a:t>&lt; 1.600</a:t>
                      </a:r>
                      <a:r>
                        <a:rPr lang="de-DE" sz="1200" b="0" baseline="0" dirty="0"/>
                        <a:t> mm</a:t>
                      </a:r>
                      <a:endParaRPr lang="de-DE" sz="1200" b="0" dirty="0"/>
                    </a:p>
                  </a:txBody>
                  <a:tcPr/>
                </a:tc>
                <a:extLst>
                  <a:ext uri="{0D108BD9-81ED-4DB2-BD59-A6C34878D82A}">
                    <a16:rowId xmlns:a16="http://schemas.microsoft.com/office/drawing/2014/main" val="1381693049"/>
                  </a:ext>
                </a:extLst>
              </a:tr>
            </a:tbl>
          </a:graphicData>
        </a:graphic>
      </p:graphicFrame>
      <p:sp>
        <p:nvSpPr>
          <p:cNvPr id="11" name="Title 56"/>
          <p:cNvSpPr txBox="1">
            <a:spLocks/>
          </p:cNvSpPr>
          <p:nvPr/>
        </p:nvSpPr>
        <p:spPr>
          <a:xfrm>
            <a:off x="532336" y="368238"/>
            <a:ext cx="9966960" cy="525401"/>
          </a:xfrm>
          <a:prstGeom prst="rect">
            <a:avLst/>
          </a:prstGeom>
        </p:spPr>
        <p:txBody>
          <a:bodyPr vert="horz" wrap="square" lIns="91440" tIns="0" rIns="91440" bIns="45720" rtlCol="0" anchor="ctr" anchorCtr="0">
            <a:noAutofit/>
          </a:bodyPr>
          <a:lstStyle>
            <a:lvl1pPr algn="l" defTabSz="914400" rtl="0" eaLnBrk="1" latinLnBrk="0" hangingPunct="1">
              <a:spcBef>
                <a:spcPct val="0"/>
              </a:spcBef>
              <a:buNone/>
              <a:defRPr sz="2800" b="1" i="0" kern="1200" cap="none" baseline="0">
                <a:solidFill>
                  <a:schemeClr val="tx1"/>
                </a:solidFill>
                <a:latin typeface="+mj-lt"/>
                <a:ea typeface="+mj-ea"/>
                <a:cs typeface="+mj-cs"/>
              </a:defRPr>
            </a:lvl1pPr>
          </a:lstStyle>
          <a:p>
            <a:r>
              <a:rPr lang="en-US" dirty="0"/>
              <a:t>AUGER DRIVE UNITS</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794" y="1889154"/>
            <a:ext cx="2295005" cy="4968846"/>
          </a:xfrm>
          <a:prstGeom prst="rect">
            <a:avLst/>
          </a:prstGeom>
        </p:spPr>
      </p:pic>
    </p:spTree>
    <p:extLst>
      <p:ext uri="{BB962C8B-B14F-4D97-AF65-F5344CB8AC3E}">
        <p14:creationId xmlns:p14="http://schemas.microsoft.com/office/powerpoint/2010/main" val="746229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AUGER DRIVE UNITS</a:t>
            </a:r>
          </a:p>
        </p:txBody>
      </p:sp>
      <p:sp>
        <p:nvSpPr>
          <p:cNvPr id="16" name="Textplatzhalter 3"/>
          <p:cNvSpPr>
            <a:spLocks noGrp="1"/>
          </p:cNvSpPr>
          <p:nvPr>
            <p:ph type="body" sz="quarter" idx="15"/>
          </p:nvPr>
        </p:nvSpPr>
        <p:spPr>
          <a:xfrm>
            <a:off x="413068" y="958559"/>
            <a:ext cx="9966960" cy="323165"/>
          </a:xfrm>
        </p:spPr>
        <p:txBody>
          <a:bodyPr/>
          <a:lstStyle/>
          <a:p>
            <a:pPr>
              <a:lnSpc>
                <a:spcPct val="105000"/>
              </a:lnSpc>
              <a:spcBef>
                <a:spcPts val="830"/>
              </a:spcBef>
              <a:buClr>
                <a:srgbClr val="435363"/>
              </a:buClr>
            </a:pPr>
            <a:r>
              <a:rPr lang="de-DE" sz="2000" b="1" dirty="0">
                <a:solidFill>
                  <a:schemeClr val="tx2"/>
                </a:solidFill>
              </a:rPr>
              <a:t>Technical </a:t>
            </a:r>
            <a:r>
              <a:rPr lang="de-DE" sz="2000" b="1" dirty="0" err="1">
                <a:solidFill>
                  <a:schemeClr val="tx2"/>
                </a:solidFill>
              </a:rPr>
              <a:t>data</a:t>
            </a:r>
            <a:r>
              <a:rPr lang="de-DE" sz="2000" b="1" dirty="0">
                <a:solidFill>
                  <a:schemeClr val="tx2"/>
                </a:solidFill>
              </a:rPr>
              <a:t> ADU Range (</a:t>
            </a:r>
            <a:r>
              <a:rPr lang="de-DE" sz="2000" b="1" dirty="0" err="1">
                <a:solidFill>
                  <a:schemeClr val="tx2"/>
                </a:solidFill>
              </a:rPr>
              <a:t>metric</a:t>
            </a:r>
            <a:r>
              <a:rPr lang="de-DE" sz="2000" b="1" dirty="0">
                <a:solidFill>
                  <a:schemeClr val="tx2"/>
                </a:solidFill>
              </a:rPr>
              <a:t>)</a:t>
            </a:r>
          </a:p>
        </p:txBody>
      </p:sp>
      <p:graphicFrame>
        <p:nvGraphicFramePr>
          <p:cNvPr id="8" name="Table 2"/>
          <p:cNvGraphicFramePr>
            <a:graphicFrameLocks noGrp="1"/>
          </p:cNvGraphicFramePr>
          <p:nvPr/>
        </p:nvGraphicFramePr>
        <p:xfrm>
          <a:off x="518918" y="2521245"/>
          <a:ext cx="10684918" cy="3352938"/>
        </p:xfrm>
        <a:graphic>
          <a:graphicData uri="http://schemas.openxmlformats.org/drawingml/2006/table">
            <a:tbl>
              <a:tblPr firstRow="1" bandRow="1">
                <a:tableStyleId>{5C22544A-7EE6-4342-B048-85BDC9FD1C3A}</a:tableStyleId>
              </a:tblPr>
              <a:tblGrid>
                <a:gridCol w="2044496">
                  <a:extLst>
                    <a:ext uri="{9D8B030D-6E8A-4147-A177-3AD203B41FA5}">
                      <a16:colId xmlns:a16="http://schemas.microsoft.com/office/drawing/2014/main" val="4124627313"/>
                    </a:ext>
                  </a:extLst>
                </a:gridCol>
                <a:gridCol w="576422">
                  <a:extLst>
                    <a:ext uri="{9D8B030D-6E8A-4147-A177-3AD203B41FA5}">
                      <a16:colId xmlns:a16="http://schemas.microsoft.com/office/drawing/2014/main" val="2444058639"/>
                    </a:ext>
                  </a:extLst>
                </a:gridCol>
                <a:gridCol w="1008000">
                  <a:extLst>
                    <a:ext uri="{9D8B030D-6E8A-4147-A177-3AD203B41FA5}">
                      <a16:colId xmlns:a16="http://schemas.microsoft.com/office/drawing/2014/main" val="2061139044"/>
                    </a:ext>
                  </a:extLst>
                </a:gridCol>
                <a:gridCol w="1008000">
                  <a:extLst>
                    <a:ext uri="{9D8B030D-6E8A-4147-A177-3AD203B41FA5}">
                      <a16:colId xmlns:a16="http://schemas.microsoft.com/office/drawing/2014/main" val="3124911935"/>
                    </a:ext>
                  </a:extLst>
                </a:gridCol>
                <a:gridCol w="1008000">
                  <a:extLst>
                    <a:ext uri="{9D8B030D-6E8A-4147-A177-3AD203B41FA5}">
                      <a16:colId xmlns:a16="http://schemas.microsoft.com/office/drawing/2014/main" val="4033232777"/>
                    </a:ext>
                  </a:extLst>
                </a:gridCol>
                <a:gridCol w="1008000">
                  <a:extLst>
                    <a:ext uri="{9D8B030D-6E8A-4147-A177-3AD203B41FA5}">
                      <a16:colId xmlns:a16="http://schemas.microsoft.com/office/drawing/2014/main" val="549049359"/>
                    </a:ext>
                  </a:extLst>
                </a:gridCol>
                <a:gridCol w="1008000">
                  <a:extLst>
                    <a:ext uri="{9D8B030D-6E8A-4147-A177-3AD203B41FA5}">
                      <a16:colId xmlns:a16="http://schemas.microsoft.com/office/drawing/2014/main" val="1369581052"/>
                    </a:ext>
                  </a:extLst>
                </a:gridCol>
                <a:gridCol w="1008000">
                  <a:extLst>
                    <a:ext uri="{9D8B030D-6E8A-4147-A177-3AD203B41FA5}">
                      <a16:colId xmlns:a16="http://schemas.microsoft.com/office/drawing/2014/main" val="2475821537"/>
                    </a:ext>
                  </a:extLst>
                </a:gridCol>
                <a:gridCol w="1008000">
                  <a:extLst>
                    <a:ext uri="{9D8B030D-6E8A-4147-A177-3AD203B41FA5}">
                      <a16:colId xmlns:a16="http://schemas.microsoft.com/office/drawing/2014/main" val="20008"/>
                    </a:ext>
                  </a:extLst>
                </a:gridCol>
                <a:gridCol w="1008000">
                  <a:extLst>
                    <a:ext uri="{9D8B030D-6E8A-4147-A177-3AD203B41FA5}">
                      <a16:colId xmlns:a16="http://schemas.microsoft.com/office/drawing/2014/main" val="914194264"/>
                    </a:ext>
                  </a:extLst>
                </a:gridCol>
              </a:tblGrid>
              <a:tr h="341634">
                <a:tc>
                  <a:txBody>
                    <a:bodyPr/>
                    <a:lstStyle/>
                    <a:p>
                      <a:pPr algn="ctr" rtl="0" fontAlgn="ctr"/>
                      <a:r>
                        <a:rPr lang="en-US" sz="1200" b="1" i="0" u="none" strike="noStrike" dirty="0">
                          <a:solidFill>
                            <a:srgbClr val="425563"/>
                          </a:solidFill>
                          <a:effectLst/>
                          <a:latin typeface="Arial" panose="020B0604020202020204" pitchFamily="34" charset="0"/>
                        </a:rPr>
                        <a:t>ADU Range</a:t>
                      </a:r>
                    </a:p>
                  </a:txBody>
                  <a:tcPr marL="7620" marR="7620" marT="7620" marB="0" anchor="ctr">
                    <a:solidFill>
                      <a:srgbClr val="EE7100"/>
                    </a:solidFill>
                  </a:tcPr>
                </a:tc>
                <a:tc>
                  <a:txBody>
                    <a:bodyPr/>
                    <a:lstStyle/>
                    <a:p>
                      <a:pPr algn="l" fontAlgn="ctr"/>
                      <a:r>
                        <a:rPr lang="en-US" sz="1800" b="0" i="0" u="none" strike="noStrike">
                          <a:solidFill>
                            <a:srgbClr val="000000"/>
                          </a:solidFill>
                          <a:effectLst/>
                          <a:latin typeface="Arial" panose="020B0604020202020204" pitchFamily="34" charset="0"/>
                        </a:rPr>
                        <a:t> </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ADU 100</a:t>
                      </a:r>
                    </a:p>
                  </a:txBody>
                  <a:tcPr marL="7620" marR="7620" marT="7620" marB="0" anchor="ctr">
                    <a:solidFill>
                      <a:srgbClr val="EE7100"/>
                    </a:solidFill>
                  </a:tcPr>
                </a:tc>
                <a:tc>
                  <a:txBody>
                    <a:bodyPr/>
                    <a:lstStyle/>
                    <a:p>
                      <a:pPr algn="ctr" rtl="0" fontAlgn="ctr"/>
                      <a:r>
                        <a:rPr lang="en-US" sz="1200" b="1" i="0" u="none" strike="noStrike">
                          <a:solidFill>
                            <a:srgbClr val="425563"/>
                          </a:solidFill>
                          <a:effectLst/>
                          <a:latin typeface="Arial" panose="020B0604020202020204" pitchFamily="34" charset="0"/>
                        </a:rPr>
                        <a:t>ADU 250</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ADU 450</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ADU 600</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ERL 700</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ERL 1100</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ADU 1500</a:t>
                      </a:r>
                    </a:p>
                  </a:txBody>
                  <a:tcPr marL="7620" marR="7620" marT="7620" marB="0" anchor="ctr">
                    <a:solidFill>
                      <a:srgbClr val="EE7100"/>
                    </a:solidFill>
                  </a:tcPr>
                </a:tc>
                <a:tc>
                  <a:txBody>
                    <a:bodyPr/>
                    <a:lstStyle/>
                    <a:p>
                      <a:pPr algn="ctr" rtl="0" fontAlgn="ctr"/>
                      <a:r>
                        <a:rPr lang="en-US" sz="1200" b="1" i="0" u="none" strike="noStrike" dirty="0">
                          <a:solidFill>
                            <a:srgbClr val="425563"/>
                          </a:solidFill>
                          <a:effectLst/>
                          <a:latin typeface="Arial" panose="020B0604020202020204" pitchFamily="34" charset="0"/>
                        </a:rPr>
                        <a:t>ADU 2000</a:t>
                      </a:r>
                    </a:p>
                  </a:txBody>
                  <a:tcPr marL="7620" marR="7620" marT="7620" marB="0" anchor="ctr">
                    <a:solidFill>
                      <a:srgbClr val="EE7100"/>
                    </a:solidFill>
                  </a:tcPr>
                </a:tc>
                <a:extLst>
                  <a:ext uri="{0D108BD9-81ED-4DB2-BD59-A6C34878D82A}">
                    <a16:rowId xmlns:a16="http://schemas.microsoft.com/office/drawing/2014/main" val="4078744175"/>
                  </a:ext>
                </a:extLst>
              </a:tr>
              <a:tr h="250942">
                <a:tc>
                  <a:txBody>
                    <a:bodyPr/>
                    <a:lstStyle/>
                    <a:p>
                      <a:pPr algn="l" rtl="0" fontAlgn="ctr"/>
                      <a:r>
                        <a:rPr lang="en-US" sz="900" b="1" i="0" u="none" strike="noStrike" dirty="0">
                          <a:solidFill>
                            <a:srgbClr val="425563"/>
                          </a:solidFill>
                          <a:effectLst/>
                          <a:latin typeface="Arial" panose="020B0604020202020204" pitchFamily="34" charset="0"/>
                        </a:rPr>
                        <a:t>Carrier weight class </a:t>
                      </a:r>
                      <a:r>
                        <a:rPr lang="en-US" sz="900" b="1" i="0" u="none" strike="noStrike" baseline="30000" dirty="0">
                          <a:solidFill>
                            <a:srgbClr val="425563"/>
                          </a:solidFill>
                          <a:effectLst/>
                          <a:latin typeface="Arial" panose="020B0604020202020204" pitchFamily="34" charset="0"/>
                        </a:rPr>
                        <a:t>1</a:t>
                      </a:r>
                      <a:endParaRPr lang="en-US" sz="900" b="1" i="0" u="none" strike="noStrike" dirty="0">
                        <a:solidFill>
                          <a:srgbClr val="425563"/>
                        </a:solidFill>
                        <a:effectLst/>
                        <a:latin typeface="Arial" panose="020B0604020202020204" pitchFamily="34" charset="0"/>
                      </a:endParaRP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t</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 3 - 8</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 8 - 15</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 10 - 17</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14 - 22</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15 - 30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18 - 35</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18 - 40</a:t>
                      </a:r>
                    </a:p>
                  </a:txBody>
                  <a:tcPr marL="7620" marR="7620" marT="7620" marB="0" anchor="ctr"/>
                </a:tc>
                <a:tc>
                  <a:txBody>
                    <a:bodyPr/>
                    <a:lstStyle/>
                    <a:p>
                      <a:pPr algn="ctr" rtl="0" fontAlgn="ctr"/>
                      <a:r>
                        <a:rPr lang="en-US" sz="900" b="0" u="none" strike="noStrike" dirty="0">
                          <a:effectLst/>
                          <a:latin typeface="+mn-lt"/>
                        </a:rPr>
                        <a:t>30 – 55</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3961180247"/>
                  </a:ext>
                </a:extLst>
              </a:tr>
              <a:tr h="250942">
                <a:tc>
                  <a:txBody>
                    <a:bodyPr/>
                    <a:lstStyle/>
                    <a:p>
                      <a:pPr algn="l" rtl="0" fontAlgn="ctr"/>
                      <a:r>
                        <a:rPr lang="en-US" sz="900" b="1" i="0" u="none" strike="noStrike" dirty="0">
                          <a:solidFill>
                            <a:srgbClr val="425563"/>
                          </a:solidFill>
                          <a:effectLst/>
                          <a:latin typeface="Arial" panose="020B0604020202020204" pitchFamily="34" charset="0"/>
                        </a:rPr>
                        <a:t>Service weight </a:t>
                      </a:r>
                      <a:r>
                        <a:rPr lang="en-US" sz="900" b="1" i="0" u="none" strike="noStrike" baseline="30000" dirty="0">
                          <a:solidFill>
                            <a:srgbClr val="425563"/>
                          </a:solidFill>
                          <a:effectLst/>
                          <a:latin typeface="Arial" panose="020B0604020202020204" pitchFamily="34" charset="0"/>
                        </a:rPr>
                        <a:t>2</a:t>
                      </a:r>
                      <a:endParaRPr lang="en-US" sz="900" b="1" i="0" u="none" strike="noStrike" dirty="0">
                        <a:solidFill>
                          <a:srgbClr val="425563"/>
                        </a:solidFill>
                        <a:effectLst/>
                        <a:latin typeface="Arial" panose="020B0604020202020204" pitchFamily="34" charset="0"/>
                      </a:endParaRP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kg</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280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420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445</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750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800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1.090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1.370</a:t>
                      </a:r>
                    </a:p>
                  </a:txBody>
                  <a:tcPr marL="7620" marR="7620" marT="7620" marB="0" anchor="ctr"/>
                </a:tc>
                <a:tc>
                  <a:txBody>
                    <a:bodyPr/>
                    <a:lstStyle/>
                    <a:p>
                      <a:pPr algn="ctr" rtl="0" fontAlgn="ctr"/>
                      <a:r>
                        <a:rPr lang="en-US" sz="900" b="0" u="none" strike="noStrike" dirty="0">
                          <a:effectLst/>
                          <a:latin typeface="+mn-lt"/>
                        </a:rPr>
                        <a:t>2.050</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434322100"/>
                  </a:ext>
                </a:extLst>
              </a:tr>
              <a:tr h="250942">
                <a:tc>
                  <a:txBody>
                    <a:bodyPr/>
                    <a:lstStyle/>
                    <a:p>
                      <a:pPr algn="l" rtl="0" fontAlgn="ctr"/>
                      <a:r>
                        <a:rPr lang="en-US" sz="900" b="1" i="0" u="none" strike="noStrike" dirty="0">
                          <a:solidFill>
                            <a:srgbClr val="425563"/>
                          </a:solidFill>
                          <a:effectLst/>
                          <a:latin typeface="Arial" panose="020B0604020202020204" pitchFamily="34" charset="0"/>
                        </a:rPr>
                        <a:t>Product weight</a:t>
                      </a: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kg</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240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370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670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700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850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1.120</a:t>
                      </a:r>
                    </a:p>
                  </a:txBody>
                  <a:tcPr marL="7620" marR="7620" marT="7620" marB="0" anchor="ctr"/>
                </a:tc>
                <a:tc>
                  <a:txBody>
                    <a:bodyPr/>
                    <a:lstStyle/>
                    <a:p>
                      <a:pPr algn="ctr" rtl="0" fontAlgn="ctr"/>
                      <a:r>
                        <a:rPr lang="en-US" sz="900" b="0" u="none" strike="noStrike" dirty="0">
                          <a:effectLst/>
                          <a:latin typeface="+mn-lt"/>
                        </a:rPr>
                        <a:t>1.750</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3216737453"/>
                  </a:ext>
                </a:extLst>
              </a:tr>
              <a:tr h="250942">
                <a:tc>
                  <a:txBody>
                    <a:bodyPr/>
                    <a:lstStyle/>
                    <a:p>
                      <a:pPr algn="l" rtl="0" fontAlgn="ctr"/>
                      <a:r>
                        <a:rPr lang="en-US" sz="900" b="1" i="0" u="none" strike="noStrike" dirty="0">
                          <a:solidFill>
                            <a:srgbClr val="425563"/>
                          </a:solidFill>
                          <a:effectLst/>
                          <a:latin typeface="Arial" panose="020B0604020202020204" pitchFamily="34" charset="0"/>
                        </a:rPr>
                        <a:t>Nominal power</a:t>
                      </a: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kW</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45</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65</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65</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70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120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120</a:t>
                      </a:r>
                    </a:p>
                  </a:txBody>
                  <a:tcPr marL="7620" marR="7620" marT="7620" marB="0" anchor="ctr"/>
                </a:tc>
                <a:tc>
                  <a:txBody>
                    <a:bodyPr/>
                    <a:lstStyle/>
                    <a:p>
                      <a:pPr algn="ctr" rtl="0" fontAlgn="ctr"/>
                      <a:r>
                        <a:rPr lang="en-US" sz="900" b="0" u="none" strike="noStrike" dirty="0">
                          <a:effectLst/>
                          <a:latin typeface="+mn-lt"/>
                        </a:rPr>
                        <a:t>160</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3418948858"/>
                  </a:ext>
                </a:extLst>
              </a:tr>
              <a:tr h="250942">
                <a:tc>
                  <a:txBody>
                    <a:bodyPr/>
                    <a:lstStyle/>
                    <a:p>
                      <a:pPr algn="l" rtl="0" fontAlgn="ctr"/>
                      <a:r>
                        <a:rPr lang="en-US" sz="900" b="1" i="0" u="none" strike="noStrike">
                          <a:solidFill>
                            <a:srgbClr val="425563"/>
                          </a:solidFill>
                          <a:effectLst/>
                          <a:latin typeface="Arial" panose="020B0604020202020204" pitchFamily="34" charset="0"/>
                        </a:rPr>
                        <a:t>A</a:t>
                      </a:r>
                    </a:p>
                  </a:txBody>
                  <a:tcPr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mm</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900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810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810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1.260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1.090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1.090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1.200</a:t>
                      </a:r>
                    </a:p>
                  </a:txBody>
                  <a:tcPr marL="7620" marR="7620" marT="7620" marB="0" anchor="ctr"/>
                </a:tc>
                <a:tc>
                  <a:txBody>
                    <a:bodyPr/>
                    <a:lstStyle/>
                    <a:p>
                      <a:pPr algn="ctr" rtl="0" fontAlgn="ctr"/>
                      <a:r>
                        <a:rPr lang="en-US" sz="900" b="0" u="none" strike="noStrike" dirty="0">
                          <a:effectLst/>
                          <a:latin typeface="+mn-lt"/>
                        </a:rPr>
                        <a:t>1.250</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511638100"/>
                  </a:ext>
                </a:extLst>
              </a:tr>
              <a:tr h="250942">
                <a:tc>
                  <a:txBody>
                    <a:bodyPr/>
                    <a:lstStyle/>
                    <a:p>
                      <a:pPr algn="l" rtl="0" fontAlgn="ctr"/>
                      <a:r>
                        <a:rPr lang="en-US" sz="900" b="1" i="0" u="none" strike="noStrike">
                          <a:solidFill>
                            <a:srgbClr val="425563"/>
                          </a:solidFill>
                          <a:effectLst/>
                          <a:latin typeface="Arial" panose="020B0604020202020204" pitchFamily="34" charset="0"/>
                        </a:rPr>
                        <a:t>B</a:t>
                      </a:r>
                    </a:p>
                  </a:txBody>
                  <a:tcPr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mm</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400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400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600</a:t>
                      </a:r>
                    </a:p>
                  </a:txBody>
                  <a:tcPr marL="7620" marR="7620" marT="7620" marB="0" anchor="ctr"/>
                </a:tc>
                <a:tc>
                  <a:txBody>
                    <a:bodyPr/>
                    <a:lstStyle/>
                    <a:p>
                      <a:pPr algn="ctr" rtl="0" fontAlgn="ctr"/>
                      <a:r>
                        <a:rPr lang="en-US" sz="900" b="0" u="none" strike="noStrike" dirty="0">
                          <a:effectLst/>
                          <a:latin typeface="+mn-lt"/>
                        </a:rPr>
                        <a:t>660</a:t>
                      </a:r>
                      <a:endParaRPr lang="en-US" sz="900" b="0" i="0" u="none" strike="noStrike" dirty="0">
                        <a:solidFill>
                          <a:srgbClr val="425563"/>
                        </a:solidFill>
                        <a:effectLst/>
                        <a:latin typeface="+mn-lt"/>
                      </a:endParaRPr>
                    </a:p>
                  </a:txBody>
                  <a:tcPr marL="6838" marR="6838" marT="6838" marB="0" anchor="ctr"/>
                </a:tc>
                <a:extLst>
                  <a:ext uri="{0D108BD9-81ED-4DB2-BD59-A6C34878D82A}">
                    <a16:rowId xmlns:a16="http://schemas.microsoft.com/office/drawing/2014/main" val="2845024739"/>
                  </a:ext>
                </a:extLst>
              </a:tr>
              <a:tr h="250942">
                <a:tc>
                  <a:txBody>
                    <a:bodyPr/>
                    <a:lstStyle/>
                    <a:p>
                      <a:pPr algn="l" rtl="0" fontAlgn="ctr"/>
                      <a:r>
                        <a:rPr lang="en-US" sz="900" b="1" i="0" u="none" strike="noStrike">
                          <a:solidFill>
                            <a:srgbClr val="425563"/>
                          </a:solidFill>
                          <a:effectLst/>
                          <a:latin typeface="Arial" panose="020B0604020202020204" pitchFamily="34" charset="0"/>
                        </a:rPr>
                        <a:t>H</a:t>
                      </a: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mm</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80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80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80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80 / 120 / 160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80 / 120 / 160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80 / 120 / 160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80 / 120 / 160</a:t>
                      </a:r>
                    </a:p>
                  </a:txBody>
                  <a:tcPr marL="7620" marR="7620" marT="7620" marB="0" anchor="ctr"/>
                </a:tc>
                <a:tc>
                  <a:txBody>
                    <a:bodyPr/>
                    <a:lstStyle/>
                    <a:p>
                      <a:pPr algn="ctr" rtl="0" fontAlgn="ctr"/>
                      <a:r>
                        <a:rPr lang="en-US" sz="900" b="0" u="none" strike="noStrike" dirty="0">
                          <a:effectLst/>
                          <a:latin typeface="+mn-lt"/>
                        </a:rPr>
                        <a:t>120 / 160</a:t>
                      </a:r>
                      <a:endParaRPr lang="en-US" sz="900" b="0" i="0" u="none" strike="noStrike" dirty="0">
                        <a:solidFill>
                          <a:srgbClr val="425563"/>
                        </a:solidFill>
                        <a:effectLst/>
                        <a:latin typeface="+mn-lt"/>
                      </a:endParaRPr>
                    </a:p>
                  </a:txBody>
                  <a:tcPr marL="6838" marR="6838" marT="6838" marB="0" anchor="ctr"/>
                </a:tc>
                <a:extLst>
                  <a:ext uri="{0D108BD9-81ED-4DB2-BD59-A6C34878D82A}">
                    <a16:rowId xmlns:a16="http://schemas.microsoft.com/office/drawing/2014/main" val="10007"/>
                  </a:ext>
                </a:extLst>
              </a:tr>
              <a:tr h="250942">
                <a:tc>
                  <a:txBody>
                    <a:bodyPr/>
                    <a:lstStyle/>
                    <a:p>
                      <a:pPr algn="l" rtl="0" fontAlgn="ctr"/>
                      <a:r>
                        <a:rPr lang="en-US" sz="900" b="1" i="0" u="none" strike="noStrike">
                          <a:solidFill>
                            <a:srgbClr val="425563"/>
                          </a:solidFill>
                          <a:effectLst/>
                          <a:latin typeface="Arial" panose="020B0604020202020204" pitchFamily="34" charset="0"/>
                        </a:rPr>
                        <a:t>Rotational speed</a:t>
                      </a: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rpm</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50 - 110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40 - 80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40 - 80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40 - 80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50 - 90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50 - 70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50 - 70</a:t>
                      </a:r>
                    </a:p>
                  </a:txBody>
                  <a:tcPr marL="7620" marR="7620" marT="7620" marB="0" anchor="ctr"/>
                </a:tc>
                <a:tc>
                  <a:txBody>
                    <a:bodyPr/>
                    <a:lstStyle/>
                    <a:p>
                      <a:pPr algn="ctr" rtl="0" fontAlgn="ctr"/>
                      <a:r>
                        <a:rPr lang="en-US" sz="900" b="0" u="none" strike="noStrike" dirty="0">
                          <a:effectLst/>
                          <a:latin typeface="+mn-lt"/>
                        </a:rPr>
                        <a:t>30 – 60</a:t>
                      </a:r>
                      <a:endParaRPr lang="en-US" sz="900" b="0" i="0" u="none" strike="noStrike" dirty="0">
                        <a:solidFill>
                          <a:srgbClr val="425563"/>
                        </a:solidFill>
                        <a:effectLst/>
                        <a:latin typeface="+mn-lt"/>
                      </a:endParaRPr>
                    </a:p>
                  </a:txBody>
                  <a:tcPr marL="6838" marR="6838" marT="6838" marB="0" anchor="ctr"/>
                </a:tc>
                <a:extLst>
                  <a:ext uri="{0D108BD9-81ED-4DB2-BD59-A6C34878D82A}">
                    <a16:rowId xmlns:a16="http://schemas.microsoft.com/office/drawing/2014/main" val="10008"/>
                  </a:ext>
                </a:extLst>
              </a:tr>
              <a:tr h="250942">
                <a:tc>
                  <a:txBody>
                    <a:bodyPr/>
                    <a:lstStyle/>
                    <a:p>
                      <a:pPr algn="l" rtl="0" fontAlgn="ctr"/>
                      <a:r>
                        <a:rPr lang="en-US" sz="900" b="1" i="0" u="none" strike="noStrike">
                          <a:solidFill>
                            <a:srgbClr val="425563"/>
                          </a:solidFill>
                          <a:effectLst/>
                          <a:latin typeface="Arial" panose="020B0604020202020204" pitchFamily="34" charset="0"/>
                        </a:rPr>
                        <a:t>Optimum oil flow </a:t>
                      </a:r>
                      <a:r>
                        <a:rPr lang="en-US" sz="900" b="1" i="0" u="none" strike="noStrike" baseline="30000">
                          <a:solidFill>
                            <a:srgbClr val="425563"/>
                          </a:solidFill>
                          <a:effectLst/>
                          <a:latin typeface="Arial" panose="020B0604020202020204" pitchFamily="34" charset="0"/>
                        </a:rPr>
                        <a:t>3</a:t>
                      </a:r>
                      <a:endParaRPr lang="en-US" sz="900" b="1" i="0" u="none" strike="noStrike">
                        <a:solidFill>
                          <a:srgbClr val="425563"/>
                        </a:solidFill>
                        <a:effectLst/>
                        <a:latin typeface="Arial" panose="020B0604020202020204" pitchFamily="34" charset="0"/>
                      </a:endParaRP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l/min</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30 - 60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40 - 75</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75 - 150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75 - 150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105 - 170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180 - 300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 180 - 300</a:t>
                      </a:r>
                    </a:p>
                  </a:txBody>
                  <a:tcPr marL="7620" marR="7620" marT="7620" marB="0" anchor="ctr"/>
                </a:tc>
                <a:tc>
                  <a:txBody>
                    <a:bodyPr/>
                    <a:lstStyle/>
                    <a:p>
                      <a:pPr algn="ctr" rtl="0" fontAlgn="ctr"/>
                      <a:r>
                        <a:rPr lang="en-US" sz="900" b="0" u="none" strike="noStrike" dirty="0">
                          <a:effectLst/>
                          <a:latin typeface="+mn-lt"/>
                        </a:rPr>
                        <a:t>200 – 360</a:t>
                      </a:r>
                      <a:endParaRPr lang="en-US" sz="900" b="0" i="0" u="none" strike="noStrike" dirty="0">
                        <a:solidFill>
                          <a:srgbClr val="425563"/>
                        </a:solidFill>
                        <a:effectLst/>
                        <a:latin typeface="+mn-lt"/>
                      </a:endParaRPr>
                    </a:p>
                  </a:txBody>
                  <a:tcPr marL="6838" marR="6838" marT="6838" marB="0" anchor="ctr"/>
                </a:tc>
                <a:extLst>
                  <a:ext uri="{0D108BD9-81ED-4DB2-BD59-A6C34878D82A}">
                    <a16:rowId xmlns:a16="http://schemas.microsoft.com/office/drawing/2014/main" val="10009"/>
                  </a:ext>
                </a:extLst>
              </a:tr>
              <a:tr h="250942">
                <a:tc>
                  <a:txBody>
                    <a:bodyPr/>
                    <a:lstStyle/>
                    <a:p>
                      <a:pPr algn="l" rtl="0" fontAlgn="ctr"/>
                      <a:r>
                        <a:rPr lang="en-US" sz="900" b="1" i="0" u="none" strike="noStrike">
                          <a:solidFill>
                            <a:srgbClr val="425563"/>
                          </a:solidFill>
                          <a:effectLst/>
                          <a:latin typeface="Arial" panose="020B0604020202020204" pitchFamily="34" charset="0"/>
                        </a:rPr>
                        <a:t>Maximum torque </a:t>
                      </a:r>
                      <a:r>
                        <a:rPr lang="en-US" sz="900" b="1" i="0" u="none" strike="noStrike" baseline="30000">
                          <a:solidFill>
                            <a:srgbClr val="425563"/>
                          </a:solidFill>
                          <a:effectLst/>
                          <a:latin typeface="Arial" panose="020B0604020202020204" pitchFamily="34" charset="0"/>
                        </a:rPr>
                        <a:t>4</a:t>
                      </a:r>
                      <a:endParaRPr lang="en-US" sz="900" b="1" i="0" u="none" strike="noStrike">
                        <a:solidFill>
                          <a:srgbClr val="425563"/>
                        </a:solidFill>
                        <a:effectLst/>
                        <a:latin typeface="Arial" panose="020B0604020202020204" pitchFamily="34" charset="0"/>
                      </a:endParaRP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Nm</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3.120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5.200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10.400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10.400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11.700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23.400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23.400</a:t>
                      </a:r>
                    </a:p>
                  </a:txBody>
                  <a:tcPr marL="7620" marR="7620" marT="7620" marB="0" anchor="ctr"/>
                </a:tc>
                <a:tc>
                  <a:txBody>
                    <a:bodyPr/>
                    <a:lstStyle/>
                    <a:p>
                      <a:pPr algn="ctr" rtl="0" fontAlgn="ctr"/>
                      <a:r>
                        <a:rPr lang="en-US" sz="900" b="0" u="none" strike="noStrike" dirty="0">
                          <a:effectLst/>
                          <a:latin typeface="+mn-lt"/>
                        </a:rPr>
                        <a:t>33.500</a:t>
                      </a:r>
                      <a:endParaRPr lang="en-US" sz="900" b="0" i="0" u="none" strike="noStrike" dirty="0">
                        <a:solidFill>
                          <a:srgbClr val="425563"/>
                        </a:solidFill>
                        <a:effectLst/>
                        <a:latin typeface="+mn-lt"/>
                      </a:endParaRPr>
                    </a:p>
                  </a:txBody>
                  <a:tcPr marL="6838" marR="6838" marT="6838" marB="0" anchor="ctr"/>
                </a:tc>
                <a:extLst>
                  <a:ext uri="{0D108BD9-81ED-4DB2-BD59-A6C34878D82A}">
                    <a16:rowId xmlns:a16="http://schemas.microsoft.com/office/drawing/2014/main" val="10010"/>
                  </a:ext>
                </a:extLst>
              </a:tr>
              <a:tr h="250942">
                <a:tc>
                  <a:txBody>
                    <a:bodyPr/>
                    <a:lstStyle/>
                    <a:p>
                      <a:pPr algn="l" rtl="0" fontAlgn="ctr"/>
                      <a:r>
                        <a:rPr lang="en-US" sz="900" b="1" i="0" u="none" strike="noStrike">
                          <a:solidFill>
                            <a:srgbClr val="425563"/>
                          </a:solidFill>
                          <a:effectLst/>
                          <a:latin typeface="Arial" panose="020B0604020202020204" pitchFamily="34" charset="0"/>
                        </a:rPr>
                        <a:t>Maximum oil flow </a:t>
                      </a:r>
                      <a:r>
                        <a:rPr lang="en-US" sz="900" b="1" i="0" u="none" strike="noStrike" baseline="30000">
                          <a:solidFill>
                            <a:srgbClr val="425563"/>
                          </a:solidFill>
                          <a:effectLst/>
                          <a:latin typeface="Arial" panose="020B0604020202020204" pitchFamily="34" charset="0"/>
                        </a:rPr>
                        <a:t>5</a:t>
                      </a:r>
                      <a:endParaRPr lang="en-US" sz="900" b="1" i="0" u="none" strike="noStrike">
                        <a:solidFill>
                          <a:srgbClr val="425563"/>
                        </a:solidFill>
                        <a:effectLst/>
                        <a:latin typeface="Arial" panose="020B0604020202020204" pitchFamily="34" charset="0"/>
                      </a:endParaRP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l/min</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90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85</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170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170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200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320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320</a:t>
                      </a:r>
                    </a:p>
                  </a:txBody>
                  <a:tcPr marL="7620" marR="7620" marT="7620" marB="0" anchor="ctr"/>
                </a:tc>
                <a:tc>
                  <a:txBody>
                    <a:bodyPr/>
                    <a:lstStyle/>
                    <a:p>
                      <a:pPr algn="ctr" rtl="0" fontAlgn="ctr"/>
                      <a:r>
                        <a:rPr lang="en-US" sz="900" b="0" u="none" strike="noStrike" dirty="0">
                          <a:effectLst/>
                          <a:latin typeface="+mn-lt"/>
                        </a:rPr>
                        <a:t>400</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10011"/>
                  </a:ext>
                </a:extLst>
              </a:tr>
              <a:tr h="250942">
                <a:tc>
                  <a:txBody>
                    <a:bodyPr/>
                    <a:lstStyle/>
                    <a:p>
                      <a:pPr algn="l" rtl="0" fontAlgn="ctr"/>
                      <a:r>
                        <a:rPr lang="en-US" sz="900" b="1" i="0" u="none" strike="noStrike">
                          <a:solidFill>
                            <a:srgbClr val="425563"/>
                          </a:solidFill>
                          <a:effectLst/>
                          <a:latin typeface="Arial" panose="020B0604020202020204" pitchFamily="34" charset="0"/>
                        </a:rPr>
                        <a:t>Maximum operating pressure</a:t>
                      </a:r>
                    </a:p>
                  </a:txBody>
                  <a:tcPr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bar</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i="0" u="none" strike="noStrike" dirty="0">
                          <a:solidFill>
                            <a:srgbClr val="425563"/>
                          </a:solidFill>
                          <a:effectLst/>
                          <a:latin typeface="Arial" panose="020B0604020202020204" pitchFamily="34" charset="0"/>
                        </a:rPr>
                        <a:t>350</a:t>
                      </a:r>
                    </a:p>
                  </a:txBody>
                  <a:tcPr marL="7620" marR="7620" marT="7620" marB="0" anchor="ctr"/>
                </a:tc>
                <a:tc>
                  <a:txBody>
                    <a:bodyPr/>
                    <a:lstStyle/>
                    <a:p>
                      <a:pPr algn="ctr" rtl="0" fontAlgn="ctr"/>
                      <a:r>
                        <a:rPr lang="en-US" sz="900" b="0" u="none" strike="noStrike" dirty="0">
                          <a:effectLst/>
                          <a:latin typeface="+mn-lt"/>
                        </a:rPr>
                        <a:t>350</a:t>
                      </a:r>
                      <a:endParaRPr lang="en-US" sz="900" b="0" i="0" u="none" strike="noStrike" dirty="0">
                        <a:solidFill>
                          <a:srgbClr val="000000"/>
                        </a:solidFill>
                        <a:effectLst/>
                        <a:latin typeface="+mn-lt"/>
                      </a:endParaRPr>
                    </a:p>
                  </a:txBody>
                  <a:tcPr marL="6838" marR="6838" marT="6838" marB="0" anchor="ctr"/>
                </a:tc>
                <a:extLst>
                  <a:ext uri="{0D108BD9-81ED-4DB2-BD59-A6C34878D82A}">
                    <a16:rowId xmlns:a16="http://schemas.microsoft.com/office/drawing/2014/main" val="2513972979"/>
                  </a:ext>
                </a:extLst>
              </a:tr>
            </a:tbl>
          </a:graphicData>
        </a:graphic>
      </p:graphicFrame>
      <p:sp>
        <p:nvSpPr>
          <p:cNvPr id="9" name="TextBox 3"/>
          <p:cNvSpPr txBox="1"/>
          <p:nvPr/>
        </p:nvSpPr>
        <p:spPr bwMode="gray">
          <a:xfrm>
            <a:off x="518919" y="6165036"/>
            <a:ext cx="11121649" cy="553998"/>
          </a:xfrm>
          <a:prstGeom prst="rect">
            <a:avLst/>
          </a:prstGeom>
          <a:noFill/>
        </p:spPr>
        <p:txBody>
          <a:bodyPr wrap="square" rtlCol="0">
            <a:spAutoFit/>
          </a:bodyPr>
          <a:lstStyle/>
          <a:p>
            <a:r>
              <a:rPr lang="en-US" sz="600" baseline="30000" dirty="0"/>
              <a:t>1</a:t>
            </a:r>
            <a:r>
              <a:rPr lang="en-US" sz="600" dirty="0"/>
              <a:t> Weights apply to standard carriers only. Any variances must be agreed with Epiroc and/or the carrier manufacturer prior to attachment</a:t>
            </a:r>
            <a:r>
              <a:rPr lang="en-US" sz="600" baseline="30000" dirty="0"/>
              <a:t>.</a:t>
            </a:r>
          </a:p>
          <a:p>
            <a:r>
              <a:rPr lang="en-US" sz="600" baseline="30000" dirty="0"/>
              <a:t>2 </a:t>
            </a:r>
            <a:r>
              <a:rPr lang="en-US" sz="600" dirty="0"/>
              <a:t>Attachment with average-sized adapter plate.</a:t>
            </a:r>
          </a:p>
          <a:p>
            <a:r>
              <a:rPr lang="en-US" sz="600" baseline="30000" dirty="0"/>
              <a:t>3</a:t>
            </a:r>
            <a:r>
              <a:rPr lang="en-US" sz="600" dirty="0"/>
              <a:t> at 200 bar</a:t>
            </a:r>
          </a:p>
          <a:p>
            <a:r>
              <a:rPr lang="en-US" sz="600" baseline="30000" dirty="0"/>
              <a:t>4</a:t>
            </a:r>
            <a:r>
              <a:rPr lang="en-US" sz="600" dirty="0"/>
              <a:t> at 350 bar</a:t>
            </a:r>
          </a:p>
          <a:p>
            <a:r>
              <a:rPr lang="en-US" sz="600" baseline="30000" dirty="0"/>
              <a:t>5</a:t>
            </a:r>
            <a:r>
              <a:rPr lang="en-US" sz="600" dirty="0"/>
              <a:t> at 10 bar</a:t>
            </a:r>
          </a:p>
        </p:txBody>
      </p:sp>
      <p:pic>
        <p:nvPicPr>
          <p:cNvPr id="3" name="Grafik 2"/>
          <p:cNvPicPr>
            <a:picLocks noChangeAspect="1"/>
          </p:cNvPicPr>
          <p:nvPr/>
        </p:nvPicPr>
        <p:blipFill>
          <a:blip r:embed="rId2"/>
          <a:stretch>
            <a:fillRect/>
          </a:stretch>
        </p:blipFill>
        <p:spPr>
          <a:xfrm>
            <a:off x="5455855" y="457810"/>
            <a:ext cx="1414367" cy="1867828"/>
          </a:xfrm>
          <a:prstGeom prst="rect">
            <a:avLst/>
          </a:prstGeom>
        </p:spPr>
      </p:pic>
      <p:pic>
        <p:nvPicPr>
          <p:cNvPr id="10" name="Grafik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202641"/>
            <a:ext cx="809833" cy="88317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3719628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AUGER DRIVE UNITS</a:t>
            </a:r>
          </a:p>
        </p:txBody>
      </p:sp>
      <p:sp>
        <p:nvSpPr>
          <p:cNvPr id="16"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en-US" sz="2000" b="1" dirty="0">
                <a:solidFill>
                  <a:schemeClr val="tx2"/>
                </a:solidFill>
              </a:rPr>
              <a:t>Capabilities (metric)</a:t>
            </a:r>
          </a:p>
        </p:txBody>
      </p:sp>
      <p:graphicFrame>
        <p:nvGraphicFramePr>
          <p:cNvPr id="9" name="object 2"/>
          <p:cNvGraphicFramePr>
            <a:graphicFrameLocks noGrp="1"/>
          </p:cNvGraphicFramePr>
          <p:nvPr/>
        </p:nvGraphicFramePr>
        <p:xfrm>
          <a:off x="412852" y="2102245"/>
          <a:ext cx="6206364" cy="2856396"/>
        </p:xfrm>
        <a:graphic>
          <a:graphicData uri="http://schemas.openxmlformats.org/drawingml/2006/table">
            <a:tbl>
              <a:tblPr/>
              <a:tblGrid>
                <a:gridCol w="1426680">
                  <a:extLst>
                    <a:ext uri="{9D8B030D-6E8A-4147-A177-3AD203B41FA5}">
                      <a16:colId xmlns:a16="http://schemas.microsoft.com/office/drawing/2014/main" val="20000"/>
                    </a:ext>
                  </a:extLst>
                </a:gridCol>
                <a:gridCol w="1106093">
                  <a:extLst>
                    <a:ext uri="{9D8B030D-6E8A-4147-A177-3AD203B41FA5}">
                      <a16:colId xmlns:a16="http://schemas.microsoft.com/office/drawing/2014/main" val="20001"/>
                    </a:ext>
                  </a:extLst>
                </a:gridCol>
                <a:gridCol w="1187012">
                  <a:extLst>
                    <a:ext uri="{9D8B030D-6E8A-4147-A177-3AD203B41FA5}">
                      <a16:colId xmlns:a16="http://schemas.microsoft.com/office/drawing/2014/main" val="20002"/>
                    </a:ext>
                  </a:extLst>
                </a:gridCol>
                <a:gridCol w="1187012">
                  <a:extLst>
                    <a:ext uri="{9D8B030D-6E8A-4147-A177-3AD203B41FA5}">
                      <a16:colId xmlns:a16="http://schemas.microsoft.com/office/drawing/2014/main" val="20003"/>
                    </a:ext>
                  </a:extLst>
                </a:gridCol>
                <a:gridCol w="74188">
                  <a:extLst>
                    <a:ext uri="{9D8B030D-6E8A-4147-A177-3AD203B41FA5}">
                      <a16:colId xmlns:a16="http://schemas.microsoft.com/office/drawing/2014/main" val="20004"/>
                    </a:ext>
                  </a:extLst>
                </a:gridCol>
                <a:gridCol w="1225379">
                  <a:extLst>
                    <a:ext uri="{9D8B030D-6E8A-4147-A177-3AD203B41FA5}">
                      <a16:colId xmlns:a16="http://schemas.microsoft.com/office/drawing/2014/main" val="20005"/>
                    </a:ext>
                  </a:extLst>
                </a:gridCol>
              </a:tblGrid>
              <a:tr h="366948">
                <a:tc rowSpan="2">
                  <a:txBody>
                    <a:bodyPr/>
                    <a:lstStyle/>
                    <a:p>
                      <a:pPr marL="100013" marR="0" lvl="0" indent="0" algn="ctr" defTabSz="457200" rtl="0" eaLnBrk="1" fontAlgn="base" latinLnBrk="0" hangingPunct="1">
                        <a:lnSpc>
                          <a:spcPts val="1613"/>
                        </a:lnSpc>
                        <a:spcBef>
                          <a:spcPct val="0"/>
                        </a:spcBef>
                        <a:spcAft>
                          <a:spcPct val="0"/>
                        </a:spcAft>
                        <a:buClrTx/>
                        <a:buSzTx/>
                        <a:buFontTx/>
                        <a:buNone/>
                        <a:tabLst/>
                      </a:pPr>
                      <a:r>
                        <a:rPr kumimoji="0" lang="en-US" sz="1100" b="1" i="0" u="none" strike="noStrike" cap="none" normalizeH="0" baseline="0" dirty="0">
                          <a:ln>
                            <a:noFill/>
                          </a:ln>
                          <a:solidFill>
                            <a:srgbClr val="495362"/>
                          </a:solidFill>
                          <a:effectLst/>
                          <a:latin typeface="Arial" charset="0"/>
                          <a:ea typeface="ヒラギノ角ゴ Pro W3" charset="0"/>
                          <a:cs typeface="Arial" charset="0"/>
                        </a:rPr>
                        <a:t>Model</a:t>
                      </a:r>
                      <a:endParaRPr kumimoji="0" lang="en-US" sz="1100" b="0" i="0" u="none" strike="noStrike" cap="none" normalizeH="0" baseline="0" dirty="0">
                        <a:ln>
                          <a:noFill/>
                        </a:ln>
                        <a:solidFill>
                          <a:schemeClr val="tx1"/>
                        </a:solidFill>
                        <a:effectLst/>
                        <a:latin typeface="Arial" charset="0"/>
                        <a:ea typeface="ヒラギノ角ゴ Pro W3" charset="0"/>
                        <a:cs typeface="Arial" charset="0"/>
                      </a:endParaRPr>
                    </a:p>
                  </a:txBody>
                  <a:tcPr marL="0" marR="0" marT="0" marB="0" anchor="ctr" horzOverflow="overflow">
                    <a:lnL>
                      <a:noFill/>
                    </a:lnL>
                    <a:lnR>
                      <a:noFill/>
                    </a:lnR>
                    <a:lnT>
                      <a:noFill/>
                    </a:lnT>
                    <a:lnB w="38100" cap="flat" cmpd="sng" algn="ctr">
                      <a:solidFill>
                        <a:srgbClr val="FFC20D"/>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ts val="425"/>
                        </a:spcBef>
                        <a:spcAft>
                          <a:spcPct val="0"/>
                        </a:spcAft>
                        <a:buClrTx/>
                        <a:buSzTx/>
                        <a:buFontTx/>
                        <a:buNone/>
                        <a:tabLst/>
                        <a:defRPr/>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Maximum drilling diameter (mm)</a:t>
                      </a:r>
                    </a:p>
                  </a:txBody>
                  <a:tcPr marL="0" marR="0" marT="0" marB="0"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ts val="425"/>
                        </a:spcBef>
                        <a:spcAft>
                          <a:spcPct val="0"/>
                        </a:spcAft>
                        <a:buClrTx/>
                        <a:buSzTx/>
                        <a:buFontTx/>
                        <a:buNone/>
                        <a:tabLst/>
                        <a:defRPr/>
                      </a:pPr>
                      <a:endParaRPr kumimoji="0" lang="en-US" sz="1100" b="0" i="0" u="none" strike="noStrike" kern="1200" cap="none" normalizeH="0" baseline="0" dirty="0">
                        <a:ln>
                          <a:noFill/>
                        </a:ln>
                        <a:solidFill>
                          <a:srgbClr val="425563"/>
                        </a:solidFill>
                        <a:effectLst/>
                        <a:latin typeface="Arial" charset="0"/>
                        <a:ea typeface="ヒラギノ角ゴ Pro W3" charset="0"/>
                        <a:cs typeface="Arial" charset="0"/>
                      </a:endParaRPr>
                    </a:p>
                  </a:txBody>
                  <a:tcPr marL="0" marR="0"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ts val="425"/>
                        </a:spcBef>
                        <a:spcAft>
                          <a:spcPct val="0"/>
                        </a:spcAft>
                        <a:buClrTx/>
                        <a:buSzTx/>
                        <a:buFontTx/>
                        <a:buNone/>
                        <a:tabLst/>
                        <a:defRPr/>
                      </a:pPr>
                      <a:endParaRPr kumimoji="0" lang="en-US" sz="1100" b="0" i="0" u="none" strike="noStrike" kern="1200" cap="none" normalizeH="0" baseline="0" dirty="0">
                        <a:ln>
                          <a:noFill/>
                        </a:ln>
                        <a:solidFill>
                          <a:srgbClr val="425563"/>
                        </a:solidFill>
                        <a:effectLst/>
                        <a:latin typeface="Arial" charset="0"/>
                        <a:ea typeface="ヒラギノ角ゴ Pro W3" charset="0"/>
                        <a:cs typeface="Arial" charset="0"/>
                      </a:endParaRPr>
                    </a:p>
                  </a:txBody>
                  <a:tcPr marL="0" marR="0"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457200" rtl="0" eaLnBrk="1" fontAlgn="base" latinLnBrk="0" hangingPunct="1">
                        <a:lnSpc>
                          <a:spcPct val="100000"/>
                        </a:lnSpc>
                        <a:spcBef>
                          <a:spcPts val="425"/>
                        </a:spcBef>
                        <a:spcAft>
                          <a:spcPct val="0"/>
                        </a:spcAft>
                        <a:buClrTx/>
                        <a:buSzTx/>
                        <a:buFontTx/>
                        <a:buNone/>
                        <a:tabLst/>
                        <a:defRPr/>
                      </a:pPr>
                      <a:endParaRPr kumimoji="0" lang="en-US" sz="900" b="1" i="0" u="none" strike="noStrike" kern="1200" cap="none" normalizeH="0" baseline="0" dirty="0">
                        <a:ln>
                          <a:noFill/>
                        </a:ln>
                        <a:solidFill>
                          <a:srgbClr val="425563"/>
                        </a:solidFill>
                        <a:effectLst/>
                        <a:latin typeface="Arial" charset="0"/>
                        <a:ea typeface="ヒラギノ角ゴ Pro W3" charset="0"/>
                        <a:cs typeface="Arial" charset="0"/>
                      </a:endParaRPr>
                    </a:p>
                  </a:txBody>
                  <a:tcPr marL="0" marR="0" marT="0" marB="0" anchor="ctr" horzOverflow="overflow">
                    <a:lnL>
                      <a:noFill/>
                    </a:lnL>
                    <a:lnR>
                      <a:noFill/>
                    </a:lnR>
                    <a:lnT>
                      <a:noFill/>
                    </a:lnT>
                    <a:lnB w="38100" cap="flat" cmpd="sng" algn="ctr">
                      <a:solidFill>
                        <a:srgbClr val="FFC20D"/>
                      </a:solidFill>
                      <a:prstDash val="solid"/>
                      <a:round/>
                      <a:headEnd type="none" w="med" len="med"/>
                      <a:tailEnd type="none" w="med" len="med"/>
                    </a:lnB>
                    <a:lnTlToBr>
                      <a:noFill/>
                    </a:lnTlToBr>
                    <a:lnBlToTr>
                      <a:noFill/>
                    </a:lnBlToTr>
                    <a:solidFill>
                      <a:schemeClr val="accent4">
                        <a:lumMod val="20000"/>
                        <a:lumOff val="80000"/>
                      </a:schemeClr>
                    </a:solidFill>
                  </a:tcPr>
                </a:tc>
                <a:tc rowSpan="2">
                  <a:txBody>
                    <a:bodyPr/>
                    <a:lstStyle/>
                    <a:p>
                      <a:pPr marL="0" marR="0" lvl="0" indent="0" algn="ctr" defTabSz="457200" rtl="0" eaLnBrk="1" fontAlgn="base" latinLnBrk="0" hangingPunct="1">
                        <a:lnSpc>
                          <a:spcPct val="100000"/>
                        </a:lnSpc>
                        <a:spcBef>
                          <a:spcPts val="425"/>
                        </a:spcBef>
                        <a:spcAft>
                          <a:spcPct val="0"/>
                        </a:spcAft>
                        <a:buClrTx/>
                        <a:buSzTx/>
                        <a:buFontTx/>
                        <a:buNone/>
                        <a:tabLst/>
                        <a:defRPr/>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Maximum drilling depth (mm)</a:t>
                      </a:r>
                    </a:p>
                  </a:txBody>
                  <a:tcPr marL="0" marR="0" marT="0" marB="0" anchor="ctr" horzOverflow="overflow">
                    <a:lnL>
                      <a:noFill/>
                    </a:lnL>
                    <a:lnR>
                      <a:noFill/>
                    </a:lnR>
                    <a:lnT>
                      <a:noFill/>
                    </a:lnT>
                    <a:lnB w="38100" cap="flat" cmpd="sng" algn="ctr">
                      <a:solidFill>
                        <a:srgbClr val="FFC20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6948">
                <a:tc vMerge="1">
                  <a:txBody>
                    <a:bodyPr/>
                    <a:lstStyle/>
                    <a:p>
                      <a:pPr marL="100013" marR="0" lvl="0" indent="0" algn="ctr" defTabSz="457200" rtl="0" eaLnBrk="1" fontAlgn="base" latinLnBrk="0" hangingPunct="1">
                        <a:lnSpc>
                          <a:spcPts val="1613"/>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a typeface="ヒラギノ角ゴ Pro W3" charset="0"/>
                        <a:cs typeface="Arial" charset="0"/>
                      </a:endParaRPr>
                    </a:p>
                  </a:txBody>
                  <a:tcPr marL="0" marR="0" marT="0" marB="0" horzOverflow="overflow">
                    <a:lnL>
                      <a:noFill/>
                    </a:lnL>
                    <a:lnR>
                      <a:noFill/>
                    </a:lnR>
                    <a:lnT w="12700" cap="flat" cmpd="sng" algn="ctr">
                      <a:solidFill>
                        <a:schemeClr val="tx1"/>
                      </a:solidFill>
                      <a:prstDash val="solid"/>
                      <a:round/>
                      <a:headEnd type="none" w="med" len="med"/>
                      <a:tailEnd type="none" w="med" len="med"/>
                    </a:lnT>
                    <a:lnB w="38100" cap="flat" cmpd="sng" algn="ctr">
                      <a:solidFill>
                        <a:srgbClr val="FFC20D"/>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ts val="1425"/>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ea typeface="ヒラギノ角ゴ Pro W3" charset="0"/>
                          <a:cs typeface="Arial" charset="0"/>
                        </a:rPr>
                        <a:t>Soil classification</a:t>
                      </a:r>
                    </a:p>
                    <a:p>
                      <a:pPr marL="0" marR="0" lvl="0" indent="0" algn="ctr" defTabSz="457200" rtl="0" eaLnBrk="1" fontAlgn="base" latinLnBrk="0" hangingPunct="1">
                        <a:lnSpc>
                          <a:spcPts val="1425"/>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ea typeface="ヒラギノ角ゴ Pro W3" charset="0"/>
                          <a:cs typeface="Arial" charset="0"/>
                        </a:rPr>
                        <a:t>1 - 3*</a:t>
                      </a:r>
                    </a:p>
                  </a:txBody>
                  <a:tcPr marL="0" marR="0" marT="0" marB="0" anchor="ctr" horzOverflow="overflow">
                    <a:lnL>
                      <a:noFill/>
                    </a:lnL>
                    <a:lnR>
                      <a:noFill/>
                    </a:lnR>
                    <a:lnT w="12700" cap="flat" cmpd="sng" algn="ctr">
                      <a:solidFill>
                        <a:schemeClr val="accent3"/>
                      </a:solidFill>
                      <a:prstDash val="solid"/>
                      <a:round/>
                      <a:headEnd type="none" w="med" len="med"/>
                      <a:tailEnd type="none" w="med" len="med"/>
                    </a:lnT>
                    <a:lnB w="38100" cap="flat" cmpd="sng" algn="ctr">
                      <a:solidFill>
                        <a:srgbClr val="FFC20D"/>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ts val="1425"/>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ea typeface="ヒラギノ角ゴ Pro W3" charset="0"/>
                          <a:cs typeface="Arial" charset="0"/>
                        </a:rPr>
                        <a:t>Soil classification</a:t>
                      </a:r>
                    </a:p>
                    <a:p>
                      <a:pPr marL="0" marR="0" lvl="0" indent="0" algn="ctr" defTabSz="457200" rtl="0" eaLnBrk="1" fontAlgn="base" latinLnBrk="0" hangingPunct="1">
                        <a:lnSpc>
                          <a:spcPts val="1425"/>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ea typeface="ヒラギノ角ゴ Pro W3" charset="0"/>
                          <a:cs typeface="Arial" charset="0"/>
                        </a:rPr>
                        <a:t>4 - 5*</a:t>
                      </a:r>
                    </a:p>
                  </a:txBody>
                  <a:tcPr marL="0" marR="0" marT="0" marB="0" anchor="ctr" horzOverflow="overflow">
                    <a:lnL>
                      <a:noFill/>
                    </a:lnL>
                    <a:lnR>
                      <a:noFill/>
                    </a:lnR>
                    <a:lnT w="12700" cap="flat" cmpd="sng" algn="ctr">
                      <a:solidFill>
                        <a:schemeClr val="accent3"/>
                      </a:solidFill>
                      <a:prstDash val="solid"/>
                      <a:round/>
                      <a:headEnd type="none" w="med" len="med"/>
                      <a:tailEnd type="none" w="med" len="med"/>
                    </a:lnT>
                    <a:lnB w="38100" cap="flat" cmpd="sng" algn="ctr">
                      <a:solidFill>
                        <a:srgbClr val="FFC20D"/>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ts val="1425"/>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ea typeface="ヒラギノ角ゴ Pro W3" charset="0"/>
                          <a:cs typeface="Arial" charset="0"/>
                        </a:rPr>
                        <a:t>Soil classification</a:t>
                      </a:r>
                    </a:p>
                    <a:p>
                      <a:pPr marL="0" marR="0" lvl="0" indent="0" algn="ctr" defTabSz="457200" rtl="0" eaLnBrk="1" fontAlgn="base" latinLnBrk="0" hangingPunct="1">
                        <a:lnSpc>
                          <a:spcPts val="1425"/>
                        </a:lnSpc>
                        <a:spcBef>
                          <a:spcPct val="0"/>
                        </a:spcBef>
                        <a:spcAft>
                          <a:spcPct val="0"/>
                        </a:spcAft>
                        <a:buClrTx/>
                        <a:buSzTx/>
                        <a:buFontTx/>
                        <a:buNone/>
                        <a:tabLst/>
                        <a:defRPr/>
                      </a:pPr>
                      <a:r>
                        <a:rPr kumimoji="0" lang="en-US" sz="900" b="1" i="0" u="none" strike="noStrike" cap="none" normalizeH="0" baseline="0" dirty="0">
                          <a:ln>
                            <a:noFill/>
                          </a:ln>
                          <a:solidFill>
                            <a:schemeClr val="tx1"/>
                          </a:solidFill>
                          <a:effectLst/>
                          <a:latin typeface="Arial" charset="0"/>
                          <a:ea typeface="ヒラギノ角ゴ Pro W3" charset="0"/>
                          <a:cs typeface="Arial" charset="0"/>
                        </a:rPr>
                        <a:t>6 - 7*</a:t>
                      </a:r>
                    </a:p>
                  </a:txBody>
                  <a:tcPr marL="0" marR="0" marT="0" marB="0" anchor="ctr" horzOverflow="overflow">
                    <a:lnL>
                      <a:noFill/>
                    </a:lnL>
                    <a:lnR>
                      <a:noFill/>
                    </a:lnR>
                    <a:lnT w="12700" cap="flat" cmpd="sng" algn="ctr">
                      <a:solidFill>
                        <a:schemeClr val="accent3"/>
                      </a:solidFill>
                      <a:prstDash val="solid"/>
                      <a:round/>
                      <a:headEnd type="none" w="med" len="med"/>
                      <a:tailEnd type="none" w="med" len="med"/>
                    </a:lnT>
                    <a:lnB w="38100" cap="flat" cmpd="sng" algn="ctr">
                      <a:solidFill>
                        <a:srgbClr val="FFC20D"/>
                      </a:solidFill>
                      <a:prstDash val="solid"/>
                      <a:round/>
                      <a:headEnd type="none" w="med" len="med"/>
                      <a:tailEnd type="none" w="med" len="med"/>
                    </a:lnB>
                    <a:lnTlToBr>
                      <a:noFill/>
                    </a:lnTlToBr>
                    <a:lnBlToTr>
                      <a:noFill/>
                    </a:lnBlToTr>
                    <a:noFill/>
                  </a:tcPr>
                </a:tc>
                <a:tc vMerge="1">
                  <a:txBody>
                    <a:bodyPr/>
                    <a:lstStyle/>
                    <a:p>
                      <a:pPr marL="0" marR="0" lvl="0" indent="0" algn="ctr" defTabSz="457200" rtl="0" eaLnBrk="1" fontAlgn="base" latinLnBrk="0" hangingPunct="1">
                        <a:lnSpc>
                          <a:spcPts val="1425"/>
                        </a:lnSpc>
                        <a:spcBef>
                          <a:spcPct val="0"/>
                        </a:spcBef>
                        <a:spcAft>
                          <a:spcPct val="0"/>
                        </a:spcAft>
                        <a:buClrTx/>
                        <a:buSzTx/>
                        <a:buFontTx/>
                        <a:buNone/>
                        <a:tabLst/>
                        <a:defRPr/>
                      </a:pPr>
                      <a:endParaRPr kumimoji="0" lang="en-US" sz="1200" b="1" i="0" u="none" strike="noStrike" cap="none" normalizeH="0" baseline="0" dirty="0">
                        <a:ln>
                          <a:noFill/>
                        </a:ln>
                        <a:solidFill>
                          <a:schemeClr val="tx1"/>
                        </a:solidFill>
                        <a:effectLst/>
                        <a:latin typeface="Arial" charset="0"/>
                        <a:ea typeface="ヒラギノ角ゴ Pro W3" charset="0"/>
                        <a:cs typeface="Arial" charset="0"/>
                      </a:endParaRPr>
                    </a:p>
                  </a:txBody>
                  <a:tcPr marL="0" marR="0" marT="0" marB="0" anchor="ctr" horzOverflow="overflow">
                    <a:lnL>
                      <a:noFill/>
                    </a:lnL>
                    <a:lnR>
                      <a:noFill/>
                    </a:lnR>
                    <a:lnT w="12700" cap="flat" cmpd="sng" algn="ctr">
                      <a:solidFill>
                        <a:schemeClr val="tx1"/>
                      </a:solidFill>
                      <a:prstDash val="solid"/>
                      <a:round/>
                      <a:headEnd type="none" w="med" len="med"/>
                      <a:tailEnd type="none" w="med" len="med"/>
                    </a:lnT>
                    <a:lnB w="38100" cap="flat" cmpd="sng" algn="ctr">
                      <a:solidFill>
                        <a:srgbClr val="FFC20D"/>
                      </a:solidFill>
                      <a:prstDash val="solid"/>
                      <a:round/>
                      <a:headEnd type="none" w="med" len="med"/>
                      <a:tailEnd type="none" w="med" len="med"/>
                    </a:lnB>
                    <a:lnTlToBr>
                      <a:noFill/>
                    </a:lnTlToBr>
                    <a:lnBlToTr>
                      <a:noFill/>
                    </a:lnBlToTr>
                    <a:solidFill>
                      <a:schemeClr val="accent4">
                        <a:lumMod val="20000"/>
                        <a:lumOff val="80000"/>
                      </a:schemeClr>
                    </a:solidFill>
                  </a:tcPr>
                </a:tc>
                <a:tc vMerge="1">
                  <a:txBody>
                    <a:bodyPr/>
                    <a:lstStyle/>
                    <a:p>
                      <a:pPr marL="0" marR="0" lvl="0" indent="0" algn="ctr" defTabSz="457200" rtl="0" eaLnBrk="1" fontAlgn="base" latinLnBrk="0" hangingPunct="1">
                        <a:lnSpc>
                          <a:spcPts val="1425"/>
                        </a:lnSpc>
                        <a:spcBef>
                          <a:spcPct val="0"/>
                        </a:spcBef>
                        <a:spcAft>
                          <a:spcPct val="0"/>
                        </a:spcAft>
                        <a:buClrTx/>
                        <a:buSzTx/>
                        <a:buFontTx/>
                        <a:buNone/>
                        <a:tabLst/>
                        <a:defRPr/>
                      </a:pPr>
                      <a:endParaRPr kumimoji="0" lang="en-US" sz="1200" b="1" i="0" u="none" strike="noStrike" cap="none" normalizeH="0" baseline="0" dirty="0">
                        <a:ln>
                          <a:noFill/>
                        </a:ln>
                        <a:solidFill>
                          <a:schemeClr val="tx1"/>
                        </a:solidFill>
                        <a:effectLst/>
                        <a:latin typeface="Arial" charset="0"/>
                        <a:ea typeface="ヒラギノ角ゴ Pro W3" charset="0"/>
                        <a:cs typeface="Arial" charset="0"/>
                      </a:endParaRPr>
                    </a:p>
                  </a:txBody>
                  <a:tcPr marL="0" marR="0" marT="0" marB="0" anchor="ctr" horzOverflow="overflow">
                    <a:lnL>
                      <a:noFill/>
                    </a:lnL>
                    <a:lnR>
                      <a:noFill/>
                    </a:lnR>
                    <a:lnT w="12700" cap="flat" cmpd="sng" algn="ctr">
                      <a:solidFill>
                        <a:schemeClr val="tx1"/>
                      </a:solidFill>
                      <a:prstDash val="solid"/>
                      <a:round/>
                      <a:headEnd type="none" w="med" len="med"/>
                      <a:tailEnd type="none" w="med" len="med"/>
                    </a:lnT>
                    <a:lnB w="38100" cap="flat" cmpd="sng" algn="ctr">
                      <a:solidFill>
                        <a:srgbClr val="FFC20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32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ADU 100</a:t>
                      </a:r>
                    </a:p>
                  </a:txBody>
                  <a:tcPr marL="0" marR="0" marT="53340" marB="0" anchor="ctr" horzOverflow="overflow">
                    <a:lnL>
                      <a:noFill/>
                    </a:lnL>
                    <a:lnR>
                      <a:noFill/>
                    </a:lnR>
                    <a:lnT w="38100" cap="flat" cmpd="sng" algn="ctr">
                      <a:solidFill>
                        <a:srgbClr val="FFC20D"/>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425"/>
                        </a:spcBef>
                        <a:spcAft>
                          <a:spcPct val="0"/>
                        </a:spcAft>
                        <a:buClrTx/>
                        <a:buSzTx/>
                        <a:buFontTx/>
                        <a:buNone/>
                        <a:tabLst/>
                      </a:pPr>
                      <a:r>
                        <a:rPr kumimoji="0" lang="en-US" sz="1100" b="0" i="0" u="none" strike="noStrike" cap="none" normalizeH="0" baseline="0" dirty="0">
                          <a:ln>
                            <a:noFill/>
                          </a:ln>
                          <a:solidFill>
                            <a:srgbClr val="425563"/>
                          </a:solidFill>
                          <a:effectLst/>
                          <a:latin typeface="Arial" charset="0"/>
                          <a:ea typeface="ヒラギノ角ゴ Pro W3" charset="0"/>
                          <a:cs typeface="Arial" charset="0"/>
                        </a:rPr>
                        <a:t>400</a:t>
                      </a:r>
                    </a:p>
                  </a:txBody>
                  <a:tcPr marL="0" marR="0" marT="53340" marB="0" anchor="ctr" horzOverflow="overflow">
                    <a:lnL>
                      <a:noFill/>
                    </a:lnL>
                    <a:lnR>
                      <a:noFill/>
                    </a:lnR>
                    <a:lnT w="38100" cap="flat" cmpd="sng" algn="ctr">
                      <a:solidFill>
                        <a:srgbClr val="FFC20D"/>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425"/>
                        </a:spcBef>
                        <a:spcAft>
                          <a:spcPct val="0"/>
                        </a:spcAft>
                        <a:buClrTx/>
                        <a:buSzTx/>
                        <a:buFontTx/>
                        <a:buNone/>
                        <a:tabLst/>
                      </a:pPr>
                      <a:r>
                        <a:rPr kumimoji="0" lang="en-US" sz="1100" b="0" i="0" u="none" strike="noStrike" cap="none" normalizeH="0" baseline="0" dirty="0">
                          <a:ln>
                            <a:noFill/>
                          </a:ln>
                          <a:solidFill>
                            <a:srgbClr val="425563"/>
                          </a:solidFill>
                          <a:effectLst/>
                          <a:latin typeface="Arial" charset="0"/>
                          <a:ea typeface="ヒラギノ角ゴ Pro W3" charset="0"/>
                          <a:cs typeface="Arial" charset="0"/>
                        </a:rPr>
                        <a:t>300</a:t>
                      </a:r>
                    </a:p>
                  </a:txBody>
                  <a:tcPr marL="0" marR="0" marT="53340" marB="0" anchor="ctr" horzOverflow="overflow">
                    <a:lnL>
                      <a:noFill/>
                    </a:lnL>
                    <a:lnR>
                      <a:noFill/>
                    </a:lnR>
                    <a:lnT w="38100" cap="flat" cmpd="sng" algn="ctr">
                      <a:solidFill>
                        <a:srgbClr val="FFC20D"/>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425"/>
                        </a:spcBef>
                        <a:spcAft>
                          <a:spcPct val="0"/>
                        </a:spcAft>
                        <a:buClrTx/>
                        <a:buSzTx/>
                        <a:buFontTx/>
                        <a:buNone/>
                        <a:tabLst/>
                      </a:pPr>
                      <a:r>
                        <a:rPr kumimoji="0" lang="en-US" sz="1100" b="0" i="0" u="none" strike="noStrike" cap="none" normalizeH="0" baseline="0" dirty="0">
                          <a:ln>
                            <a:noFill/>
                          </a:ln>
                          <a:solidFill>
                            <a:srgbClr val="425563"/>
                          </a:solidFill>
                          <a:effectLst/>
                          <a:latin typeface="Arial" charset="0"/>
                          <a:ea typeface="ヒラギノ角ゴ Pro W3" charset="0"/>
                          <a:cs typeface="Arial" charset="0"/>
                        </a:rPr>
                        <a:t>-</a:t>
                      </a:r>
                    </a:p>
                  </a:txBody>
                  <a:tcPr marL="0" marR="0" marT="53340" marB="0" anchor="ctr" horzOverflow="overflow">
                    <a:lnL>
                      <a:noFill/>
                    </a:lnL>
                    <a:lnR>
                      <a:noFill/>
                    </a:lnR>
                    <a:lnT w="38100" cap="flat" cmpd="sng" algn="ctr">
                      <a:solidFill>
                        <a:srgbClr val="FFC20D"/>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425"/>
                        </a:spcBef>
                        <a:spcAft>
                          <a:spcPct val="0"/>
                        </a:spcAft>
                        <a:buClrTx/>
                        <a:buSzTx/>
                        <a:buFontTx/>
                        <a:buNone/>
                        <a:tabLst/>
                      </a:pPr>
                      <a:endParaRPr kumimoji="0" lang="en-US" sz="1100" b="0" i="0" u="none" strike="noStrike" cap="none" normalizeH="0" baseline="0" dirty="0">
                        <a:ln>
                          <a:noFill/>
                        </a:ln>
                        <a:solidFill>
                          <a:srgbClr val="425563"/>
                        </a:solidFill>
                        <a:effectLst/>
                        <a:latin typeface="Arial" charset="0"/>
                        <a:ea typeface="ヒラギノ角ゴ Pro W3" charset="0"/>
                        <a:cs typeface="Arial" charset="0"/>
                      </a:endParaRPr>
                    </a:p>
                  </a:txBody>
                  <a:tcPr marL="0" marR="0" marT="53340" marB="0" anchor="ctr" horzOverflow="overflow">
                    <a:lnL>
                      <a:noFill/>
                    </a:lnL>
                    <a:lnR>
                      <a:noFill/>
                    </a:lnR>
                    <a:lnT w="38100" cap="flat" cmpd="sng" algn="ctr">
                      <a:solidFill>
                        <a:srgbClr val="FFC20D"/>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ts val="425"/>
                        </a:spcBef>
                        <a:spcAft>
                          <a:spcPct val="0"/>
                        </a:spcAft>
                        <a:buClrTx/>
                        <a:buSzTx/>
                        <a:buFontTx/>
                        <a:buNone/>
                        <a:tabLst/>
                      </a:pPr>
                      <a:r>
                        <a:rPr kumimoji="0" lang="en-US" sz="1100" b="0" i="0" u="none" strike="noStrike" cap="none" normalizeH="0" baseline="0" dirty="0">
                          <a:ln>
                            <a:noFill/>
                          </a:ln>
                          <a:solidFill>
                            <a:srgbClr val="425563"/>
                          </a:solidFill>
                          <a:effectLst/>
                          <a:latin typeface="Arial" charset="0"/>
                          <a:ea typeface="ヒラギノ角ゴ Pro W3" charset="0"/>
                          <a:cs typeface="Arial" charset="0"/>
                        </a:rPr>
                        <a:t>3.500</a:t>
                      </a:r>
                    </a:p>
                  </a:txBody>
                  <a:tcPr marL="0" marR="0" marT="53340" marB="0" anchor="ctr" horzOverflow="overflow">
                    <a:lnL>
                      <a:noFill/>
                    </a:lnL>
                    <a:lnR>
                      <a:noFill/>
                    </a:lnR>
                    <a:lnT w="38100" cap="flat" cmpd="sng" algn="ctr">
                      <a:solidFill>
                        <a:srgbClr val="FFC20D"/>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503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ADU 250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en-US" sz="1100" noProof="0" dirty="0"/>
                        <a:t>500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en-US" sz="1100" noProof="0" dirty="0"/>
                        <a:t>400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en-US" sz="1100" noProof="0" dirty="0"/>
                        <a:t>300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endParaRPr lang="en-US" sz="1100" noProof="0" dirty="0"/>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en-US" sz="1100" noProof="0" dirty="0"/>
                        <a:t>5.000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503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ADU450 + ADU 600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900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700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500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endParaRPr lang="de-DE" sz="1100" dirty="0"/>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de-DE" sz="1100" dirty="0"/>
                        <a:t>6.000</a:t>
                      </a:r>
                    </a:p>
                  </a:txBody>
                  <a:tcPr marL="0" marR="0" marT="67945" marB="0" anchor="ctr" horzOverflow="overflow">
                    <a:lnL>
                      <a:noFill/>
                    </a:lnL>
                    <a:lnR>
                      <a:noFill/>
                    </a:lnR>
                    <a:lnT w="6350" cap="flat" cmpd="sng" algn="ctr">
                      <a:solidFill>
                        <a:schemeClr val="accent2"/>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503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defRPr/>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ERL 700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1.000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900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600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endParaRPr lang="de-DE" sz="1100" dirty="0"/>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de-DE" sz="1100" dirty="0"/>
                        <a:t>6.000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503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ERL 1100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1.500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1.200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r>
                        <a:rPr lang="de-DE" sz="1100" dirty="0"/>
                        <a:t>900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algn="ctr"/>
                      <a:endParaRPr lang="de-DE" sz="1100" dirty="0"/>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de-DE" sz="1100" dirty="0"/>
                        <a:t>7.000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503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ADU 1500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1.500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1.200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900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endParaRPr lang="de-DE" sz="1100" dirty="0"/>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7.000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5030">
                <a:tc>
                  <a:txBody>
                    <a:bodyPr/>
                    <a:lstStyle/>
                    <a:p>
                      <a:pPr marL="88900" marR="0" lvl="0" indent="0" algn="ctr" defTabSz="457200" rtl="0" eaLnBrk="1" fontAlgn="base" latinLnBrk="0" hangingPunct="1">
                        <a:lnSpc>
                          <a:spcPct val="100000"/>
                        </a:lnSpc>
                        <a:spcBef>
                          <a:spcPts val="538"/>
                        </a:spcBef>
                        <a:spcAft>
                          <a:spcPct val="0"/>
                        </a:spcAft>
                        <a:buClrTx/>
                        <a:buSzTx/>
                        <a:buFontTx/>
                        <a:buNone/>
                        <a:tabLst/>
                      </a:pPr>
                      <a:r>
                        <a:rPr kumimoji="0" lang="en-US" sz="1100" b="1" i="0" u="none" strike="noStrike" kern="1200" cap="none" normalizeH="0" baseline="0" dirty="0">
                          <a:ln>
                            <a:noFill/>
                          </a:ln>
                          <a:solidFill>
                            <a:srgbClr val="425563"/>
                          </a:solidFill>
                          <a:effectLst/>
                          <a:latin typeface="Arial" charset="0"/>
                          <a:ea typeface="ヒラギノ角ゴ Pro W3" charset="0"/>
                          <a:cs typeface="Arial" charset="0"/>
                        </a:rPr>
                        <a:t>ADU 2000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1.600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1.500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1.100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endParaRPr lang="de-DE" sz="1100" dirty="0"/>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ts val="538"/>
                        </a:spcBef>
                        <a:spcAft>
                          <a:spcPct val="0"/>
                        </a:spcAft>
                        <a:buClrTx/>
                        <a:buSzTx/>
                        <a:buFontTx/>
                        <a:buNone/>
                        <a:tabLst/>
                        <a:defRPr/>
                      </a:pPr>
                      <a:r>
                        <a:rPr lang="de-DE" sz="1100" dirty="0"/>
                        <a:t>8.000</a:t>
                      </a:r>
                    </a:p>
                  </a:txBody>
                  <a:tcPr marL="0" marR="0" marT="67945" marB="0" anchor="ctr" horzOverflow="overflow">
                    <a:lnL>
                      <a:noFill/>
                    </a:lnL>
                    <a:lnR>
                      <a:noFill/>
                    </a:lnR>
                    <a:lnT w="9525" cap="flat" cmpd="sng" algn="ctr">
                      <a:solidFill>
                        <a:srgbClr val="6D6A66"/>
                      </a:solidFill>
                      <a:prstDash val="solid"/>
                      <a:round/>
                      <a:headEnd type="none" w="med" len="med"/>
                      <a:tailEnd type="none" w="med" len="med"/>
                    </a:lnT>
                    <a:lnB w="9525" cap="flat" cmpd="sng" algn="ctr">
                      <a:solidFill>
                        <a:srgbClr val="6D6A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8" name="Textfeld 17"/>
          <p:cNvSpPr txBox="1"/>
          <p:nvPr/>
        </p:nvSpPr>
        <p:spPr bwMode="gray">
          <a:xfrm>
            <a:off x="527570" y="1634621"/>
            <a:ext cx="3528128" cy="331745"/>
          </a:xfrm>
          <a:prstGeom prst="rect">
            <a:avLst/>
          </a:prstGeom>
          <a:noFill/>
        </p:spPr>
        <p:txBody>
          <a:bodyPr wrap="square" rtlCol="0">
            <a:spAutoFit/>
          </a:bodyPr>
          <a:lstStyle/>
          <a:p>
            <a:pPr>
              <a:lnSpc>
                <a:spcPct val="95000"/>
              </a:lnSpc>
              <a:spcBef>
                <a:spcPts val="400"/>
              </a:spcBef>
            </a:pPr>
            <a:r>
              <a:rPr lang="en-US" sz="1600" u="sng" dirty="0"/>
              <a:t>Earth &amp; rock drilling:</a:t>
            </a:r>
          </a:p>
        </p:txBody>
      </p:sp>
      <p:sp>
        <p:nvSpPr>
          <p:cNvPr id="3" name="Textfeld 2"/>
          <p:cNvSpPr txBox="1"/>
          <p:nvPr/>
        </p:nvSpPr>
        <p:spPr bwMode="gray">
          <a:xfrm>
            <a:off x="543995" y="5002500"/>
            <a:ext cx="2650581" cy="194669"/>
          </a:xfrm>
          <a:prstGeom prst="rect">
            <a:avLst/>
          </a:prstGeom>
          <a:noFill/>
        </p:spPr>
        <p:txBody>
          <a:bodyPr wrap="square" rtlCol="0">
            <a:spAutoFit/>
          </a:bodyPr>
          <a:lstStyle/>
          <a:p>
            <a:pPr>
              <a:lnSpc>
                <a:spcPct val="95000"/>
              </a:lnSpc>
              <a:spcBef>
                <a:spcPts val="400"/>
              </a:spcBef>
            </a:pPr>
            <a:r>
              <a:rPr lang="en-US" sz="700" dirty="0"/>
              <a:t>*according to DIN18300</a:t>
            </a:r>
          </a:p>
        </p:txBody>
      </p:sp>
      <p:graphicFrame>
        <p:nvGraphicFramePr>
          <p:cNvPr id="11" name="Tabelle 10"/>
          <p:cNvGraphicFramePr>
            <a:graphicFrameLocks noGrp="1"/>
          </p:cNvGraphicFramePr>
          <p:nvPr/>
        </p:nvGraphicFramePr>
        <p:xfrm>
          <a:off x="7053520" y="1302887"/>
          <a:ext cx="5006098" cy="5073742"/>
        </p:xfrm>
        <a:graphic>
          <a:graphicData uri="http://schemas.openxmlformats.org/drawingml/2006/table">
            <a:tbl>
              <a:tblPr firstRow="1" bandRow="1">
                <a:tableStyleId>{5C22544A-7EE6-4342-B048-85BDC9FD1C3A}</a:tableStyleId>
              </a:tblPr>
              <a:tblGrid>
                <a:gridCol w="1043542">
                  <a:extLst>
                    <a:ext uri="{9D8B030D-6E8A-4147-A177-3AD203B41FA5}">
                      <a16:colId xmlns:a16="http://schemas.microsoft.com/office/drawing/2014/main" val="20000"/>
                    </a:ext>
                  </a:extLst>
                </a:gridCol>
                <a:gridCol w="3962556">
                  <a:extLst>
                    <a:ext uri="{9D8B030D-6E8A-4147-A177-3AD203B41FA5}">
                      <a16:colId xmlns:a16="http://schemas.microsoft.com/office/drawing/2014/main" val="20001"/>
                    </a:ext>
                  </a:extLst>
                </a:gridCol>
              </a:tblGrid>
              <a:tr h="480393">
                <a:tc>
                  <a:txBody>
                    <a:bodyPr/>
                    <a:lstStyle/>
                    <a:p>
                      <a:r>
                        <a:rPr lang="en-US" sz="1100" noProof="0" dirty="0"/>
                        <a:t>Class (DIN18300)</a:t>
                      </a:r>
                    </a:p>
                  </a:txBody>
                  <a:tcPr anchor="ctr">
                    <a:solidFill>
                      <a:srgbClr val="EE7100"/>
                    </a:solidFill>
                  </a:tcPr>
                </a:tc>
                <a:tc>
                  <a:txBody>
                    <a:bodyPr/>
                    <a:lstStyle/>
                    <a:p>
                      <a:r>
                        <a:rPr lang="en-US" sz="1100" noProof="0" dirty="0"/>
                        <a:t>This class</a:t>
                      </a:r>
                      <a:r>
                        <a:rPr lang="en-US" sz="1100" baseline="0" noProof="0" dirty="0"/>
                        <a:t> comprises</a:t>
                      </a:r>
                      <a:endParaRPr lang="en-US" sz="1100" noProof="0" dirty="0"/>
                    </a:p>
                  </a:txBody>
                  <a:tcPr anchor="ctr">
                    <a:solidFill>
                      <a:srgbClr val="EE7100"/>
                    </a:solidFill>
                  </a:tcPr>
                </a:tc>
                <a:extLst>
                  <a:ext uri="{0D108BD9-81ED-4DB2-BD59-A6C34878D82A}">
                    <a16:rowId xmlns:a16="http://schemas.microsoft.com/office/drawing/2014/main" val="10000"/>
                  </a:ext>
                </a:extLst>
              </a:tr>
              <a:tr h="480393">
                <a:tc>
                  <a:txBody>
                    <a:bodyPr/>
                    <a:lstStyle/>
                    <a:p>
                      <a:r>
                        <a:rPr lang="en-US" sz="900" b="1" noProof="0" dirty="0"/>
                        <a:t>Class</a:t>
                      </a:r>
                      <a:r>
                        <a:rPr lang="en-US" sz="900" b="1" baseline="0" noProof="0" dirty="0"/>
                        <a:t> 1</a:t>
                      </a:r>
                      <a:r>
                        <a:rPr lang="en-US" sz="900" baseline="0" noProof="0" dirty="0"/>
                        <a:t>: </a:t>
                      </a:r>
                      <a:r>
                        <a:rPr lang="en-US" sz="900" noProof="0" dirty="0"/>
                        <a:t>Topsoil</a:t>
                      </a:r>
                    </a:p>
                  </a:txBody>
                  <a:tcPr anchor="ctr"/>
                </a:tc>
                <a:tc>
                  <a:txBody>
                    <a:bodyPr/>
                    <a:lstStyle/>
                    <a:p>
                      <a:r>
                        <a:rPr lang="en-US" sz="900" noProof="0" dirty="0"/>
                        <a:t>Top layer of soil containing humus &amp; soil organisms, as well as inorganic material such as gravel, sand,</a:t>
                      </a:r>
                      <a:r>
                        <a:rPr lang="en-US" sz="900" baseline="0" noProof="0" dirty="0"/>
                        <a:t> silt and clay mixtures</a:t>
                      </a:r>
                      <a:endParaRPr lang="en-US" sz="900" noProof="0" dirty="0"/>
                    </a:p>
                  </a:txBody>
                  <a:tcPr anchor="ctr"/>
                </a:tc>
                <a:extLst>
                  <a:ext uri="{0D108BD9-81ED-4DB2-BD59-A6C34878D82A}">
                    <a16:rowId xmlns:a16="http://schemas.microsoft.com/office/drawing/2014/main" val="10001"/>
                  </a:ext>
                </a:extLst>
              </a:tr>
              <a:tr h="480393">
                <a:tc>
                  <a:txBody>
                    <a:bodyPr/>
                    <a:lstStyle/>
                    <a:p>
                      <a:r>
                        <a:rPr lang="en-US" sz="900" b="1" noProof="0" dirty="0"/>
                        <a:t>Class</a:t>
                      </a:r>
                      <a:r>
                        <a:rPr lang="en-US" sz="900" b="1" baseline="0" noProof="0" dirty="0"/>
                        <a:t> 2</a:t>
                      </a:r>
                      <a:r>
                        <a:rPr lang="en-US" sz="900" baseline="0" noProof="0" dirty="0"/>
                        <a:t>: </a:t>
                      </a:r>
                      <a:r>
                        <a:rPr lang="en-US" sz="900" noProof="0" dirty="0"/>
                        <a:t>Liquid</a:t>
                      </a:r>
                      <a:r>
                        <a:rPr lang="en-US" sz="900" baseline="0" noProof="0" dirty="0"/>
                        <a:t> soil</a:t>
                      </a:r>
                      <a:endParaRPr lang="en-US" sz="900" noProof="0" dirty="0"/>
                    </a:p>
                  </a:txBody>
                  <a:tcPr anchor="ctr"/>
                </a:tc>
                <a:tc>
                  <a:txBody>
                    <a:bodyPr/>
                    <a:lstStyle/>
                    <a:p>
                      <a:r>
                        <a:rPr lang="en-US" sz="900" noProof="0" dirty="0"/>
                        <a:t>Fluid or</a:t>
                      </a:r>
                      <a:r>
                        <a:rPr lang="en-US" sz="900" baseline="0" noProof="0" dirty="0"/>
                        <a:t> pasty soil that tends to retain water</a:t>
                      </a:r>
                      <a:endParaRPr lang="en-US" sz="900" noProof="0" dirty="0"/>
                    </a:p>
                  </a:txBody>
                  <a:tcPr anchor="ctr"/>
                </a:tc>
                <a:extLst>
                  <a:ext uri="{0D108BD9-81ED-4DB2-BD59-A6C34878D82A}">
                    <a16:rowId xmlns:a16="http://schemas.microsoft.com/office/drawing/2014/main" val="10002"/>
                  </a:ext>
                </a:extLst>
              </a:tr>
              <a:tr h="671235">
                <a:tc>
                  <a:txBody>
                    <a:bodyPr/>
                    <a:lstStyle/>
                    <a:p>
                      <a:r>
                        <a:rPr lang="en-US" sz="900" b="1" noProof="0" dirty="0"/>
                        <a:t>Class 3</a:t>
                      </a:r>
                      <a:r>
                        <a:rPr lang="en-US" sz="900" noProof="0" dirty="0"/>
                        <a:t>: Soil easy to</a:t>
                      </a:r>
                      <a:r>
                        <a:rPr lang="en-US" sz="900" baseline="0" noProof="0" dirty="0"/>
                        <a:t> excavate</a:t>
                      </a:r>
                      <a:endParaRPr lang="en-US" sz="900" noProof="0" dirty="0"/>
                    </a:p>
                  </a:txBody>
                  <a:tcPr anchor="ctr">
                    <a:lnB w="12700" cap="flat" cmpd="sng" algn="ctr">
                      <a:solidFill>
                        <a:schemeClr val="bg1"/>
                      </a:solidFill>
                      <a:prstDash val="solid"/>
                      <a:round/>
                      <a:headEnd type="none" w="med" len="med"/>
                      <a:tailEnd type="none" w="med" len="med"/>
                    </a:lnB>
                  </a:tcPr>
                </a:tc>
                <a:tc>
                  <a:txBody>
                    <a:bodyPr/>
                    <a:lstStyle/>
                    <a:p>
                      <a:r>
                        <a:rPr lang="en-US" sz="900" noProof="0" dirty="0" err="1"/>
                        <a:t>Noncohesive</a:t>
                      </a:r>
                      <a:r>
                        <a:rPr lang="en-US" sz="900" noProof="0" dirty="0"/>
                        <a:t> or slightly cohesive sand, gravel and grit, with up to 15% of silt &amp;</a:t>
                      </a:r>
                      <a:r>
                        <a:rPr lang="en-US" sz="900" baseline="0" noProof="0" dirty="0"/>
                        <a:t> clay (with a particle size smaller than 0.06 mm) containing at most 30% of boulders larger than 63 mm each having a maximum volume of 0.01 m³*; organic soil with little water (e.g. strong peat)</a:t>
                      </a:r>
                      <a:endParaRPr lang="en-US" sz="900" noProof="0"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671235">
                <a:tc>
                  <a:txBody>
                    <a:bodyPr/>
                    <a:lstStyle/>
                    <a:p>
                      <a:r>
                        <a:rPr lang="en-US" sz="900" b="1" noProof="0" dirty="0"/>
                        <a:t>Class 4</a:t>
                      </a:r>
                      <a:r>
                        <a:rPr lang="en-US" sz="900" noProof="0" dirty="0"/>
                        <a:t>: Soil medium hard to excavate</a:t>
                      </a:r>
                    </a:p>
                  </a:txBody>
                  <a:tcPr anchor="ctr">
                    <a:lnT w="12700" cap="flat" cmpd="sng" algn="ctr">
                      <a:solidFill>
                        <a:schemeClr val="bg1"/>
                      </a:solidFill>
                      <a:prstDash val="solid"/>
                      <a:round/>
                      <a:headEnd type="none" w="med" len="med"/>
                      <a:tailEnd type="none" w="med" len="med"/>
                    </a:lnT>
                  </a:tcPr>
                </a:tc>
                <a:tc>
                  <a:txBody>
                    <a:bodyPr/>
                    <a:lstStyle/>
                    <a:p>
                      <a:r>
                        <a:rPr lang="en-US" sz="900" noProof="0" dirty="0"/>
                        <a:t>Mixtures of sand, gravel</a:t>
                      </a:r>
                      <a:r>
                        <a:rPr lang="en-US" sz="900" baseline="0" noProof="0" dirty="0"/>
                        <a:t>, silt &amp; clay with more than 15% of their particles smaller than 0.06 mm; cohesive soil with low or medium plasticity, soft to semi-firm according to its water content , and containing at most 30% of boulders larger than 63 mm each having a maximum volume of 0.01 m³*</a:t>
                      </a:r>
                      <a:endParaRPr lang="en-US" sz="900" noProof="0" dirty="0"/>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809429">
                <a:tc>
                  <a:txBody>
                    <a:bodyPr/>
                    <a:lstStyle/>
                    <a:p>
                      <a:r>
                        <a:rPr lang="en-US" sz="900" b="1" noProof="0" dirty="0"/>
                        <a:t>Class</a:t>
                      </a:r>
                      <a:r>
                        <a:rPr lang="en-US" sz="900" b="1" baseline="0" noProof="0" dirty="0"/>
                        <a:t> 5</a:t>
                      </a:r>
                      <a:r>
                        <a:rPr lang="en-US" sz="900" baseline="0" noProof="0" dirty="0"/>
                        <a:t>: </a:t>
                      </a:r>
                      <a:r>
                        <a:rPr lang="en-US" sz="900" noProof="0" dirty="0"/>
                        <a:t>Soil hard to excavate</a:t>
                      </a:r>
                    </a:p>
                  </a:txBody>
                  <a:tcPr anchor="ctr">
                    <a:lnB w="12700" cap="flat" cmpd="sng" algn="ctr">
                      <a:solidFill>
                        <a:schemeClr val="bg1"/>
                      </a:solidFill>
                      <a:prstDash val="solid"/>
                      <a:round/>
                      <a:headEnd type="none" w="med" len="med"/>
                      <a:tailEnd type="none" w="med" len="med"/>
                    </a:lnB>
                  </a:tcPr>
                </a:tc>
                <a:tc>
                  <a:txBody>
                    <a:bodyPr/>
                    <a:lstStyle/>
                    <a:p>
                      <a:r>
                        <a:rPr lang="en-US" sz="900" noProof="0" dirty="0"/>
                        <a:t>Soil of classes 3 &amp;</a:t>
                      </a:r>
                      <a:r>
                        <a:rPr lang="en-US" sz="900" baseline="0" noProof="0" dirty="0"/>
                        <a:t> 4, but with more than 30% of boulders larger than 63 mm each having a maximum volume of 0.01 m³*; </a:t>
                      </a:r>
                      <a:r>
                        <a:rPr lang="en-US" sz="900" baseline="0" noProof="0" dirty="0" err="1"/>
                        <a:t>noncohesive</a:t>
                      </a:r>
                      <a:r>
                        <a:rPr lang="en-US" sz="900" baseline="0" noProof="0" dirty="0"/>
                        <a:t> or cohesive soil with at most 30% of boulders  each having a volume from 0.01 m³ to 0.1 m³*; distinctly plastic clay, from soft to semi-firm, according to </a:t>
                      </a:r>
                      <a:r>
                        <a:rPr lang="en-US" sz="900" baseline="0" noProof="0" dirty="0" err="1"/>
                        <a:t>ist</a:t>
                      </a:r>
                      <a:r>
                        <a:rPr lang="en-US" sz="900" baseline="0" noProof="0" dirty="0"/>
                        <a:t> water content</a:t>
                      </a:r>
                      <a:endParaRPr lang="en-US" sz="900" noProof="0"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809429">
                <a:tc>
                  <a:txBody>
                    <a:bodyPr/>
                    <a:lstStyle/>
                    <a:p>
                      <a:r>
                        <a:rPr lang="en-US" sz="900" b="1" noProof="0" dirty="0"/>
                        <a:t>Class 6</a:t>
                      </a:r>
                      <a:r>
                        <a:rPr lang="en-US" sz="900" noProof="0" dirty="0"/>
                        <a:t>: Rock easy to excavate &amp; similar sol</a:t>
                      </a:r>
                    </a:p>
                  </a:txBody>
                  <a:tcPr anchor="ctr">
                    <a:lnT w="12700" cap="flat" cmpd="sng" algn="ctr">
                      <a:solidFill>
                        <a:schemeClr val="bg1"/>
                      </a:solidFill>
                      <a:prstDash val="solid"/>
                      <a:round/>
                      <a:headEnd type="none" w="med" len="med"/>
                      <a:tailEnd type="none" w="med" len="med"/>
                    </a:lnT>
                  </a:tcPr>
                </a:tc>
                <a:tc>
                  <a:txBody>
                    <a:bodyPr/>
                    <a:lstStyle/>
                    <a:p>
                      <a:r>
                        <a:rPr lang="en-US" sz="900" noProof="0" dirty="0"/>
                        <a:t>Cemented rock with a</a:t>
                      </a:r>
                      <a:r>
                        <a:rPr lang="en-US" sz="900" baseline="0" noProof="0" dirty="0"/>
                        <a:t> mineral matrix but highly fissured, friable, crumbly, soft or weathered, as well as comparable firm, cohesive or </a:t>
                      </a:r>
                      <a:r>
                        <a:rPr lang="en-US" sz="900" baseline="0" noProof="0" dirty="0" err="1"/>
                        <a:t>noncehesive</a:t>
                      </a:r>
                      <a:r>
                        <a:rPr lang="en-US" sz="900" baseline="0" noProof="0" dirty="0"/>
                        <a:t> soil which may have been strengthened by drying out, freezing or chemical treatment; </a:t>
                      </a:r>
                      <a:r>
                        <a:rPr lang="en-US" sz="900" baseline="0" noProof="0" dirty="0" err="1"/>
                        <a:t>noncohesive</a:t>
                      </a:r>
                      <a:r>
                        <a:rPr lang="en-US" sz="900" baseline="0" noProof="0" dirty="0"/>
                        <a:t> and cohesive soils with more than 30% of boulders each having a volume from 0.01 m³ to 0.1 m³*</a:t>
                      </a:r>
                      <a:endParaRPr lang="en-US" sz="900" noProof="0" dirty="0"/>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r h="671235">
                <a:tc>
                  <a:txBody>
                    <a:bodyPr/>
                    <a:lstStyle/>
                    <a:p>
                      <a:r>
                        <a:rPr lang="en-US" sz="900" b="1" noProof="0" dirty="0"/>
                        <a:t>Class 7</a:t>
                      </a:r>
                      <a:r>
                        <a:rPr lang="en-US" sz="900" noProof="0" dirty="0"/>
                        <a:t>: Rock hard to excavate</a:t>
                      </a:r>
                    </a:p>
                  </a:txBody>
                  <a:tcPr anchor="ctr"/>
                </a:tc>
                <a:tc>
                  <a:txBody>
                    <a:bodyPr/>
                    <a:lstStyle/>
                    <a:p>
                      <a:r>
                        <a:rPr lang="en-US" sz="900" noProof="0" dirty="0"/>
                        <a:t>Rock with a strong mineral matrix which is slightly fissured or weathered; strongly bedded, </a:t>
                      </a:r>
                      <a:r>
                        <a:rPr lang="en-US" sz="900" noProof="0" dirty="0" err="1"/>
                        <a:t>unweathered</a:t>
                      </a:r>
                      <a:r>
                        <a:rPr lang="en-US" sz="900" noProof="0" dirty="0"/>
                        <a:t> shale, pudding stone, slag heaps from smelting plants, etc.;</a:t>
                      </a:r>
                      <a:r>
                        <a:rPr lang="en-US" sz="900" baseline="0" noProof="0" dirty="0"/>
                        <a:t> boulders each having a volume of more than 0.1 m³*</a:t>
                      </a:r>
                      <a:endParaRPr lang="en-US" sz="900" noProof="0" dirty="0"/>
                    </a:p>
                  </a:txBody>
                  <a:tcPr anchor="ctr"/>
                </a:tc>
                <a:extLst>
                  <a:ext uri="{0D108BD9-81ED-4DB2-BD59-A6C34878D82A}">
                    <a16:rowId xmlns:a16="http://schemas.microsoft.com/office/drawing/2014/main" val="10007"/>
                  </a:ext>
                </a:extLst>
              </a:tr>
            </a:tbl>
          </a:graphicData>
        </a:graphic>
      </p:graphicFrame>
      <p:sp>
        <p:nvSpPr>
          <p:cNvPr id="12" name="Textfeld 11"/>
          <p:cNvSpPr txBox="1"/>
          <p:nvPr/>
        </p:nvSpPr>
        <p:spPr>
          <a:xfrm>
            <a:off x="6989006" y="6417472"/>
            <a:ext cx="4863576" cy="355482"/>
          </a:xfrm>
          <a:prstGeom prst="rect">
            <a:avLst/>
          </a:prstGeom>
          <a:noFill/>
        </p:spPr>
        <p:txBody>
          <a:bodyPr wrap="square" rtlCol="0">
            <a:spAutoFit/>
          </a:bodyPr>
          <a:lstStyle/>
          <a:p>
            <a:pPr>
              <a:lnSpc>
                <a:spcPct val="95000"/>
              </a:lnSpc>
              <a:spcBef>
                <a:spcPts val="400"/>
              </a:spcBef>
            </a:pPr>
            <a:r>
              <a:rPr lang="en-US" sz="900" dirty="0"/>
              <a:t>*0.01 m³ corresponds to a sphere with a diameter of about 0.3 m and 0.1 m³ corresponds to a sphere with a diameter of about 0.6 m</a:t>
            </a:r>
          </a:p>
        </p:txBody>
      </p:sp>
      <p:sp>
        <p:nvSpPr>
          <p:cNvPr id="13" name="Textfeld 12"/>
          <p:cNvSpPr txBox="1"/>
          <p:nvPr/>
        </p:nvSpPr>
        <p:spPr bwMode="gray">
          <a:xfrm>
            <a:off x="879184" y="5379307"/>
            <a:ext cx="3767801" cy="238527"/>
          </a:xfrm>
          <a:prstGeom prst="rect">
            <a:avLst/>
          </a:prstGeom>
          <a:noFill/>
        </p:spPr>
        <p:txBody>
          <a:bodyPr wrap="square" rtlCol="0">
            <a:spAutoFit/>
          </a:bodyPr>
          <a:lstStyle/>
          <a:p>
            <a:pPr>
              <a:lnSpc>
                <a:spcPct val="95000"/>
              </a:lnSpc>
              <a:spcBef>
                <a:spcPts val="300"/>
              </a:spcBef>
            </a:pPr>
            <a:r>
              <a:rPr lang="en-US" sz="1000" u="sng" dirty="0">
                <a:latin typeface="Arial Black" panose="020B0A04020102020204" pitchFamily="34" charset="0"/>
              </a:rPr>
              <a:t>Choice of drill bits for soil classification:</a:t>
            </a:r>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620" y="5737097"/>
            <a:ext cx="932080" cy="887036"/>
          </a:xfrm>
          <a:prstGeom prst="rect">
            <a:avLst/>
          </a:prstGeom>
        </p:spPr>
      </p:pic>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285" y="5739638"/>
            <a:ext cx="828516" cy="870689"/>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517" y="5704710"/>
            <a:ext cx="935065" cy="899462"/>
          </a:xfrm>
          <a:prstGeom prst="rect">
            <a:avLst/>
          </a:prstGeom>
        </p:spPr>
      </p:pic>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0653" y="5789154"/>
            <a:ext cx="852665" cy="775388"/>
          </a:xfrm>
          <a:prstGeom prst="rect">
            <a:avLst/>
          </a:prstGeom>
        </p:spPr>
      </p:pic>
      <p:pic>
        <p:nvPicPr>
          <p:cNvPr id="20" name="Grafik 19"/>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21" name="Grafik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637181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AUGER DRIVE UNITS</a:t>
            </a:r>
          </a:p>
        </p:txBody>
      </p:sp>
      <p:sp>
        <p:nvSpPr>
          <p:cNvPr id="16"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en-US" sz="2000" b="1" dirty="0">
                <a:solidFill>
                  <a:srgbClr val="FFC72C"/>
                </a:solidFill>
              </a:rPr>
              <a:t>Choice of auger drilling heads</a:t>
            </a:r>
          </a:p>
        </p:txBody>
      </p:sp>
      <p:pic>
        <p:nvPicPr>
          <p:cNvPr id="8" name="Grafik 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68" y="1657534"/>
            <a:ext cx="1944216" cy="1850258"/>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6490" y="2082549"/>
            <a:ext cx="1728192" cy="1816162"/>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644" y="2530616"/>
            <a:ext cx="1872208" cy="1800922"/>
          </a:xfrm>
          <a:prstGeom prst="rect">
            <a:avLst/>
          </a:prstGeom>
        </p:spPr>
      </p:pic>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0884" y="3315849"/>
            <a:ext cx="1778564" cy="1617373"/>
          </a:xfrm>
          <a:prstGeom prst="rect">
            <a:avLst/>
          </a:prstGeom>
        </p:spPr>
      </p:pic>
      <p:sp>
        <p:nvSpPr>
          <p:cNvPr id="17" name="Rechteck 16"/>
          <p:cNvSpPr/>
          <p:nvPr/>
        </p:nvSpPr>
        <p:spPr>
          <a:xfrm>
            <a:off x="6554010" y="4330817"/>
            <a:ext cx="2224642" cy="1384995"/>
          </a:xfrm>
          <a:prstGeom prst="rect">
            <a:avLst/>
          </a:prstGeom>
        </p:spPr>
        <p:txBody>
          <a:bodyPr wrap="square">
            <a:spAutoFit/>
          </a:bodyPr>
          <a:lstStyle/>
          <a:p>
            <a:r>
              <a:rPr lang="en-US" sz="1200" b="1" dirty="0"/>
              <a:t>EBK-R3</a:t>
            </a:r>
          </a:p>
          <a:p>
            <a:r>
              <a:rPr lang="en-US" sz="1200" dirty="0"/>
              <a:t>Suitable for soil class 5 – 6</a:t>
            </a:r>
          </a:p>
          <a:p>
            <a:r>
              <a:rPr lang="en-US" sz="1200" dirty="0"/>
              <a:t>(such as medium to high dense layers, light cohesive sand/gravel mixture, compacted fine / medium gravel, </a:t>
            </a:r>
            <a:r>
              <a:rPr lang="en-US" sz="1200" dirty="0" err="1"/>
              <a:t>fracturable</a:t>
            </a:r>
            <a:r>
              <a:rPr lang="en-US" sz="1200" dirty="0"/>
              <a:t> soft rock layers)</a:t>
            </a:r>
          </a:p>
        </p:txBody>
      </p:sp>
      <p:sp>
        <p:nvSpPr>
          <p:cNvPr id="19" name="Rechteck 18"/>
          <p:cNvSpPr/>
          <p:nvPr/>
        </p:nvSpPr>
        <p:spPr>
          <a:xfrm>
            <a:off x="9550858" y="4995840"/>
            <a:ext cx="1935594" cy="1200329"/>
          </a:xfrm>
          <a:prstGeom prst="rect">
            <a:avLst/>
          </a:prstGeom>
        </p:spPr>
        <p:txBody>
          <a:bodyPr wrap="square">
            <a:spAutoFit/>
          </a:bodyPr>
          <a:lstStyle/>
          <a:p>
            <a:r>
              <a:rPr lang="en-US" sz="1200" b="1" dirty="0"/>
              <a:t>EBK-R3 HD</a:t>
            </a:r>
          </a:p>
          <a:p>
            <a:r>
              <a:rPr lang="en-US" sz="1200" dirty="0"/>
              <a:t>Suitable for soil class 5 – 7</a:t>
            </a:r>
          </a:p>
          <a:p>
            <a:r>
              <a:rPr lang="en-US" sz="1200" dirty="0"/>
              <a:t>(such as compacted gravel, </a:t>
            </a:r>
            <a:r>
              <a:rPr lang="en-US" sz="1200" dirty="0" err="1"/>
              <a:t>fracturable</a:t>
            </a:r>
            <a:r>
              <a:rPr lang="en-US" sz="1200" dirty="0"/>
              <a:t> rock layers up to medium hard fractured rock, max. 60 MPa)</a:t>
            </a:r>
          </a:p>
        </p:txBody>
      </p:sp>
      <p:sp>
        <p:nvSpPr>
          <p:cNvPr id="20" name="Rechteck 19"/>
          <p:cNvSpPr/>
          <p:nvPr/>
        </p:nvSpPr>
        <p:spPr>
          <a:xfrm>
            <a:off x="3428332" y="3861049"/>
            <a:ext cx="2224642" cy="1015663"/>
          </a:xfrm>
          <a:prstGeom prst="rect">
            <a:avLst/>
          </a:prstGeom>
        </p:spPr>
        <p:txBody>
          <a:bodyPr wrap="square">
            <a:spAutoFit/>
          </a:bodyPr>
          <a:lstStyle/>
          <a:p>
            <a:r>
              <a:rPr lang="en-US" sz="1200" b="1" dirty="0"/>
              <a:t>EBK-RF</a:t>
            </a:r>
          </a:p>
          <a:p>
            <a:r>
              <a:rPr lang="en-US" sz="1200" dirty="0"/>
              <a:t>Suitable for soil class 3 – 4</a:t>
            </a:r>
          </a:p>
          <a:p>
            <a:r>
              <a:rPr lang="en-US" sz="1200" dirty="0"/>
              <a:t>(such as lime, chalk, dry clay, dry marl and similar cohesive dry ground types)</a:t>
            </a:r>
          </a:p>
        </p:txBody>
      </p:sp>
      <p:sp>
        <p:nvSpPr>
          <p:cNvPr id="21" name="Rechteck 20"/>
          <p:cNvSpPr/>
          <p:nvPr/>
        </p:nvSpPr>
        <p:spPr>
          <a:xfrm>
            <a:off x="306815" y="3498641"/>
            <a:ext cx="2224642" cy="1200329"/>
          </a:xfrm>
          <a:prstGeom prst="rect">
            <a:avLst/>
          </a:prstGeom>
        </p:spPr>
        <p:txBody>
          <a:bodyPr wrap="square">
            <a:spAutoFit/>
          </a:bodyPr>
          <a:lstStyle/>
          <a:p>
            <a:r>
              <a:rPr lang="en-US" sz="1200" b="1" dirty="0"/>
              <a:t>EBK-F</a:t>
            </a:r>
          </a:p>
          <a:p>
            <a:r>
              <a:rPr lang="en-US" sz="1200" dirty="0"/>
              <a:t>Suitable for soil class 1 – 2</a:t>
            </a:r>
          </a:p>
          <a:p>
            <a:r>
              <a:rPr lang="en-US" sz="1200" dirty="0"/>
              <a:t>(such as less cohesive, medium dense sands, soft to stiff clay, marl and similar wet, fine and mixed graded grounds)</a:t>
            </a:r>
          </a:p>
        </p:txBody>
      </p:sp>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715621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AUGER DRIVE UNITS</a:t>
            </a:r>
          </a:p>
        </p:txBody>
      </p:sp>
      <p:sp>
        <p:nvSpPr>
          <p:cNvPr id="16" name="Textplatzhalter 3"/>
          <p:cNvSpPr>
            <a:spLocks noGrp="1"/>
          </p:cNvSpPr>
          <p:nvPr>
            <p:ph type="body" sz="quarter" idx="15"/>
          </p:nvPr>
        </p:nvSpPr>
        <p:spPr>
          <a:xfrm>
            <a:off x="413068" y="969746"/>
            <a:ext cx="9966960" cy="300788"/>
          </a:xfrm>
        </p:spPr>
        <p:txBody>
          <a:bodyPr/>
          <a:lstStyle/>
          <a:p>
            <a:pPr>
              <a:lnSpc>
                <a:spcPct val="105000"/>
              </a:lnSpc>
              <a:spcBef>
                <a:spcPts val="830"/>
              </a:spcBef>
              <a:buClr>
                <a:srgbClr val="435363"/>
              </a:buClr>
            </a:pPr>
            <a:r>
              <a:rPr lang="en-US" sz="2000" b="1" dirty="0">
                <a:solidFill>
                  <a:srgbClr val="FFC72C"/>
                </a:solidFill>
              </a:rPr>
              <a:t>Capabilities</a:t>
            </a:r>
          </a:p>
        </p:txBody>
      </p:sp>
      <p:sp>
        <p:nvSpPr>
          <p:cNvPr id="4" name="Textfeld 3"/>
          <p:cNvSpPr txBox="1"/>
          <p:nvPr/>
        </p:nvSpPr>
        <p:spPr>
          <a:xfrm>
            <a:off x="281685" y="1371632"/>
            <a:ext cx="6821419" cy="369332"/>
          </a:xfrm>
          <a:prstGeom prst="rect">
            <a:avLst/>
          </a:prstGeom>
          <a:noFill/>
        </p:spPr>
        <p:txBody>
          <a:bodyPr wrap="none" rtlCol="0">
            <a:spAutoFit/>
          </a:bodyPr>
          <a:lstStyle/>
          <a:p>
            <a:r>
              <a:rPr lang="de-DE" u="sng" dirty="0">
                <a:latin typeface="Arial Black" panose="020B0A04020102020204" pitchFamily="34" charset="0"/>
              </a:rPr>
              <a:t>Max. </a:t>
            </a:r>
            <a:r>
              <a:rPr lang="de-DE" u="sng" dirty="0" err="1">
                <a:latin typeface="Arial Black" panose="020B0A04020102020204" pitchFamily="34" charset="0"/>
              </a:rPr>
              <a:t>drilling</a:t>
            </a:r>
            <a:r>
              <a:rPr lang="de-DE" u="sng" dirty="0">
                <a:latin typeface="Arial Black" panose="020B0A04020102020204" pitchFamily="34" charset="0"/>
              </a:rPr>
              <a:t> </a:t>
            </a:r>
            <a:r>
              <a:rPr lang="de-DE" u="sng" dirty="0" err="1">
                <a:latin typeface="Arial Black" panose="020B0A04020102020204" pitchFamily="34" charset="0"/>
              </a:rPr>
              <a:t>depth</a:t>
            </a:r>
            <a:r>
              <a:rPr lang="de-DE" u="sng" dirty="0">
                <a:latin typeface="Arial Black" panose="020B0A04020102020204" pitchFamily="34" charset="0"/>
              </a:rPr>
              <a:t> = Lifting </a:t>
            </a:r>
            <a:r>
              <a:rPr lang="de-DE" u="sng" dirty="0" err="1">
                <a:latin typeface="Arial Black" panose="020B0A04020102020204" pitchFamily="34" charset="0"/>
              </a:rPr>
              <a:t>height</a:t>
            </a:r>
            <a:r>
              <a:rPr lang="de-DE" u="sng" dirty="0">
                <a:latin typeface="Arial Black" panose="020B0A04020102020204" pitchFamily="34" charset="0"/>
              </a:rPr>
              <a:t> </a:t>
            </a:r>
            <a:r>
              <a:rPr lang="de-DE" u="sng" dirty="0" err="1">
                <a:latin typeface="Arial Black" panose="020B0A04020102020204" pitchFamily="34" charset="0"/>
              </a:rPr>
              <a:t>of</a:t>
            </a:r>
            <a:r>
              <a:rPr lang="de-DE" u="sng" dirty="0">
                <a:latin typeface="Arial Black" panose="020B0A04020102020204" pitchFamily="34" charset="0"/>
              </a:rPr>
              <a:t> </a:t>
            </a:r>
            <a:r>
              <a:rPr lang="de-DE" u="sng" dirty="0" err="1">
                <a:latin typeface="Arial Black" panose="020B0A04020102020204" pitchFamily="34" charset="0"/>
              </a:rPr>
              <a:t>the</a:t>
            </a:r>
            <a:r>
              <a:rPr lang="de-DE" u="sng" dirty="0">
                <a:latin typeface="Arial Black" panose="020B0A04020102020204" pitchFamily="34" charset="0"/>
              </a:rPr>
              <a:t> </a:t>
            </a:r>
            <a:r>
              <a:rPr lang="de-DE" u="sng" dirty="0" err="1">
                <a:latin typeface="Arial Black" panose="020B0A04020102020204" pitchFamily="34" charset="0"/>
              </a:rPr>
              <a:t>excavator</a:t>
            </a:r>
            <a:endParaRPr lang="de-DE" u="sng" dirty="0">
              <a:latin typeface="Arial Black" panose="020B0A04020102020204" pitchFamily="34"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84" y="2091712"/>
            <a:ext cx="6294440" cy="462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p:cNvPicPr>
            <a:picLocks noChangeAspect="1"/>
          </p:cNvPicPr>
          <p:nvPr/>
        </p:nvPicPr>
        <p:blipFill>
          <a:blip r:embed="rId4"/>
          <a:stretch>
            <a:fillRect/>
          </a:stretch>
        </p:blipFill>
        <p:spPr>
          <a:xfrm>
            <a:off x="7465881" y="2018560"/>
            <a:ext cx="3580008" cy="4446248"/>
          </a:xfrm>
          <a:prstGeom prst="rect">
            <a:avLst/>
          </a:prstGeom>
        </p:spPr>
      </p:pic>
      <p:sp>
        <p:nvSpPr>
          <p:cNvPr id="2" name="Textfeld 1"/>
          <p:cNvSpPr txBox="1"/>
          <p:nvPr/>
        </p:nvSpPr>
        <p:spPr bwMode="gray">
          <a:xfrm>
            <a:off x="583189" y="6087141"/>
            <a:ext cx="1668662" cy="267766"/>
          </a:xfrm>
          <a:prstGeom prst="rect">
            <a:avLst/>
          </a:prstGeom>
          <a:solidFill>
            <a:schemeClr val="accent4">
              <a:lumMod val="60000"/>
              <a:lumOff val="40000"/>
            </a:schemeClr>
          </a:solidFill>
        </p:spPr>
        <p:txBody>
          <a:bodyPr wrap="none" rtlCol="0">
            <a:spAutoFit/>
          </a:bodyPr>
          <a:lstStyle/>
          <a:p>
            <a:pPr>
              <a:lnSpc>
                <a:spcPct val="95000"/>
              </a:lnSpc>
              <a:spcBef>
                <a:spcPts val="400"/>
              </a:spcBef>
            </a:pPr>
            <a:r>
              <a:rPr lang="de-DE" sz="1200" b="1" dirty="0"/>
              <a:t>max. </a:t>
            </a:r>
            <a:r>
              <a:rPr lang="de-DE" sz="1200" b="1" dirty="0" err="1"/>
              <a:t>drilling</a:t>
            </a:r>
            <a:r>
              <a:rPr lang="de-DE" sz="1200" b="1" dirty="0"/>
              <a:t> </a:t>
            </a:r>
            <a:r>
              <a:rPr lang="de-DE" sz="1200" b="1" dirty="0" err="1"/>
              <a:t>depth</a:t>
            </a:r>
            <a:r>
              <a:rPr lang="de-DE" sz="1200" b="1" dirty="0"/>
              <a:t> 8 m</a:t>
            </a:r>
            <a:endParaRPr lang="en-US" sz="1200" b="1" dirty="0" err="1"/>
          </a:p>
        </p:txBody>
      </p:sp>
      <p:sp>
        <p:nvSpPr>
          <p:cNvPr id="8" name="Textfeld 7"/>
          <p:cNvSpPr txBox="1"/>
          <p:nvPr/>
        </p:nvSpPr>
        <p:spPr bwMode="gray">
          <a:xfrm>
            <a:off x="3627656" y="5983076"/>
            <a:ext cx="2500413" cy="494494"/>
          </a:xfrm>
          <a:prstGeom prst="rect">
            <a:avLst/>
          </a:prstGeom>
          <a:solidFill>
            <a:schemeClr val="accent4">
              <a:lumMod val="60000"/>
              <a:lumOff val="40000"/>
            </a:schemeClr>
          </a:solidFill>
        </p:spPr>
        <p:txBody>
          <a:bodyPr wrap="square" rtlCol="0">
            <a:spAutoFit/>
          </a:bodyPr>
          <a:lstStyle/>
          <a:p>
            <a:pPr>
              <a:lnSpc>
                <a:spcPct val="95000"/>
              </a:lnSpc>
              <a:spcBef>
                <a:spcPts val="400"/>
              </a:spcBef>
            </a:pPr>
            <a:r>
              <a:rPr lang="de-DE" sz="1200" b="1" dirty="0"/>
              <a:t>max. </a:t>
            </a:r>
            <a:r>
              <a:rPr lang="de-DE" sz="1200" b="1" dirty="0" err="1"/>
              <a:t>drilling</a:t>
            </a:r>
            <a:r>
              <a:rPr lang="de-DE" sz="1200" b="1" dirty="0"/>
              <a:t> </a:t>
            </a:r>
            <a:r>
              <a:rPr lang="de-DE" sz="1200" b="1" dirty="0" err="1"/>
              <a:t>diameter</a:t>
            </a:r>
            <a:r>
              <a:rPr lang="de-DE" sz="1200" b="1" dirty="0"/>
              <a:t> 1,6 m</a:t>
            </a:r>
          </a:p>
          <a:p>
            <a:pPr>
              <a:lnSpc>
                <a:spcPct val="95000"/>
              </a:lnSpc>
              <a:spcBef>
                <a:spcPts val="400"/>
              </a:spcBef>
            </a:pPr>
            <a:endParaRPr lang="en-US" sz="1200" b="1" dirty="0" err="1"/>
          </a:p>
        </p:txBody>
      </p:sp>
      <p:pic>
        <p:nvPicPr>
          <p:cNvPr id="9" name="Grafik 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4600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06479" y="5476157"/>
            <a:ext cx="700237" cy="60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562" y="4112221"/>
            <a:ext cx="984195" cy="614426"/>
          </a:xfrm>
          <a:prstGeom prst="rect">
            <a:avLst/>
          </a:prstGeom>
        </p:spPr>
      </p:pic>
      <p:pic>
        <p:nvPicPr>
          <p:cNvPr id="6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10712" y="2789149"/>
            <a:ext cx="1606285" cy="17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75093" y="1400714"/>
            <a:ext cx="2185750" cy="146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183515" y="4288678"/>
            <a:ext cx="2619538" cy="875151"/>
          </a:xfrm>
          <a:prstGeom prst="rect">
            <a:avLst/>
          </a:prstGeom>
          <a:solidFill>
            <a:schemeClr val="bg1"/>
          </a:solidFill>
          <a:ln>
            <a:noFill/>
          </a:ln>
        </p:spPr>
      </p:pic>
      <p:pic>
        <p:nvPicPr>
          <p:cNvPr id="64"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87973" y="2940454"/>
            <a:ext cx="1731295" cy="165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4550" y="1573106"/>
            <a:ext cx="2175358" cy="1267422"/>
          </a:xfrm>
          <a:prstGeom prst="rect">
            <a:avLst/>
          </a:prstGeom>
          <a:scene3d>
            <a:camera prst="orthographicFront">
              <a:rot lat="0" lon="0" rev="0"/>
            </a:camera>
            <a:lightRig rig="threePt" dir="t"/>
          </a:scene3d>
        </p:spPr>
      </p:pic>
      <p:pic>
        <p:nvPicPr>
          <p:cNvPr id="66"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5088" y="2999820"/>
            <a:ext cx="3274820" cy="762554"/>
          </a:xfrm>
          <a:prstGeom prst="rect">
            <a:avLst/>
          </a:prstGeom>
        </p:spPr>
      </p:pic>
      <p:pic>
        <p:nvPicPr>
          <p:cNvPr id="67"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5143" y="1651210"/>
            <a:ext cx="2315941" cy="1089362"/>
          </a:xfrm>
          <a:prstGeom prst="rect">
            <a:avLst/>
          </a:prstGeom>
        </p:spPr>
      </p:pic>
      <p:pic>
        <p:nvPicPr>
          <p:cNvPr id="68"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0574" y="3978027"/>
            <a:ext cx="892580" cy="970287"/>
          </a:xfrm>
          <a:prstGeom prst="rect">
            <a:avLst/>
          </a:prstGeom>
        </p:spPr>
      </p:pic>
      <p:pic>
        <p:nvPicPr>
          <p:cNvPr id="69" name="Picture 2"/>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170166" y="2847313"/>
            <a:ext cx="1852585" cy="144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2688" y="1651210"/>
            <a:ext cx="2369715" cy="113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5589387" y="5267936"/>
            <a:ext cx="607194" cy="10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a:off x="6639597" y="5224585"/>
            <a:ext cx="470750" cy="112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bwMode="auto">
          <a:xfrm>
            <a:off x="2020286" y="5322713"/>
            <a:ext cx="1410463" cy="100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itel 7"/>
          <p:cNvSpPr>
            <a:spLocks noGrp="1"/>
          </p:cNvSpPr>
          <p:nvPr>
            <p:ph type="title"/>
          </p:nvPr>
        </p:nvSpPr>
        <p:spPr>
          <a:xfrm>
            <a:off x="412853" y="411991"/>
            <a:ext cx="9966960" cy="525401"/>
          </a:xfrm>
        </p:spPr>
        <p:txBody>
          <a:bodyPr>
            <a:normAutofit fontScale="90000"/>
          </a:bodyPr>
          <a:lstStyle/>
          <a:p>
            <a:r>
              <a:rPr lang="de-DE" dirty="0"/>
              <a:t>Epiroc </a:t>
            </a:r>
            <a:r>
              <a:rPr lang="de-DE" dirty="0" err="1"/>
              <a:t>Product</a:t>
            </a:r>
            <a:r>
              <a:rPr lang="de-DE" dirty="0"/>
              <a:t> Range</a:t>
            </a:r>
            <a:endParaRPr lang="en-US" dirty="0"/>
          </a:p>
        </p:txBody>
      </p:sp>
      <p:pic>
        <p:nvPicPr>
          <p:cNvPr id="78" name="Grafik 77"/>
          <p:cNvPicPr>
            <a:picLocks noChangeAspect="1"/>
          </p:cNvPicPr>
          <p:nvPr/>
        </p:nvPicPr>
        <p:blipFill>
          <a:blip r:embed="rId17">
            <a:clrChange>
              <a:clrFrom>
                <a:srgbClr val="FFFFFF"/>
              </a:clrFrom>
              <a:clrTo>
                <a:srgbClr val="FFFFFF">
                  <a:alpha val="0"/>
                </a:srgbClr>
              </a:clrTo>
            </a:clrChange>
          </a:blip>
          <a:stretch>
            <a:fillRect/>
          </a:stretch>
        </p:blipFill>
        <p:spPr>
          <a:xfrm>
            <a:off x="7447724" y="5384481"/>
            <a:ext cx="992855" cy="859998"/>
          </a:xfrm>
          <a:prstGeom prst="rect">
            <a:avLst/>
          </a:prstGeom>
        </p:spPr>
      </p:pic>
      <p:pic>
        <p:nvPicPr>
          <p:cNvPr id="79" name="Picture 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24688" y="5483305"/>
            <a:ext cx="535586" cy="521527"/>
          </a:xfrm>
          <a:prstGeom prst="rect">
            <a:avLst/>
          </a:prstGeom>
        </p:spPr>
      </p:pic>
      <p:pic>
        <p:nvPicPr>
          <p:cNvPr id="80" name="Grafik 7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073198" y="5224586"/>
            <a:ext cx="1387332" cy="1109865"/>
          </a:xfrm>
          <a:prstGeom prst="rect">
            <a:avLst/>
          </a:prstGeom>
        </p:spPr>
      </p:pic>
      <p:pic>
        <p:nvPicPr>
          <p:cNvPr id="81" name="Picture 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0285906" y="5401888"/>
            <a:ext cx="807244" cy="647813"/>
          </a:xfrm>
          <a:prstGeom prst="rect">
            <a:avLst/>
          </a:prstGeom>
        </p:spPr>
      </p:pic>
      <p:pic>
        <p:nvPicPr>
          <p:cNvPr id="3" name="Grafik 2"/>
          <p:cNvPicPr>
            <a:picLocks noChangeAspect="1"/>
          </p:cNvPicPr>
          <p:nvPr/>
        </p:nvPicPr>
        <p:blipFill>
          <a:blip r:embed="rId21"/>
          <a:stretch>
            <a:fillRect/>
          </a:stretch>
        </p:blipFill>
        <p:spPr>
          <a:xfrm>
            <a:off x="4742334" y="5214140"/>
            <a:ext cx="619219" cy="1200680"/>
          </a:xfrm>
          <a:prstGeom prst="rect">
            <a:avLst/>
          </a:prstGeom>
        </p:spPr>
      </p:pic>
      <p:pic>
        <p:nvPicPr>
          <p:cNvPr id="82" name="Grafik 81"/>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8531" y="4966324"/>
            <a:ext cx="2187538" cy="1750030"/>
          </a:xfrm>
          <a:prstGeom prst="rect">
            <a:avLst/>
          </a:prstGeom>
        </p:spPr>
      </p:pic>
    </p:spTree>
    <p:extLst>
      <p:ext uri="{BB962C8B-B14F-4D97-AF65-F5344CB8AC3E}">
        <p14:creationId xmlns:p14="http://schemas.microsoft.com/office/powerpoint/2010/main" val="393163276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ACQUISTION FACTS</a:t>
            </a:r>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5677" y="1678178"/>
            <a:ext cx="3107824" cy="4143765"/>
          </a:xfrm>
          <a:prstGeom prst="rect">
            <a:avLst/>
          </a:prstGeom>
        </p:spPr>
      </p:pic>
      <p:sp>
        <p:nvSpPr>
          <p:cNvPr id="2" name="Textfeld 1"/>
          <p:cNvSpPr txBox="1"/>
          <p:nvPr/>
        </p:nvSpPr>
        <p:spPr bwMode="gray">
          <a:xfrm>
            <a:off x="511386" y="1396681"/>
            <a:ext cx="7363752" cy="4565352"/>
          </a:xfrm>
          <a:prstGeom prst="rect">
            <a:avLst/>
          </a:prstGeom>
          <a:noFill/>
        </p:spPr>
        <p:txBody>
          <a:bodyPr wrap="square" rtlCol="0">
            <a:spAutoFit/>
          </a:bodyPr>
          <a:lstStyle/>
          <a:p>
            <a:pPr marL="285750" indent="-285750">
              <a:lnSpc>
                <a:spcPct val="150000"/>
              </a:lnSpc>
              <a:spcBef>
                <a:spcPts val="400"/>
              </a:spcBef>
              <a:buFont typeface="Arial" panose="020B0604020202020204" pitchFamily="34" charset="0"/>
              <a:buChar char="•"/>
            </a:pPr>
            <a:r>
              <a:rPr lang="de-DE" sz="1600" dirty="0"/>
              <a:t>ERKAT Spezialmaschinen &amp; Service GmbH </a:t>
            </a:r>
            <a:r>
              <a:rPr lang="de-DE" sz="1600" dirty="0" err="1"/>
              <a:t>established</a:t>
            </a:r>
            <a:r>
              <a:rPr lang="de-DE" sz="1600" dirty="0"/>
              <a:t> in 2000</a:t>
            </a:r>
          </a:p>
          <a:p>
            <a:pPr marL="285750" indent="-285750">
              <a:lnSpc>
                <a:spcPct val="150000"/>
              </a:lnSpc>
              <a:spcBef>
                <a:spcPts val="400"/>
              </a:spcBef>
              <a:buFont typeface="Arial" panose="020B0604020202020204" pitchFamily="34" charset="0"/>
              <a:buChar char="•"/>
            </a:pPr>
            <a:r>
              <a:rPr lang="de-DE" sz="1600" dirty="0"/>
              <a:t>ERKAT Spezialmaschinen &amp; Service GmbH </a:t>
            </a:r>
            <a:r>
              <a:rPr lang="de-DE" sz="1600" dirty="0" err="1"/>
              <a:t>acquired</a:t>
            </a:r>
            <a:r>
              <a:rPr lang="de-DE" sz="1600" dirty="0"/>
              <a:t> </a:t>
            </a:r>
            <a:r>
              <a:rPr lang="de-DE" sz="1600" dirty="0" err="1"/>
              <a:t>by</a:t>
            </a:r>
            <a:r>
              <a:rPr lang="de-DE" sz="1600" dirty="0"/>
              <a:t> Atlas </a:t>
            </a:r>
            <a:r>
              <a:rPr lang="de-DE" sz="1600" dirty="0" err="1"/>
              <a:t>Copco</a:t>
            </a:r>
            <a:r>
              <a:rPr lang="de-DE" sz="1600" dirty="0"/>
              <a:t> </a:t>
            </a:r>
            <a:r>
              <a:rPr lang="de-DE" sz="1600" dirty="0" err="1"/>
              <a:t>Construction</a:t>
            </a:r>
            <a:r>
              <a:rPr lang="de-DE" sz="1600" dirty="0"/>
              <a:t> Tools in 2017 </a:t>
            </a:r>
            <a:r>
              <a:rPr lang="de-DE" sz="1600" dirty="0" err="1"/>
              <a:t>and</a:t>
            </a:r>
            <a:r>
              <a:rPr lang="de-DE" sz="1600" dirty="0"/>
              <a:t> </a:t>
            </a:r>
            <a:r>
              <a:rPr lang="de-DE" sz="1600" dirty="0" err="1"/>
              <a:t>part</a:t>
            </a:r>
            <a:r>
              <a:rPr lang="de-DE" sz="1600" dirty="0"/>
              <a:t> </a:t>
            </a:r>
            <a:r>
              <a:rPr lang="de-DE" sz="1600" dirty="0" err="1"/>
              <a:t>of</a:t>
            </a:r>
            <a:r>
              <a:rPr lang="de-DE" sz="1600" dirty="0"/>
              <a:t> </a:t>
            </a:r>
            <a:r>
              <a:rPr lang="de-DE" sz="1600" dirty="0" err="1"/>
              <a:t>the</a:t>
            </a:r>
            <a:r>
              <a:rPr lang="de-DE" sz="1600" dirty="0"/>
              <a:t> EPIROC Group</a:t>
            </a:r>
          </a:p>
          <a:p>
            <a:pPr marL="285750" indent="-285750">
              <a:lnSpc>
                <a:spcPct val="150000"/>
              </a:lnSpc>
              <a:spcBef>
                <a:spcPts val="400"/>
              </a:spcBef>
              <a:buFont typeface="Arial" panose="020B0604020202020204" pitchFamily="34" charset="0"/>
              <a:buChar char="•"/>
            </a:pPr>
            <a:endParaRPr lang="de-DE" sz="1600" dirty="0"/>
          </a:p>
          <a:p>
            <a:pPr marL="285750" indent="-285750">
              <a:lnSpc>
                <a:spcPct val="150000"/>
              </a:lnSpc>
              <a:spcBef>
                <a:spcPts val="400"/>
              </a:spcBef>
              <a:buFont typeface="Arial" panose="020B0604020202020204" pitchFamily="34" charset="0"/>
              <a:buChar char="•"/>
            </a:pPr>
            <a:endParaRPr lang="de-DE" sz="1600" dirty="0"/>
          </a:p>
          <a:p>
            <a:pPr marL="285750" indent="-285750">
              <a:lnSpc>
                <a:spcPct val="150000"/>
              </a:lnSpc>
              <a:spcBef>
                <a:spcPts val="400"/>
              </a:spcBef>
              <a:buFont typeface="Arial" panose="020B0604020202020204" pitchFamily="34" charset="0"/>
              <a:buChar char="•"/>
            </a:pPr>
            <a:endParaRPr lang="de-DE" sz="1600" dirty="0"/>
          </a:p>
          <a:p>
            <a:pPr marL="285750" indent="-285750">
              <a:lnSpc>
                <a:spcPct val="150000"/>
              </a:lnSpc>
              <a:spcBef>
                <a:spcPts val="400"/>
              </a:spcBef>
              <a:buFont typeface="Arial" panose="020B0604020202020204" pitchFamily="34" charset="0"/>
              <a:buChar char="•"/>
            </a:pPr>
            <a:endParaRPr lang="de-DE" sz="1600" dirty="0"/>
          </a:p>
          <a:p>
            <a:pPr marL="285750" indent="-285750">
              <a:lnSpc>
                <a:spcPct val="150000"/>
              </a:lnSpc>
              <a:spcBef>
                <a:spcPts val="400"/>
              </a:spcBef>
              <a:buFont typeface="Arial" panose="020B0604020202020204" pitchFamily="34" charset="0"/>
              <a:buChar char="•"/>
            </a:pPr>
            <a:r>
              <a:rPr lang="de-DE" sz="1600" dirty="0"/>
              <a:t>Ownership </a:t>
            </a:r>
            <a:r>
              <a:rPr lang="de-DE" sz="1600" dirty="0" err="1"/>
              <a:t>of</a:t>
            </a:r>
            <a:r>
              <a:rPr lang="de-DE" sz="1600" dirty="0"/>
              <a:t> ERKET GmbH &amp; Co. KG </a:t>
            </a:r>
            <a:r>
              <a:rPr lang="de-DE" sz="1600" dirty="0" err="1"/>
              <a:t>remained</a:t>
            </a:r>
            <a:r>
              <a:rPr lang="de-DE" sz="1600" dirty="0"/>
              <a:t> </a:t>
            </a:r>
            <a:r>
              <a:rPr lang="de-DE" sz="1600" dirty="0" err="1"/>
              <a:t>unchanged</a:t>
            </a:r>
            <a:r>
              <a:rPr lang="de-DE" sz="1600" dirty="0"/>
              <a:t>; </a:t>
            </a:r>
            <a:r>
              <a:rPr lang="de-DE" sz="1600" u="sng" dirty="0"/>
              <a:t>not</a:t>
            </a:r>
            <a:r>
              <a:rPr lang="de-DE" sz="1600" dirty="0"/>
              <a:t> </a:t>
            </a:r>
            <a:r>
              <a:rPr lang="de-DE" sz="1600" dirty="0" err="1"/>
              <a:t>part</a:t>
            </a:r>
            <a:r>
              <a:rPr lang="de-DE" sz="1600" dirty="0"/>
              <a:t> </a:t>
            </a:r>
            <a:r>
              <a:rPr lang="de-DE" sz="1600" dirty="0" err="1"/>
              <a:t>of</a:t>
            </a:r>
            <a:r>
              <a:rPr lang="de-DE" sz="1600" dirty="0"/>
              <a:t> </a:t>
            </a:r>
            <a:r>
              <a:rPr lang="de-DE" sz="1600" dirty="0" err="1"/>
              <a:t>the</a:t>
            </a:r>
            <a:r>
              <a:rPr lang="de-DE" sz="1600" dirty="0"/>
              <a:t> EPIROC Group (</a:t>
            </a:r>
            <a:r>
              <a:rPr lang="de-DE" sz="1600" dirty="0" err="1"/>
              <a:t>now</a:t>
            </a:r>
            <a:r>
              <a:rPr lang="de-DE" sz="1600" dirty="0"/>
              <a:t> </a:t>
            </a:r>
            <a:r>
              <a:rPr lang="de-DE" sz="1600" dirty="0" err="1"/>
              <a:t>acting</a:t>
            </a:r>
            <a:r>
              <a:rPr lang="de-DE" sz="1600" dirty="0"/>
              <a:t> </a:t>
            </a:r>
            <a:r>
              <a:rPr lang="de-DE" sz="1600" dirty="0" err="1"/>
              <a:t>under</a:t>
            </a:r>
            <a:r>
              <a:rPr lang="de-DE" sz="1600" dirty="0"/>
              <a:t> </a:t>
            </a:r>
            <a:r>
              <a:rPr lang="de-DE" sz="1600" dirty="0" err="1"/>
              <a:t>Kemroc</a:t>
            </a:r>
            <a:r>
              <a:rPr lang="de-DE" sz="1600" dirty="0"/>
              <a:t> </a:t>
            </a:r>
            <a:r>
              <a:rPr lang="de-DE" sz="1600" dirty="0" err="1"/>
              <a:t>branding</a:t>
            </a:r>
            <a:r>
              <a:rPr lang="de-DE" sz="1600" dirty="0"/>
              <a:t>)</a:t>
            </a:r>
          </a:p>
          <a:p>
            <a:pPr marL="285750" indent="-285750">
              <a:lnSpc>
                <a:spcPct val="150000"/>
              </a:lnSpc>
              <a:spcBef>
                <a:spcPts val="400"/>
              </a:spcBef>
              <a:buFont typeface="Arial" panose="020B0604020202020204" pitchFamily="34" charset="0"/>
              <a:buChar char="•"/>
            </a:pPr>
            <a:endParaRPr lang="de-DE" sz="1600" dirty="0"/>
          </a:p>
          <a:p>
            <a:pPr marL="285750" indent="-285750">
              <a:lnSpc>
                <a:spcPct val="150000"/>
              </a:lnSpc>
              <a:spcBef>
                <a:spcPts val="400"/>
              </a:spcBef>
              <a:buFont typeface="Arial" panose="020B0604020202020204" pitchFamily="34" charset="0"/>
              <a:buChar char="•"/>
            </a:pPr>
            <a:endParaRPr lang="de-DE" sz="1600" dirty="0" err="1"/>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377" y="2648174"/>
            <a:ext cx="4662924" cy="1525934"/>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605" y="4997702"/>
            <a:ext cx="4655697" cy="1529864"/>
          </a:xfrm>
          <a:prstGeom prst="rect">
            <a:avLst/>
          </a:prstGeom>
        </p:spPr>
      </p:pic>
      <p:pic>
        <p:nvPicPr>
          <p:cNvPr id="8" name="Grafik 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515" y="654812"/>
            <a:ext cx="1356897" cy="1351370"/>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0621" y="3151304"/>
            <a:ext cx="476781" cy="730340"/>
          </a:xfrm>
          <a:prstGeom prst="rect">
            <a:avLst/>
          </a:prstGeom>
        </p:spPr>
      </p:pic>
      <p:pic>
        <p:nvPicPr>
          <p:cNvPr id="9" name="Grafik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7" name="Grafik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145036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EPIROC REBRANDING</a:t>
            </a: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854" y="1833495"/>
            <a:ext cx="2435564" cy="3247419"/>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834" y="1833494"/>
            <a:ext cx="2435564" cy="3247419"/>
          </a:xfrm>
          <a:prstGeom prst="rect">
            <a:avLst/>
          </a:prstGeom>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4422" y="1833493"/>
            <a:ext cx="2435564" cy="3247419"/>
          </a:xfrm>
          <a:prstGeom prst="rect">
            <a:avLst/>
          </a:prstGeom>
        </p:spPr>
      </p:pic>
      <p:sp>
        <p:nvSpPr>
          <p:cNvPr id="5" name="Textfeld 4"/>
          <p:cNvSpPr txBox="1"/>
          <p:nvPr/>
        </p:nvSpPr>
        <p:spPr bwMode="gray">
          <a:xfrm>
            <a:off x="412854" y="5373508"/>
            <a:ext cx="6481719" cy="44319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95000"/>
              </a:lnSpc>
              <a:spcBef>
                <a:spcPts val="400"/>
              </a:spcBef>
            </a:pPr>
            <a:r>
              <a:rPr lang="de-DE" sz="2400" dirty="0"/>
              <a:t>SAME MODEL DESIGNATION AS ERKAT</a:t>
            </a:r>
          </a:p>
        </p:txBody>
      </p:sp>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95403" y="2598039"/>
            <a:ext cx="3514671" cy="2460268"/>
          </a:xfrm>
          <a:prstGeom prst="rect">
            <a:avLst/>
          </a:prstGeom>
        </p:spPr>
      </p:pic>
      <p:pic>
        <p:nvPicPr>
          <p:cNvPr id="8" name="Grafik 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
        <p:nvSpPr>
          <p:cNvPr id="10" name="Textfeld 9"/>
          <p:cNvSpPr txBox="1"/>
          <p:nvPr/>
        </p:nvSpPr>
        <p:spPr bwMode="gray">
          <a:xfrm>
            <a:off x="8496085" y="5151909"/>
            <a:ext cx="3313989" cy="443198"/>
          </a:xfrm>
          <a:prstGeom prst="rect">
            <a:avLst/>
          </a:prstGeom>
          <a:noFill/>
        </p:spPr>
        <p:txBody>
          <a:bodyPr wrap="square" rtlCol="0">
            <a:spAutoFit/>
          </a:bodyPr>
          <a:lstStyle/>
          <a:p>
            <a:pPr>
              <a:lnSpc>
                <a:spcPct val="95000"/>
              </a:lnSpc>
              <a:spcBef>
                <a:spcPts val="400"/>
              </a:spcBef>
            </a:pPr>
            <a:r>
              <a:rPr lang="de-DE" sz="1200" dirty="0"/>
              <a:t>Atlas </a:t>
            </a:r>
            <a:r>
              <a:rPr lang="de-DE" sz="1200" dirty="0" err="1"/>
              <a:t>Copco</a:t>
            </a:r>
            <a:r>
              <a:rPr lang="de-DE" sz="1200" dirty="0"/>
              <a:t> </a:t>
            </a:r>
            <a:r>
              <a:rPr lang="de-DE" sz="1200" dirty="0" err="1"/>
              <a:t>had</a:t>
            </a:r>
            <a:r>
              <a:rPr lang="de-DE" sz="1200" dirty="0"/>
              <a:t> </a:t>
            </a:r>
            <a:r>
              <a:rPr lang="de-DE" sz="1200" dirty="0" err="1"/>
              <a:t>only</a:t>
            </a:r>
            <a:r>
              <a:rPr lang="de-DE" sz="1200" dirty="0"/>
              <a:t> </a:t>
            </a:r>
            <a:r>
              <a:rPr lang="de-DE" sz="1200" dirty="0" err="1"/>
              <a:t>specify</a:t>
            </a:r>
            <a:r>
              <a:rPr lang="de-DE" sz="1200" dirty="0"/>
              <a:t> </a:t>
            </a:r>
            <a:r>
              <a:rPr lang="de-DE" sz="1200" dirty="0" err="1"/>
              <a:t>models</a:t>
            </a:r>
            <a:r>
              <a:rPr lang="de-DE" sz="1200" dirty="0"/>
              <a:t> (</a:t>
            </a:r>
            <a:r>
              <a:rPr lang="de-DE" sz="1200" dirty="0" err="1"/>
              <a:t>one</a:t>
            </a:r>
            <a:r>
              <a:rPr lang="de-DE" sz="1200" dirty="0"/>
              <a:t> </a:t>
            </a:r>
            <a:r>
              <a:rPr lang="de-DE" sz="1200" dirty="0" err="1"/>
              <a:t>motor</a:t>
            </a:r>
            <a:r>
              <a:rPr lang="de-DE" sz="1200" dirty="0"/>
              <a:t> </a:t>
            </a:r>
            <a:r>
              <a:rPr lang="de-DE" sz="1200" dirty="0" err="1"/>
              <a:t>size</a:t>
            </a:r>
            <a:r>
              <a:rPr lang="de-DE" sz="1200" dirty="0"/>
              <a:t>), i.e. not </a:t>
            </a:r>
            <a:r>
              <a:rPr lang="de-DE" sz="1200" dirty="0" err="1"/>
              <a:t>the</a:t>
            </a:r>
            <a:r>
              <a:rPr lang="de-DE" sz="1200" dirty="0"/>
              <a:t>  </a:t>
            </a:r>
            <a:r>
              <a:rPr lang="de-DE" sz="1200" dirty="0" err="1"/>
              <a:t>full</a:t>
            </a:r>
            <a:r>
              <a:rPr lang="de-DE" sz="1200" dirty="0"/>
              <a:t> Erkat </a:t>
            </a:r>
            <a:r>
              <a:rPr lang="de-DE" sz="1200" dirty="0" err="1"/>
              <a:t>range</a:t>
            </a:r>
            <a:endParaRPr lang="de-DE" sz="1200" dirty="0"/>
          </a:p>
        </p:txBody>
      </p:sp>
    </p:spTree>
    <p:extLst>
      <p:ext uri="{BB962C8B-B14F-4D97-AF65-F5344CB8AC3E}">
        <p14:creationId xmlns:p14="http://schemas.microsoft.com/office/powerpoint/2010/main" val="100072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dirty="0"/>
              <a:t>DRUM CUTTER SALES DEVELOPMENT</a:t>
            </a:r>
          </a:p>
        </p:txBody>
      </p:sp>
      <p:pic>
        <p:nvPicPr>
          <p:cNvPr id="8" name="Grafik 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pic>
        <p:nvPicPr>
          <p:cNvPr id="11" name="Grafik 10"/>
          <p:cNvPicPr>
            <a:picLocks noChangeAspect="1"/>
          </p:cNvPicPr>
          <p:nvPr/>
        </p:nvPicPr>
        <p:blipFill>
          <a:blip r:embed="rId4"/>
          <a:stretch>
            <a:fillRect/>
          </a:stretch>
        </p:blipFill>
        <p:spPr>
          <a:xfrm>
            <a:off x="973188" y="1340768"/>
            <a:ext cx="8850089" cy="5114896"/>
          </a:xfrm>
          <a:prstGeom prst="rect">
            <a:avLst/>
          </a:prstGeom>
        </p:spPr>
      </p:pic>
    </p:spTree>
    <p:extLst>
      <p:ext uri="{BB962C8B-B14F-4D97-AF65-F5344CB8AC3E}">
        <p14:creationId xmlns:p14="http://schemas.microsoft.com/office/powerpoint/2010/main" val="3378450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Drum cutters</a:t>
            </a:r>
          </a:p>
        </p:txBody>
      </p:sp>
      <p:sp>
        <p:nvSpPr>
          <p:cNvPr id="7" name="Text Placeholder 6"/>
          <p:cNvSpPr>
            <a:spLocks noGrp="1"/>
          </p:cNvSpPr>
          <p:nvPr>
            <p:ph type="body" sz="quarter" idx="15"/>
          </p:nvPr>
        </p:nvSpPr>
        <p:spPr/>
        <p:txBody>
          <a:bodyPr/>
          <a:lstStyle/>
          <a:p>
            <a:r>
              <a:rPr lang="en-US" dirty="0"/>
              <a:t>Brand world map 2019</a:t>
            </a:r>
          </a:p>
        </p:txBody>
      </p:sp>
      <p:sp>
        <p:nvSpPr>
          <p:cNvPr id="8" name="Freeform 165"/>
          <p:cNvSpPr>
            <a:spLocks/>
          </p:cNvSpPr>
          <p:nvPr/>
        </p:nvSpPr>
        <p:spPr bwMode="auto">
          <a:xfrm>
            <a:off x="6680913" y="5136795"/>
            <a:ext cx="333778" cy="542673"/>
          </a:xfrm>
          <a:custGeom>
            <a:avLst/>
            <a:gdLst>
              <a:gd name="T0" fmla="*/ 145 w 149"/>
              <a:gd name="T1" fmla="*/ 49 h 247"/>
              <a:gd name="T2" fmla="*/ 145 w 149"/>
              <a:gd name="T3" fmla="*/ 18 h 247"/>
              <a:gd name="T4" fmla="*/ 143 w 149"/>
              <a:gd name="T5" fmla="*/ 0 h 247"/>
              <a:gd name="T6" fmla="*/ 129 w 149"/>
              <a:gd name="T7" fmla="*/ 8 h 247"/>
              <a:gd name="T8" fmla="*/ 124 w 149"/>
              <a:gd name="T9" fmla="*/ 8 h 247"/>
              <a:gd name="T10" fmla="*/ 118 w 149"/>
              <a:gd name="T11" fmla="*/ 10 h 247"/>
              <a:gd name="T12" fmla="*/ 110 w 149"/>
              <a:gd name="T13" fmla="*/ 10 h 247"/>
              <a:gd name="T14" fmla="*/ 108 w 149"/>
              <a:gd name="T15" fmla="*/ 10 h 247"/>
              <a:gd name="T16" fmla="*/ 104 w 149"/>
              <a:gd name="T17" fmla="*/ 16 h 247"/>
              <a:gd name="T18" fmla="*/ 98 w 149"/>
              <a:gd name="T19" fmla="*/ 16 h 247"/>
              <a:gd name="T20" fmla="*/ 84 w 149"/>
              <a:gd name="T21" fmla="*/ 16 h 247"/>
              <a:gd name="T22" fmla="*/ 82 w 149"/>
              <a:gd name="T23" fmla="*/ 14 h 247"/>
              <a:gd name="T24" fmla="*/ 73 w 149"/>
              <a:gd name="T25" fmla="*/ 14 h 247"/>
              <a:gd name="T26" fmla="*/ 65 w 149"/>
              <a:gd name="T27" fmla="*/ 14 h 247"/>
              <a:gd name="T28" fmla="*/ 63 w 149"/>
              <a:gd name="T29" fmla="*/ 27 h 247"/>
              <a:gd name="T30" fmla="*/ 69 w 149"/>
              <a:gd name="T31" fmla="*/ 49 h 247"/>
              <a:gd name="T32" fmla="*/ 80 w 149"/>
              <a:gd name="T33" fmla="*/ 61 h 247"/>
              <a:gd name="T34" fmla="*/ 80 w 149"/>
              <a:gd name="T35" fmla="*/ 74 h 247"/>
              <a:gd name="T36" fmla="*/ 73 w 149"/>
              <a:gd name="T37" fmla="*/ 80 h 247"/>
              <a:gd name="T38" fmla="*/ 69 w 149"/>
              <a:gd name="T39" fmla="*/ 86 h 247"/>
              <a:gd name="T40" fmla="*/ 69 w 149"/>
              <a:gd name="T41" fmla="*/ 96 h 247"/>
              <a:gd name="T42" fmla="*/ 57 w 149"/>
              <a:gd name="T43" fmla="*/ 78 h 247"/>
              <a:gd name="T44" fmla="*/ 59 w 149"/>
              <a:gd name="T45" fmla="*/ 63 h 247"/>
              <a:gd name="T46" fmla="*/ 57 w 149"/>
              <a:gd name="T47" fmla="*/ 57 h 247"/>
              <a:gd name="T48" fmla="*/ 49 w 149"/>
              <a:gd name="T49" fmla="*/ 57 h 247"/>
              <a:gd name="T50" fmla="*/ 39 w 149"/>
              <a:gd name="T51" fmla="*/ 51 h 247"/>
              <a:gd name="T52" fmla="*/ 2 w 149"/>
              <a:gd name="T53" fmla="*/ 76 h 247"/>
              <a:gd name="T54" fmla="*/ 4 w 149"/>
              <a:gd name="T55" fmla="*/ 80 h 247"/>
              <a:gd name="T56" fmla="*/ 22 w 149"/>
              <a:gd name="T57" fmla="*/ 86 h 247"/>
              <a:gd name="T58" fmla="*/ 39 w 149"/>
              <a:gd name="T59" fmla="*/ 90 h 247"/>
              <a:gd name="T60" fmla="*/ 39 w 149"/>
              <a:gd name="T61" fmla="*/ 100 h 247"/>
              <a:gd name="T62" fmla="*/ 39 w 149"/>
              <a:gd name="T63" fmla="*/ 119 h 247"/>
              <a:gd name="T64" fmla="*/ 35 w 149"/>
              <a:gd name="T65" fmla="*/ 127 h 247"/>
              <a:gd name="T66" fmla="*/ 37 w 149"/>
              <a:gd name="T67" fmla="*/ 133 h 247"/>
              <a:gd name="T68" fmla="*/ 39 w 149"/>
              <a:gd name="T69" fmla="*/ 137 h 247"/>
              <a:gd name="T70" fmla="*/ 33 w 149"/>
              <a:gd name="T71" fmla="*/ 147 h 247"/>
              <a:gd name="T72" fmla="*/ 31 w 149"/>
              <a:gd name="T73" fmla="*/ 153 h 247"/>
              <a:gd name="T74" fmla="*/ 28 w 149"/>
              <a:gd name="T75" fmla="*/ 161 h 247"/>
              <a:gd name="T76" fmla="*/ 14 w 149"/>
              <a:gd name="T77" fmla="*/ 178 h 247"/>
              <a:gd name="T78" fmla="*/ 20 w 149"/>
              <a:gd name="T79" fmla="*/ 198 h 247"/>
              <a:gd name="T80" fmla="*/ 24 w 149"/>
              <a:gd name="T81" fmla="*/ 208 h 247"/>
              <a:gd name="T82" fmla="*/ 24 w 149"/>
              <a:gd name="T83" fmla="*/ 231 h 247"/>
              <a:gd name="T84" fmla="*/ 37 w 149"/>
              <a:gd name="T85" fmla="*/ 245 h 247"/>
              <a:gd name="T86" fmla="*/ 37 w 149"/>
              <a:gd name="T87" fmla="*/ 239 h 247"/>
              <a:gd name="T88" fmla="*/ 33 w 149"/>
              <a:gd name="T89" fmla="*/ 235 h 247"/>
              <a:gd name="T90" fmla="*/ 33 w 149"/>
              <a:gd name="T91" fmla="*/ 229 h 247"/>
              <a:gd name="T92" fmla="*/ 53 w 149"/>
              <a:gd name="T93" fmla="*/ 217 h 247"/>
              <a:gd name="T94" fmla="*/ 71 w 149"/>
              <a:gd name="T95" fmla="*/ 204 h 247"/>
              <a:gd name="T96" fmla="*/ 73 w 149"/>
              <a:gd name="T97" fmla="*/ 184 h 247"/>
              <a:gd name="T98" fmla="*/ 73 w 149"/>
              <a:gd name="T99" fmla="*/ 178 h 247"/>
              <a:gd name="T100" fmla="*/ 69 w 149"/>
              <a:gd name="T101" fmla="*/ 159 h 247"/>
              <a:gd name="T102" fmla="*/ 63 w 149"/>
              <a:gd name="T103" fmla="*/ 147 h 247"/>
              <a:gd name="T104" fmla="*/ 65 w 149"/>
              <a:gd name="T105" fmla="*/ 137 h 247"/>
              <a:gd name="T106" fmla="*/ 71 w 149"/>
              <a:gd name="T107" fmla="*/ 129 h 247"/>
              <a:gd name="T108" fmla="*/ 77 w 149"/>
              <a:gd name="T109" fmla="*/ 125 h 247"/>
              <a:gd name="T110" fmla="*/ 90 w 149"/>
              <a:gd name="T111" fmla="*/ 114 h 247"/>
              <a:gd name="T112" fmla="*/ 98 w 149"/>
              <a:gd name="T113" fmla="*/ 104 h 247"/>
              <a:gd name="T114" fmla="*/ 120 w 149"/>
              <a:gd name="T115" fmla="*/ 96 h 247"/>
              <a:gd name="T116" fmla="*/ 133 w 149"/>
              <a:gd name="T117" fmla="*/ 86 h 247"/>
              <a:gd name="T118" fmla="*/ 149 w 149"/>
              <a:gd name="T119" fmla="*/ 6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 h="247">
                <a:moveTo>
                  <a:pt x="149" y="63"/>
                </a:moveTo>
                <a:lnTo>
                  <a:pt x="149" y="63"/>
                </a:lnTo>
                <a:lnTo>
                  <a:pt x="145" y="49"/>
                </a:lnTo>
                <a:lnTo>
                  <a:pt x="145" y="35"/>
                </a:lnTo>
                <a:lnTo>
                  <a:pt x="145" y="35"/>
                </a:lnTo>
                <a:lnTo>
                  <a:pt x="145" y="18"/>
                </a:lnTo>
                <a:lnTo>
                  <a:pt x="143" y="0"/>
                </a:lnTo>
                <a:lnTo>
                  <a:pt x="143" y="0"/>
                </a:lnTo>
                <a:lnTo>
                  <a:pt x="143" y="0"/>
                </a:lnTo>
                <a:lnTo>
                  <a:pt x="143" y="0"/>
                </a:lnTo>
                <a:lnTo>
                  <a:pt x="135" y="4"/>
                </a:lnTo>
                <a:lnTo>
                  <a:pt x="129" y="8"/>
                </a:lnTo>
                <a:lnTo>
                  <a:pt x="129" y="8"/>
                </a:lnTo>
                <a:lnTo>
                  <a:pt x="127" y="8"/>
                </a:lnTo>
                <a:lnTo>
                  <a:pt x="124" y="8"/>
                </a:lnTo>
                <a:lnTo>
                  <a:pt x="122" y="8"/>
                </a:lnTo>
                <a:lnTo>
                  <a:pt x="118" y="10"/>
                </a:lnTo>
                <a:lnTo>
                  <a:pt x="118" y="10"/>
                </a:lnTo>
                <a:lnTo>
                  <a:pt x="116" y="12"/>
                </a:lnTo>
                <a:lnTo>
                  <a:pt x="114" y="10"/>
                </a:lnTo>
                <a:lnTo>
                  <a:pt x="110" y="10"/>
                </a:lnTo>
                <a:lnTo>
                  <a:pt x="110" y="10"/>
                </a:lnTo>
                <a:lnTo>
                  <a:pt x="108" y="10"/>
                </a:lnTo>
                <a:lnTo>
                  <a:pt x="108" y="10"/>
                </a:lnTo>
                <a:lnTo>
                  <a:pt x="106" y="14"/>
                </a:lnTo>
                <a:lnTo>
                  <a:pt x="106" y="14"/>
                </a:lnTo>
                <a:lnTo>
                  <a:pt x="104" y="16"/>
                </a:lnTo>
                <a:lnTo>
                  <a:pt x="102" y="16"/>
                </a:lnTo>
                <a:lnTo>
                  <a:pt x="98" y="16"/>
                </a:lnTo>
                <a:lnTo>
                  <a:pt x="98" y="16"/>
                </a:lnTo>
                <a:lnTo>
                  <a:pt x="86" y="18"/>
                </a:lnTo>
                <a:lnTo>
                  <a:pt x="86" y="18"/>
                </a:lnTo>
                <a:lnTo>
                  <a:pt x="84" y="16"/>
                </a:lnTo>
                <a:lnTo>
                  <a:pt x="84" y="16"/>
                </a:lnTo>
                <a:lnTo>
                  <a:pt x="84" y="14"/>
                </a:lnTo>
                <a:lnTo>
                  <a:pt x="82" y="14"/>
                </a:lnTo>
                <a:lnTo>
                  <a:pt x="82" y="14"/>
                </a:lnTo>
                <a:lnTo>
                  <a:pt x="75" y="14"/>
                </a:lnTo>
                <a:lnTo>
                  <a:pt x="73" y="14"/>
                </a:lnTo>
                <a:lnTo>
                  <a:pt x="73" y="14"/>
                </a:lnTo>
                <a:lnTo>
                  <a:pt x="65" y="14"/>
                </a:lnTo>
                <a:lnTo>
                  <a:pt x="65" y="14"/>
                </a:lnTo>
                <a:lnTo>
                  <a:pt x="63" y="18"/>
                </a:lnTo>
                <a:lnTo>
                  <a:pt x="63" y="18"/>
                </a:lnTo>
                <a:lnTo>
                  <a:pt x="63" y="27"/>
                </a:lnTo>
                <a:lnTo>
                  <a:pt x="65" y="35"/>
                </a:lnTo>
                <a:lnTo>
                  <a:pt x="69" y="49"/>
                </a:lnTo>
                <a:lnTo>
                  <a:pt x="69" y="49"/>
                </a:lnTo>
                <a:lnTo>
                  <a:pt x="77" y="57"/>
                </a:lnTo>
                <a:lnTo>
                  <a:pt x="77" y="57"/>
                </a:lnTo>
                <a:lnTo>
                  <a:pt x="80" y="61"/>
                </a:lnTo>
                <a:lnTo>
                  <a:pt x="80" y="63"/>
                </a:lnTo>
                <a:lnTo>
                  <a:pt x="80" y="74"/>
                </a:lnTo>
                <a:lnTo>
                  <a:pt x="80" y="74"/>
                </a:lnTo>
                <a:lnTo>
                  <a:pt x="77" y="78"/>
                </a:lnTo>
                <a:lnTo>
                  <a:pt x="75" y="80"/>
                </a:lnTo>
                <a:lnTo>
                  <a:pt x="73" y="80"/>
                </a:lnTo>
                <a:lnTo>
                  <a:pt x="71" y="82"/>
                </a:lnTo>
                <a:lnTo>
                  <a:pt x="71" y="82"/>
                </a:lnTo>
                <a:lnTo>
                  <a:pt x="69" y="86"/>
                </a:lnTo>
                <a:lnTo>
                  <a:pt x="69" y="90"/>
                </a:lnTo>
                <a:lnTo>
                  <a:pt x="69" y="96"/>
                </a:lnTo>
                <a:lnTo>
                  <a:pt x="69" y="96"/>
                </a:lnTo>
                <a:lnTo>
                  <a:pt x="67" y="94"/>
                </a:lnTo>
                <a:lnTo>
                  <a:pt x="63" y="88"/>
                </a:lnTo>
                <a:lnTo>
                  <a:pt x="57" y="78"/>
                </a:lnTo>
                <a:lnTo>
                  <a:pt x="57" y="78"/>
                </a:lnTo>
                <a:lnTo>
                  <a:pt x="59" y="70"/>
                </a:lnTo>
                <a:lnTo>
                  <a:pt x="59" y="63"/>
                </a:lnTo>
                <a:lnTo>
                  <a:pt x="59" y="59"/>
                </a:lnTo>
                <a:lnTo>
                  <a:pt x="59" y="59"/>
                </a:lnTo>
                <a:lnTo>
                  <a:pt x="57" y="57"/>
                </a:lnTo>
                <a:lnTo>
                  <a:pt x="55" y="55"/>
                </a:lnTo>
                <a:lnTo>
                  <a:pt x="49" y="57"/>
                </a:lnTo>
                <a:lnTo>
                  <a:pt x="49" y="57"/>
                </a:lnTo>
                <a:lnTo>
                  <a:pt x="47" y="57"/>
                </a:lnTo>
                <a:lnTo>
                  <a:pt x="43" y="53"/>
                </a:lnTo>
                <a:lnTo>
                  <a:pt x="39" y="51"/>
                </a:lnTo>
                <a:lnTo>
                  <a:pt x="39" y="51"/>
                </a:lnTo>
                <a:lnTo>
                  <a:pt x="0" y="65"/>
                </a:lnTo>
                <a:lnTo>
                  <a:pt x="2" y="76"/>
                </a:lnTo>
                <a:lnTo>
                  <a:pt x="2" y="76"/>
                </a:lnTo>
                <a:lnTo>
                  <a:pt x="4" y="80"/>
                </a:lnTo>
                <a:lnTo>
                  <a:pt x="4" y="80"/>
                </a:lnTo>
                <a:lnTo>
                  <a:pt x="10" y="82"/>
                </a:lnTo>
                <a:lnTo>
                  <a:pt x="16" y="82"/>
                </a:lnTo>
                <a:lnTo>
                  <a:pt x="22" y="86"/>
                </a:lnTo>
                <a:lnTo>
                  <a:pt x="22" y="86"/>
                </a:lnTo>
                <a:lnTo>
                  <a:pt x="31" y="88"/>
                </a:lnTo>
                <a:lnTo>
                  <a:pt x="39" y="90"/>
                </a:lnTo>
                <a:lnTo>
                  <a:pt x="39" y="90"/>
                </a:lnTo>
                <a:lnTo>
                  <a:pt x="39" y="94"/>
                </a:lnTo>
                <a:lnTo>
                  <a:pt x="39" y="100"/>
                </a:lnTo>
                <a:lnTo>
                  <a:pt x="39" y="112"/>
                </a:lnTo>
                <a:lnTo>
                  <a:pt x="39" y="112"/>
                </a:lnTo>
                <a:lnTo>
                  <a:pt x="39" y="119"/>
                </a:lnTo>
                <a:lnTo>
                  <a:pt x="37" y="121"/>
                </a:lnTo>
                <a:lnTo>
                  <a:pt x="35" y="123"/>
                </a:lnTo>
                <a:lnTo>
                  <a:pt x="35" y="127"/>
                </a:lnTo>
                <a:lnTo>
                  <a:pt x="35" y="127"/>
                </a:lnTo>
                <a:lnTo>
                  <a:pt x="37" y="129"/>
                </a:lnTo>
                <a:lnTo>
                  <a:pt x="37" y="133"/>
                </a:lnTo>
                <a:lnTo>
                  <a:pt x="39" y="135"/>
                </a:lnTo>
                <a:lnTo>
                  <a:pt x="39" y="137"/>
                </a:lnTo>
                <a:lnTo>
                  <a:pt x="39" y="137"/>
                </a:lnTo>
                <a:lnTo>
                  <a:pt x="39" y="139"/>
                </a:lnTo>
                <a:lnTo>
                  <a:pt x="39" y="141"/>
                </a:lnTo>
                <a:lnTo>
                  <a:pt x="33" y="147"/>
                </a:lnTo>
                <a:lnTo>
                  <a:pt x="33" y="147"/>
                </a:lnTo>
                <a:lnTo>
                  <a:pt x="31" y="149"/>
                </a:lnTo>
                <a:lnTo>
                  <a:pt x="31" y="153"/>
                </a:lnTo>
                <a:lnTo>
                  <a:pt x="31" y="157"/>
                </a:lnTo>
                <a:lnTo>
                  <a:pt x="28" y="161"/>
                </a:lnTo>
                <a:lnTo>
                  <a:pt x="28" y="161"/>
                </a:lnTo>
                <a:lnTo>
                  <a:pt x="14" y="176"/>
                </a:lnTo>
                <a:lnTo>
                  <a:pt x="14" y="176"/>
                </a:lnTo>
                <a:lnTo>
                  <a:pt x="14" y="178"/>
                </a:lnTo>
                <a:lnTo>
                  <a:pt x="14" y="178"/>
                </a:lnTo>
                <a:lnTo>
                  <a:pt x="18" y="190"/>
                </a:lnTo>
                <a:lnTo>
                  <a:pt x="20" y="198"/>
                </a:lnTo>
                <a:lnTo>
                  <a:pt x="22" y="204"/>
                </a:lnTo>
                <a:lnTo>
                  <a:pt x="22" y="204"/>
                </a:lnTo>
                <a:lnTo>
                  <a:pt x="24" y="208"/>
                </a:lnTo>
                <a:lnTo>
                  <a:pt x="24" y="217"/>
                </a:lnTo>
                <a:lnTo>
                  <a:pt x="24" y="231"/>
                </a:lnTo>
                <a:lnTo>
                  <a:pt x="24" y="231"/>
                </a:lnTo>
                <a:lnTo>
                  <a:pt x="26" y="247"/>
                </a:lnTo>
                <a:lnTo>
                  <a:pt x="26" y="247"/>
                </a:lnTo>
                <a:lnTo>
                  <a:pt x="37" y="245"/>
                </a:lnTo>
                <a:lnTo>
                  <a:pt x="37" y="245"/>
                </a:lnTo>
                <a:lnTo>
                  <a:pt x="37" y="239"/>
                </a:lnTo>
                <a:lnTo>
                  <a:pt x="37" y="239"/>
                </a:lnTo>
                <a:lnTo>
                  <a:pt x="37" y="235"/>
                </a:lnTo>
                <a:lnTo>
                  <a:pt x="35" y="235"/>
                </a:lnTo>
                <a:lnTo>
                  <a:pt x="33" y="235"/>
                </a:lnTo>
                <a:lnTo>
                  <a:pt x="31" y="233"/>
                </a:lnTo>
                <a:lnTo>
                  <a:pt x="31" y="233"/>
                </a:lnTo>
                <a:lnTo>
                  <a:pt x="33" y="229"/>
                </a:lnTo>
                <a:lnTo>
                  <a:pt x="37" y="225"/>
                </a:lnTo>
                <a:lnTo>
                  <a:pt x="53" y="217"/>
                </a:lnTo>
                <a:lnTo>
                  <a:pt x="53" y="217"/>
                </a:lnTo>
                <a:lnTo>
                  <a:pt x="67" y="211"/>
                </a:lnTo>
                <a:lnTo>
                  <a:pt x="69" y="208"/>
                </a:lnTo>
                <a:lnTo>
                  <a:pt x="71" y="204"/>
                </a:lnTo>
                <a:lnTo>
                  <a:pt x="71" y="204"/>
                </a:lnTo>
                <a:lnTo>
                  <a:pt x="71" y="194"/>
                </a:lnTo>
                <a:lnTo>
                  <a:pt x="73" y="184"/>
                </a:lnTo>
                <a:lnTo>
                  <a:pt x="73" y="184"/>
                </a:lnTo>
                <a:lnTo>
                  <a:pt x="73" y="182"/>
                </a:lnTo>
                <a:lnTo>
                  <a:pt x="73" y="178"/>
                </a:lnTo>
                <a:lnTo>
                  <a:pt x="69" y="166"/>
                </a:lnTo>
                <a:lnTo>
                  <a:pt x="69" y="166"/>
                </a:lnTo>
                <a:lnTo>
                  <a:pt x="69" y="159"/>
                </a:lnTo>
                <a:lnTo>
                  <a:pt x="67" y="155"/>
                </a:lnTo>
                <a:lnTo>
                  <a:pt x="63" y="147"/>
                </a:lnTo>
                <a:lnTo>
                  <a:pt x="63" y="147"/>
                </a:lnTo>
                <a:lnTo>
                  <a:pt x="63" y="141"/>
                </a:lnTo>
                <a:lnTo>
                  <a:pt x="63" y="137"/>
                </a:lnTo>
                <a:lnTo>
                  <a:pt x="65" y="137"/>
                </a:lnTo>
                <a:lnTo>
                  <a:pt x="65" y="137"/>
                </a:lnTo>
                <a:lnTo>
                  <a:pt x="69" y="135"/>
                </a:lnTo>
                <a:lnTo>
                  <a:pt x="71" y="129"/>
                </a:lnTo>
                <a:lnTo>
                  <a:pt x="71" y="129"/>
                </a:lnTo>
                <a:lnTo>
                  <a:pt x="73" y="127"/>
                </a:lnTo>
                <a:lnTo>
                  <a:pt x="77" y="125"/>
                </a:lnTo>
                <a:lnTo>
                  <a:pt x="84" y="121"/>
                </a:lnTo>
                <a:lnTo>
                  <a:pt x="84" y="121"/>
                </a:lnTo>
                <a:lnTo>
                  <a:pt x="90" y="114"/>
                </a:lnTo>
                <a:lnTo>
                  <a:pt x="94" y="110"/>
                </a:lnTo>
                <a:lnTo>
                  <a:pt x="98" y="104"/>
                </a:lnTo>
                <a:lnTo>
                  <a:pt x="98" y="104"/>
                </a:lnTo>
                <a:lnTo>
                  <a:pt x="106" y="100"/>
                </a:lnTo>
                <a:lnTo>
                  <a:pt x="112" y="98"/>
                </a:lnTo>
                <a:lnTo>
                  <a:pt x="120" y="96"/>
                </a:lnTo>
                <a:lnTo>
                  <a:pt x="127" y="92"/>
                </a:lnTo>
                <a:lnTo>
                  <a:pt x="127" y="92"/>
                </a:lnTo>
                <a:lnTo>
                  <a:pt x="133" y="86"/>
                </a:lnTo>
                <a:lnTo>
                  <a:pt x="141" y="78"/>
                </a:lnTo>
                <a:lnTo>
                  <a:pt x="147" y="68"/>
                </a:lnTo>
                <a:lnTo>
                  <a:pt x="149" y="63"/>
                </a:lnTo>
                <a:lnTo>
                  <a:pt x="149" y="6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 name="Freeform 10"/>
          <p:cNvSpPr>
            <a:spLocks noEditPoints="1"/>
          </p:cNvSpPr>
          <p:nvPr/>
        </p:nvSpPr>
        <p:spPr bwMode="auto">
          <a:xfrm>
            <a:off x="6255291" y="5514686"/>
            <a:ext cx="508508" cy="443804"/>
          </a:xfrm>
          <a:custGeom>
            <a:avLst/>
            <a:gdLst>
              <a:gd name="T0" fmla="*/ 216 w 227"/>
              <a:gd name="T1" fmla="*/ 73 h 202"/>
              <a:gd name="T2" fmla="*/ 210 w 227"/>
              <a:gd name="T3" fmla="*/ 79 h 202"/>
              <a:gd name="T4" fmla="*/ 200 w 227"/>
              <a:gd name="T5" fmla="*/ 73 h 202"/>
              <a:gd name="T6" fmla="*/ 204 w 227"/>
              <a:gd name="T7" fmla="*/ 59 h 202"/>
              <a:gd name="T8" fmla="*/ 214 w 227"/>
              <a:gd name="T9" fmla="*/ 61 h 202"/>
              <a:gd name="T10" fmla="*/ 214 w 227"/>
              <a:gd name="T11" fmla="*/ 45 h 202"/>
              <a:gd name="T12" fmla="*/ 210 w 227"/>
              <a:gd name="T13" fmla="*/ 26 h 202"/>
              <a:gd name="T14" fmla="*/ 202 w 227"/>
              <a:gd name="T15" fmla="*/ 4 h 202"/>
              <a:gd name="T16" fmla="*/ 188 w 227"/>
              <a:gd name="T17" fmla="*/ 2 h 202"/>
              <a:gd name="T18" fmla="*/ 174 w 227"/>
              <a:gd name="T19" fmla="*/ 0 h 202"/>
              <a:gd name="T20" fmla="*/ 165 w 227"/>
              <a:gd name="T21" fmla="*/ 8 h 202"/>
              <a:gd name="T22" fmla="*/ 159 w 227"/>
              <a:gd name="T23" fmla="*/ 14 h 202"/>
              <a:gd name="T24" fmla="*/ 147 w 227"/>
              <a:gd name="T25" fmla="*/ 20 h 202"/>
              <a:gd name="T26" fmla="*/ 143 w 227"/>
              <a:gd name="T27" fmla="*/ 32 h 202"/>
              <a:gd name="T28" fmla="*/ 133 w 227"/>
              <a:gd name="T29" fmla="*/ 39 h 202"/>
              <a:gd name="T30" fmla="*/ 127 w 227"/>
              <a:gd name="T31" fmla="*/ 49 h 202"/>
              <a:gd name="T32" fmla="*/ 112 w 227"/>
              <a:gd name="T33" fmla="*/ 55 h 202"/>
              <a:gd name="T34" fmla="*/ 92 w 227"/>
              <a:gd name="T35" fmla="*/ 49 h 202"/>
              <a:gd name="T36" fmla="*/ 86 w 227"/>
              <a:gd name="T37" fmla="*/ 61 h 202"/>
              <a:gd name="T38" fmla="*/ 71 w 227"/>
              <a:gd name="T39" fmla="*/ 73 h 202"/>
              <a:gd name="T40" fmla="*/ 57 w 227"/>
              <a:gd name="T41" fmla="*/ 73 h 202"/>
              <a:gd name="T42" fmla="*/ 59 w 227"/>
              <a:gd name="T43" fmla="*/ 65 h 202"/>
              <a:gd name="T44" fmla="*/ 55 w 227"/>
              <a:gd name="T45" fmla="*/ 47 h 202"/>
              <a:gd name="T46" fmla="*/ 49 w 227"/>
              <a:gd name="T47" fmla="*/ 43 h 202"/>
              <a:gd name="T48" fmla="*/ 45 w 227"/>
              <a:gd name="T49" fmla="*/ 102 h 202"/>
              <a:gd name="T50" fmla="*/ 33 w 227"/>
              <a:gd name="T51" fmla="*/ 106 h 202"/>
              <a:gd name="T52" fmla="*/ 16 w 227"/>
              <a:gd name="T53" fmla="*/ 102 h 202"/>
              <a:gd name="T54" fmla="*/ 10 w 227"/>
              <a:gd name="T55" fmla="*/ 94 h 202"/>
              <a:gd name="T56" fmla="*/ 0 w 227"/>
              <a:gd name="T57" fmla="*/ 102 h 202"/>
              <a:gd name="T58" fmla="*/ 10 w 227"/>
              <a:gd name="T59" fmla="*/ 124 h 202"/>
              <a:gd name="T60" fmla="*/ 27 w 227"/>
              <a:gd name="T61" fmla="*/ 161 h 202"/>
              <a:gd name="T62" fmla="*/ 22 w 227"/>
              <a:gd name="T63" fmla="*/ 167 h 202"/>
              <a:gd name="T64" fmla="*/ 27 w 227"/>
              <a:gd name="T65" fmla="*/ 184 h 202"/>
              <a:gd name="T66" fmla="*/ 29 w 227"/>
              <a:gd name="T67" fmla="*/ 190 h 202"/>
              <a:gd name="T68" fmla="*/ 39 w 227"/>
              <a:gd name="T69" fmla="*/ 196 h 202"/>
              <a:gd name="T70" fmla="*/ 47 w 227"/>
              <a:gd name="T71" fmla="*/ 202 h 202"/>
              <a:gd name="T72" fmla="*/ 55 w 227"/>
              <a:gd name="T73" fmla="*/ 198 h 202"/>
              <a:gd name="T74" fmla="*/ 73 w 227"/>
              <a:gd name="T75" fmla="*/ 194 h 202"/>
              <a:gd name="T76" fmla="*/ 92 w 227"/>
              <a:gd name="T77" fmla="*/ 188 h 202"/>
              <a:gd name="T78" fmla="*/ 116 w 227"/>
              <a:gd name="T79" fmla="*/ 188 h 202"/>
              <a:gd name="T80" fmla="*/ 125 w 227"/>
              <a:gd name="T81" fmla="*/ 188 h 202"/>
              <a:gd name="T82" fmla="*/ 129 w 227"/>
              <a:gd name="T83" fmla="*/ 182 h 202"/>
              <a:gd name="T84" fmla="*/ 149 w 227"/>
              <a:gd name="T85" fmla="*/ 175 h 202"/>
              <a:gd name="T86" fmla="*/ 200 w 227"/>
              <a:gd name="T87" fmla="*/ 120 h 202"/>
              <a:gd name="T88" fmla="*/ 221 w 227"/>
              <a:gd name="T89" fmla="*/ 98 h 202"/>
              <a:gd name="T90" fmla="*/ 227 w 227"/>
              <a:gd name="T91" fmla="*/ 73 h 202"/>
              <a:gd name="T92" fmla="*/ 172 w 227"/>
              <a:gd name="T93" fmla="*/ 122 h 202"/>
              <a:gd name="T94" fmla="*/ 163 w 227"/>
              <a:gd name="T95" fmla="*/ 124 h 202"/>
              <a:gd name="T96" fmla="*/ 145 w 227"/>
              <a:gd name="T97" fmla="*/ 120 h 202"/>
              <a:gd name="T98" fmla="*/ 157 w 227"/>
              <a:gd name="T99" fmla="*/ 104 h 202"/>
              <a:gd name="T100" fmla="*/ 167 w 227"/>
              <a:gd name="T101" fmla="*/ 102 h 202"/>
              <a:gd name="T102" fmla="*/ 178 w 227"/>
              <a:gd name="T103" fmla="*/ 11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02">
                <a:moveTo>
                  <a:pt x="216" y="75"/>
                </a:moveTo>
                <a:lnTo>
                  <a:pt x="216" y="75"/>
                </a:lnTo>
                <a:lnTo>
                  <a:pt x="216" y="73"/>
                </a:lnTo>
                <a:lnTo>
                  <a:pt x="216" y="73"/>
                </a:lnTo>
                <a:lnTo>
                  <a:pt x="214" y="77"/>
                </a:lnTo>
                <a:lnTo>
                  <a:pt x="214" y="77"/>
                </a:lnTo>
                <a:lnTo>
                  <a:pt x="212" y="79"/>
                </a:lnTo>
                <a:lnTo>
                  <a:pt x="210" y="79"/>
                </a:lnTo>
                <a:lnTo>
                  <a:pt x="206" y="79"/>
                </a:lnTo>
                <a:lnTo>
                  <a:pt x="206" y="79"/>
                </a:lnTo>
                <a:lnTo>
                  <a:pt x="202" y="79"/>
                </a:lnTo>
                <a:lnTo>
                  <a:pt x="200" y="73"/>
                </a:lnTo>
                <a:lnTo>
                  <a:pt x="196" y="67"/>
                </a:lnTo>
                <a:lnTo>
                  <a:pt x="196" y="67"/>
                </a:lnTo>
                <a:lnTo>
                  <a:pt x="200" y="61"/>
                </a:lnTo>
                <a:lnTo>
                  <a:pt x="204" y="59"/>
                </a:lnTo>
                <a:lnTo>
                  <a:pt x="206" y="57"/>
                </a:lnTo>
                <a:lnTo>
                  <a:pt x="206" y="57"/>
                </a:lnTo>
                <a:lnTo>
                  <a:pt x="210" y="59"/>
                </a:lnTo>
                <a:lnTo>
                  <a:pt x="214" y="61"/>
                </a:lnTo>
                <a:lnTo>
                  <a:pt x="214" y="61"/>
                </a:lnTo>
                <a:lnTo>
                  <a:pt x="214" y="59"/>
                </a:lnTo>
                <a:lnTo>
                  <a:pt x="214" y="59"/>
                </a:lnTo>
                <a:lnTo>
                  <a:pt x="214" y="45"/>
                </a:lnTo>
                <a:lnTo>
                  <a:pt x="214" y="36"/>
                </a:lnTo>
                <a:lnTo>
                  <a:pt x="212" y="32"/>
                </a:lnTo>
                <a:lnTo>
                  <a:pt x="212" y="32"/>
                </a:lnTo>
                <a:lnTo>
                  <a:pt x="210" y="26"/>
                </a:lnTo>
                <a:lnTo>
                  <a:pt x="208" y="18"/>
                </a:lnTo>
                <a:lnTo>
                  <a:pt x="204" y="6"/>
                </a:lnTo>
                <a:lnTo>
                  <a:pt x="204" y="6"/>
                </a:lnTo>
                <a:lnTo>
                  <a:pt x="202" y="4"/>
                </a:lnTo>
                <a:lnTo>
                  <a:pt x="196" y="4"/>
                </a:lnTo>
                <a:lnTo>
                  <a:pt x="190" y="2"/>
                </a:lnTo>
                <a:lnTo>
                  <a:pt x="188" y="2"/>
                </a:lnTo>
                <a:lnTo>
                  <a:pt x="188" y="2"/>
                </a:lnTo>
                <a:lnTo>
                  <a:pt x="186" y="0"/>
                </a:lnTo>
                <a:lnTo>
                  <a:pt x="180" y="0"/>
                </a:lnTo>
                <a:lnTo>
                  <a:pt x="176" y="0"/>
                </a:lnTo>
                <a:lnTo>
                  <a:pt x="174" y="0"/>
                </a:lnTo>
                <a:lnTo>
                  <a:pt x="174" y="0"/>
                </a:lnTo>
                <a:lnTo>
                  <a:pt x="169" y="6"/>
                </a:lnTo>
                <a:lnTo>
                  <a:pt x="169" y="6"/>
                </a:lnTo>
                <a:lnTo>
                  <a:pt x="165" y="8"/>
                </a:lnTo>
                <a:lnTo>
                  <a:pt x="161" y="8"/>
                </a:lnTo>
                <a:lnTo>
                  <a:pt x="161" y="12"/>
                </a:lnTo>
                <a:lnTo>
                  <a:pt x="161" y="12"/>
                </a:lnTo>
                <a:lnTo>
                  <a:pt x="159" y="14"/>
                </a:lnTo>
                <a:lnTo>
                  <a:pt x="155" y="16"/>
                </a:lnTo>
                <a:lnTo>
                  <a:pt x="149" y="20"/>
                </a:lnTo>
                <a:lnTo>
                  <a:pt x="149" y="20"/>
                </a:lnTo>
                <a:lnTo>
                  <a:pt x="147" y="20"/>
                </a:lnTo>
                <a:lnTo>
                  <a:pt x="145" y="22"/>
                </a:lnTo>
                <a:lnTo>
                  <a:pt x="143" y="30"/>
                </a:lnTo>
                <a:lnTo>
                  <a:pt x="143" y="30"/>
                </a:lnTo>
                <a:lnTo>
                  <a:pt x="143" y="32"/>
                </a:lnTo>
                <a:lnTo>
                  <a:pt x="139" y="34"/>
                </a:lnTo>
                <a:lnTo>
                  <a:pt x="137" y="39"/>
                </a:lnTo>
                <a:lnTo>
                  <a:pt x="133" y="39"/>
                </a:lnTo>
                <a:lnTo>
                  <a:pt x="133" y="39"/>
                </a:lnTo>
                <a:lnTo>
                  <a:pt x="129" y="39"/>
                </a:lnTo>
                <a:lnTo>
                  <a:pt x="127" y="41"/>
                </a:lnTo>
                <a:lnTo>
                  <a:pt x="127" y="49"/>
                </a:lnTo>
                <a:lnTo>
                  <a:pt x="127" y="49"/>
                </a:lnTo>
                <a:lnTo>
                  <a:pt x="125" y="53"/>
                </a:lnTo>
                <a:lnTo>
                  <a:pt x="122" y="55"/>
                </a:lnTo>
                <a:lnTo>
                  <a:pt x="112" y="55"/>
                </a:lnTo>
                <a:lnTo>
                  <a:pt x="112" y="55"/>
                </a:lnTo>
                <a:lnTo>
                  <a:pt x="104" y="55"/>
                </a:lnTo>
                <a:lnTo>
                  <a:pt x="96" y="51"/>
                </a:lnTo>
                <a:lnTo>
                  <a:pt x="96" y="51"/>
                </a:lnTo>
                <a:lnTo>
                  <a:pt x="92" y="49"/>
                </a:lnTo>
                <a:lnTo>
                  <a:pt x="90" y="51"/>
                </a:lnTo>
                <a:lnTo>
                  <a:pt x="86" y="57"/>
                </a:lnTo>
                <a:lnTo>
                  <a:pt x="86" y="57"/>
                </a:lnTo>
                <a:lnTo>
                  <a:pt x="86" y="61"/>
                </a:lnTo>
                <a:lnTo>
                  <a:pt x="82" y="65"/>
                </a:lnTo>
                <a:lnTo>
                  <a:pt x="73" y="73"/>
                </a:lnTo>
                <a:lnTo>
                  <a:pt x="73" y="73"/>
                </a:lnTo>
                <a:lnTo>
                  <a:pt x="71" y="73"/>
                </a:lnTo>
                <a:lnTo>
                  <a:pt x="67" y="73"/>
                </a:lnTo>
                <a:lnTo>
                  <a:pt x="59" y="73"/>
                </a:lnTo>
                <a:lnTo>
                  <a:pt x="59" y="73"/>
                </a:lnTo>
                <a:lnTo>
                  <a:pt x="57" y="73"/>
                </a:lnTo>
                <a:lnTo>
                  <a:pt x="57" y="71"/>
                </a:lnTo>
                <a:lnTo>
                  <a:pt x="57" y="67"/>
                </a:lnTo>
                <a:lnTo>
                  <a:pt x="57" y="67"/>
                </a:lnTo>
                <a:lnTo>
                  <a:pt x="59" y="65"/>
                </a:lnTo>
                <a:lnTo>
                  <a:pt x="59" y="63"/>
                </a:lnTo>
                <a:lnTo>
                  <a:pt x="59" y="63"/>
                </a:lnTo>
                <a:lnTo>
                  <a:pt x="59" y="57"/>
                </a:lnTo>
                <a:lnTo>
                  <a:pt x="55" y="47"/>
                </a:lnTo>
                <a:lnTo>
                  <a:pt x="55" y="47"/>
                </a:lnTo>
                <a:lnTo>
                  <a:pt x="53" y="45"/>
                </a:lnTo>
                <a:lnTo>
                  <a:pt x="49" y="43"/>
                </a:lnTo>
                <a:lnTo>
                  <a:pt x="49" y="43"/>
                </a:lnTo>
                <a:lnTo>
                  <a:pt x="49" y="96"/>
                </a:lnTo>
                <a:lnTo>
                  <a:pt x="49" y="96"/>
                </a:lnTo>
                <a:lnTo>
                  <a:pt x="47" y="98"/>
                </a:lnTo>
                <a:lnTo>
                  <a:pt x="45" y="102"/>
                </a:lnTo>
                <a:lnTo>
                  <a:pt x="39" y="106"/>
                </a:lnTo>
                <a:lnTo>
                  <a:pt x="39" y="106"/>
                </a:lnTo>
                <a:lnTo>
                  <a:pt x="37" y="106"/>
                </a:lnTo>
                <a:lnTo>
                  <a:pt x="33" y="106"/>
                </a:lnTo>
                <a:lnTo>
                  <a:pt x="22" y="106"/>
                </a:lnTo>
                <a:lnTo>
                  <a:pt x="22" y="106"/>
                </a:lnTo>
                <a:lnTo>
                  <a:pt x="18" y="104"/>
                </a:lnTo>
                <a:lnTo>
                  <a:pt x="16" y="102"/>
                </a:lnTo>
                <a:lnTo>
                  <a:pt x="14" y="96"/>
                </a:lnTo>
                <a:lnTo>
                  <a:pt x="14" y="96"/>
                </a:lnTo>
                <a:lnTo>
                  <a:pt x="12" y="94"/>
                </a:lnTo>
                <a:lnTo>
                  <a:pt x="10" y="94"/>
                </a:lnTo>
                <a:lnTo>
                  <a:pt x="6" y="100"/>
                </a:lnTo>
                <a:lnTo>
                  <a:pt x="6" y="100"/>
                </a:lnTo>
                <a:lnTo>
                  <a:pt x="4" y="102"/>
                </a:lnTo>
                <a:lnTo>
                  <a:pt x="0" y="102"/>
                </a:lnTo>
                <a:lnTo>
                  <a:pt x="0" y="102"/>
                </a:lnTo>
                <a:lnTo>
                  <a:pt x="6" y="112"/>
                </a:lnTo>
                <a:lnTo>
                  <a:pt x="10" y="124"/>
                </a:lnTo>
                <a:lnTo>
                  <a:pt x="10" y="124"/>
                </a:lnTo>
                <a:lnTo>
                  <a:pt x="18" y="141"/>
                </a:lnTo>
                <a:lnTo>
                  <a:pt x="24" y="153"/>
                </a:lnTo>
                <a:lnTo>
                  <a:pt x="24" y="153"/>
                </a:lnTo>
                <a:lnTo>
                  <a:pt x="27" y="161"/>
                </a:lnTo>
                <a:lnTo>
                  <a:pt x="27" y="165"/>
                </a:lnTo>
                <a:lnTo>
                  <a:pt x="24" y="165"/>
                </a:lnTo>
                <a:lnTo>
                  <a:pt x="24" y="165"/>
                </a:lnTo>
                <a:lnTo>
                  <a:pt x="22" y="167"/>
                </a:lnTo>
                <a:lnTo>
                  <a:pt x="20" y="169"/>
                </a:lnTo>
                <a:lnTo>
                  <a:pt x="24" y="177"/>
                </a:lnTo>
                <a:lnTo>
                  <a:pt x="24" y="177"/>
                </a:lnTo>
                <a:lnTo>
                  <a:pt x="27" y="184"/>
                </a:lnTo>
                <a:lnTo>
                  <a:pt x="27" y="186"/>
                </a:lnTo>
                <a:lnTo>
                  <a:pt x="27" y="190"/>
                </a:lnTo>
                <a:lnTo>
                  <a:pt x="29" y="190"/>
                </a:lnTo>
                <a:lnTo>
                  <a:pt x="29" y="190"/>
                </a:lnTo>
                <a:lnTo>
                  <a:pt x="33" y="192"/>
                </a:lnTo>
                <a:lnTo>
                  <a:pt x="35" y="194"/>
                </a:lnTo>
                <a:lnTo>
                  <a:pt x="35" y="194"/>
                </a:lnTo>
                <a:lnTo>
                  <a:pt x="39" y="196"/>
                </a:lnTo>
                <a:lnTo>
                  <a:pt x="43" y="200"/>
                </a:lnTo>
                <a:lnTo>
                  <a:pt x="43" y="200"/>
                </a:lnTo>
                <a:lnTo>
                  <a:pt x="45" y="202"/>
                </a:lnTo>
                <a:lnTo>
                  <a:pt x="47" y="202"/>
                </a:lnTo>
                <a:lnTo>
                  <a:pt x="49" y="202"/>
                </a:lnTo>
                <a:lnTo>
                  <a:pt x="51" y="200"/>
                </a:lnTo>
                <a:lnTo>
                  <a:pt x="51" y="200"/>
                </a:lnTo>
                <a:lnTo>
                  <a:pt x="55" y="198"/>
                </a:lnTo>
                <a:lnTo>
                  <a:pt x="59" y="196"/>
                </a:lnTo>
                <a:lnTo>
                  <a:pt x="69" y="196"/>
                </a:lnTo>
                <a:lnTo>
                  <a:pt x="69" y="196"/>
                </a:lnTo>
                <a:lnTo>
                  <a:pt x="73" y="194"/>
                </a:lnTo>
                <a:lnTo>
                  <a:pt x="76" y="194"/>
                </a:lnTo>
                <a:lnTo>
                  <a:pt x="82" y="190"/>
                </a:lnTo>
                <a:lnTo>
                  <a:pt x="82" y="190"/>
                </a:lnTo>
                <a:lnTo>
                  <a:pt x="92" y="188"/>
                </a:lnTo>
                <a:lnTo>
                  <a:pt x="102" y="190"/>
                </a:lnTo>
                <a:lnTo>
                  <a:pt x="102" y="190"/>
                </a:lnTo>
                <a:lnTo>
                  <a:pt x="110" y="190"/>
                </a:lnTo>
                <a:lnTo>
                  <a:pt x="116" y="188"/>
                </a:lnTo>
                <a:lnTo>
                  <a:pt x="116" y="188"/>
                </a:lnTo>
                <a:lnTo>
                  <a:pt x="118" y="188"/>
                </a:lnTo>
                <a:lnTo>
                  <a:pt x="122" y="188"/>
                </a:lnTo>
                <a:lnTo>
                  <a:pt x="125" y="188"/>
                </a:lnTo>
                <a:lnTo>
                  <a:pt x="125" y="186"/>
                </a:lnTo>
                <a:lnTo>
                  <a:pt x="125" y="186"/>
                </a:lnTo>
                <a:lnTo>
                  <a:pt x="127" y="184"/>
                </a:lnTo>
                <a:lnTo>
                  <a:pt x="129" y="182"/>
                </a:lnTo>
                <a:lnTo>
                  <a:pt x="137" y="182"/>
                </a:lnTo>
                <a:lnTo>
                  <a:pt x="137" y="182"/>
                </a:lnTo>
                <a:lnTo>
                  <a:pt x="143" y="179"/>
                </a:lnTo>
                <a:lnTo>
                  <a:pt x="149" y="175"/>
                </a:lnTo>
                <a:lnTo>
                  <a:pt x="165" y="163"/>
                </a:lnTo>
                <a:lnTo>
                  <a:pt x="165" y="163"/>
                </a:lnTo>
                <a:lnTo>
                  <a:pt x="184" y="143"/>
                </a:lnTo>
                <a:lnTo>
                  <a:pt x="200" y="120"/>
                </a:lnTo>
                <a:lnTo>
                  <a:pt x="200" y="120"/>
                </a:lnTo>
                <a:lnTo>
                  <a:pt x="210" y="108"/>
                </a:lnTo>
                <a:lnTo>
                  <a:pt x="221" y="98"/>
                </a:lnTo>
                <a:lnTo>
                  <a:pt x="221" y="98"/>
                </a:lnTo>
                <a:lnTo>
                  <a:pt x="223" y="94"/>
                </a:lnTo>
                <a:lnTo>
                  <a:pt x="225" y="88"/>
                </a:lnTo>
                <a:lnTo>
                  <a:pt x="227" y="73"/>
                </a:lnTo>
                <a:lnTo>
                  <a:pt x="227" y="73"/>
                </a:lnTo>
                <a:lnTo>
                  <a:pt x="216" y="75"/>
                </a:lnTo>
                <a:lnTo>
                  <a:pt x="216" y="75"/>
                </a:lnTo>
                <a:close/>
                <a:moveTo>
                  <a:pt x="172" y="122"/>
                </a:moveTo>
                <a:lnTo>
                  <a:pt x="172" y="122"/>
                </a:lnTo>
                <a:lnTo>
                  <a:pt x="172" y="124"/>
                </a:lnTo>
                <a:lnTo>
                  <a:pt x="169" y="124"/>
                </a:lnTo>
                <a:lnTo>
                  <a:pt x="165" y="124"/>
                </a:lnTo>
                <a:lnTo>
                  <a:pt x="163" y="124"/>
                </a:lnTo>
                <a:lnTo>
                  <a:pt x="163" y="124"/>
                </a:lnTo>
                <a:lnTo>
                  <a:pt x="159" y="132"/>
                </a:lnTo>
                <a:lnTo>
                  <a:pt x="155" y="132"/>
                </a:lnTo>
                <a:lnTo>
                  <a:pt x="145" y="120"/>
                </a:lnTo>
                <a:lnTo>
                  <a:pt x="145" y="120"/>
                </a:lnTo>
                <a:lnTo>
                  <a:pt x="155" y="108"/>
                </a:lnTo>
                <a:lnTo>
                  <a:pt x="155" y="108"/>
                </a:lnTo>
                <a:lnTo>
                  <a:pt x="157" y="104"/>
                </a:lnTo>
                <a:lnTo>
                  <a:pt x="161" y="102"/>
                </a:lnTo>
                <a:lnTo>
                  <a:pt x="165" y="100"/>
                </a:lnTo>
                <a:lnTo>
                  <a:pt x="167" y="102"/>
                </a:lnTo>
                <a:lnTo>
                  <a:pt x="167" y="102"/>
                </a:lnTo>
                <a:lnTo>
                  <a:pt x="174" y="106"/>
                </a:lnTo>
                <a:lnTo>
                  <a:pt x="176" y="110"/>
                </a:lnTo>
                <a:lnTo>
                  <a:pt x="178" y="112"/>
                </a:lnTo>
                <a:lnTo>
                  <a:pt x="178" y="112"/>
                </a:lnTo>
                <a:lnTo>
                  <a:pt x="176" y="118"/>
                </a:lnTo>
                <a:lnTo>
                  <a:pt x="172" y="122"/>
                </a:lnTo>
                <a:lnTo>
                  <a:pt x="172" y="12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 name="Freeform 45"/>
          <p:cNvSpPr>
            <a:spLocks/>
          </p:cNvSpPr>
          <p:nvPr/>
        </p:nvSpPr>
        <p:spPr bwMode="auto">
          <a:xfrm>
            <a:off x="6772759" y="4319489"/>
            <a:ext cx="465944" cy="364711"/>
          </a:xfrm>
          <a:custGeom>
            <a:avLst/>
            <a:gdLst>
              <a:gd name="T0" fmla="*/ 18 w 208"/>
              <a:gd name="T1" fmla="*/ 117 h 166"/>
              <a:gd name="T2" fmla="*/ 24 w 208"/>
              <a:gd name="T3" fmla="*/ 125 h 166"/>
              <a:gd name="T4" fmla="*/ 39 w 208"/>
              <a:gd name="T5" fmla="*/ 137 h 166"/>
              <a:gd name="T6" fmla="*/ 39 w 208"/>
              <a:gd name="T7" fmla="*/ 139 h 166"/>
              <a:gd name="T8" fmla="*/ 43 w 208"/>
              <a:gd name="T9" fmla="*/ 151 h 166"/>
              <a:gd name="T10" fmla="*/ 53 w 208"/>
              <a:gd name="T11" fmla="*/ 151 h 166"/>
              <a:gd name="T12" fmla="*/ 65 w 208"/>
              <a:gd name="T13" fmla="*/ 160 h 166"/>
              <a:gd name="T14" fmla="*/ 81 w 208"/>
              <a:gd name="T15" fmla="*/ 164 h 166"/>
              <a:gd name="T16" fmla="*/ 90 w 208"/>
              <a:gd name="T17" fmla="*/ 166 h 166"/>
              <a:gd name="T18" fmla="*/ 98 w 208"/>
              <a:gd name="T19" fmla="*/ 160 h 166"/>
              <a:gd name="T20" fmla="*/ 110 w 208"/>
              <a:gd name="T21" fmla="*/ 156 h 166"/>
              <a:gd name="T22" fmla="*/ 118 w 208"/>
              <a:gd name="T23" fmla="*/ 160 h 166"/>
              <a:gd name="T24" fmla="*/ 124 w 208"/>
              <a:gd name="T25" fmla="*/ 158 h 166"/>
              <a:gd name="T26" fmla="*/ 139 w 208"/>
              <a:gd name="T27" fmla="*/ 153 h 166"/>
              <a:gd name="T28" fmla="*/ 155 w 208"/>
              <a:gd name="T29" fmla="*/ 145 h 166"/>
              <a:gd name="T30" fmla="*/ 167 w 208"/>
              <a:gd name="T31" fmla="*/ 145 h 166"/>
              <a:gd name="T32" fmla="*/ 208 w 208"/>
              <a:gd name="T33" fmla="*/ 104 h 166"/>
              <a:gd name="T34" fmla="*/ 208 w 208"/>
              <a:gd name="T35" fmla="*/ 102 h 166"/>
              <a:gd name="T36" fmla="*/ 196 w 208"/>
              <a:gd name="T37" fmla="*/ 100 h 166"/>
              <a:gd name="T38" fmla="*/ 155 w 208"/>
              <a:gd name="T39" fmla="*/ 86 h 166"/>
              <a:gd name="T40" fmla="*/ 145 w 208"/>
              <a:gd name="T41" fmla="*/ 78 h 166"/>
              <a:gd name="T42" fmla="*/ 137 w 208"/>
              <a:gd name="T43" fmla="*/ 64 h 166"/>
              <a:gd name="T44" fmla="*/ 139 w 208"/>
              <a:gd name="T45" fmla="*/ 60 h 166"/>
              <a:gd name="T46" fmla="*/ 132 w 208"/>
              <a:gd name="T47" fmla="*/ 57 h 166"/>
              <a:gd name="T48" fmla="*/ 124 w 208"/>
              <a:gd name="T49" fmla="*/ 57 h 166"/>
              <a:gd name="T50" fmla="*/ 124 w 208"/>
              <a:gd name="T51" fmla="*/ 45 h 166"/>
              <a:gd name="T52" fmla="*/ 132 w 208"/>
              <a:gd name="T53" fmla="*/ 35 h 166"/>
              <a:gd name="T54" fmla="*/ 102 w 208"/>
              <a:gd name="T55" fmla="*/ 4 h 166"/>
              <a:gd name="T56" fmla="*/ 88 w 208"/>
              <a:gd name="T57" fmla="*/ 4 h 166"/>
              <a:gd name="T58" fmla="*/ 81 w 208"/>
              <a:gd name="T59" fmla="*/ 4 h 166"/>
              <a:gd name="T60" fmla="*/ 77 w 208"/>
              <a:gd name="T61" fmla="*/ 4 h 166"/>
              <a:gd name="T62" fmla="*/ 69 w 208"/>
              <a:gd name="T63" fmla="*/ 0 h 166"/>
              <a:gd name="T64" fmla="*/ 65 w 208"/>
              <a:gd name="T65" fmla="*/ 2 h 166"/>
              <a:gd name="T66" fmla="*/ 61 w 208"/>
              <a:gd name="T67" fmla="*/ 6 h 166"/>
              <a:gd name="T68" fmla="*/ 51 w 208"/>
              <a:gd name="T69" fmla="*/ 6 h 166"/>
              <a:gd name="T70" fmla="*/ 51 w 208"/>
              <a:gd name="T71" fmla="*/ 6 h 166"/>
              <a:gd name="T72" fmla="*/ 45 w 208"/>
              <a:gd name="T73" fmla="*/ 25 h 166"/>
              <a:gd name="T74" fmla="*/ 39 w 208"/>
              <a:gd name="T75" fmla="*/ 31 h 166"/>
              <a:gd name="T76" fmla="*/ 34 w 208"/>
              <a:gd name="T77" fmla="*/ 35 h 166"/>
              <a:gd name="T78" fmla="*/ 28 w 208"/>
              <a:gd name="T79" fmla="*/ 45 h 166"/>
              <a:gd name="T80" fmla="*/ 26 w 208"/>
              <a:gd name="T81" fmla="*/ 55 h 166"/>
              <a:gd name="T82" fmla="*/ 18 w 208"/>
              <a:gd name="T83" fmla="*/ 60 h 166"/>
              <a:gd name="T84" fmla="*/ 20 w 208"/>
              <a:gd name="T85" fmla="*/ 66 h 166"/>
              <a:gd name="T86" fmla="*/ 16 w 208"/>
              <a:gd name="T87" fmla="*/ 76 h 166"/>
              <a:gd name="T88" fmla="*/ 14 w 208"/>
              <a:gd name="T89" fmla="*/ 92 h 166"/>
              <a:gd name="T90" fmla="*/ 2 w 208"/>
              <a:gd name="T91" fmla="*/ 94 h 166"/>
              <a:gd name="T92" fmla="*/ 0 w 208"/>
              <a:gd name="T93" fmla="*/ 98 h 166"/>
              <a:gd name="T94" fmla="*/ 0 w 208"/>
              <a:gd name="T95" fmla="*/ 102 h 166"/>
              <a:gd name="T96" fmla="*/ 10 w 208"/>
              <a:gd name="T97" fmla="*/ 10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166">
                <a:moveTo>
                  <a:pt x="12" y="111"/>
                </a:moveTo>
                <a:lnTo>
                  <a:pt x="12" y="111"/>
                </a:lnTo>
                <a:lnTo>
                  <a:pt x="18" y="117"/>
                </a:lnTo>
                <a:lnTo>
                  <a:pt x="22" y="121"/>
                </a:lnTo>
                <a:lnTo>
                  <a:pt x="24" y="125"/>
                </a:lnTo>
                <a:lnTo>
                  <a:pt x="24" y="125"/>
                </a:lnTo>
                <a:lnTo>
                  <a:pt x="28" y="131"/>
                </a:lnTo>
                <a:lnTo>
                  <a:pt x="30" y="133"/>
                </a:lnTo>
                <a:lnTo>
                  <a:pt x="39" y="137"/>
                </a:lnTo>
                <a:lnTo>
                  <a:pt x="39" y="137"/>
                </a:lnTo>
                <a:lnTo>
                  <a:pt x="39" y="137"/>
                </a:lnTo>
                <a:lnTo>
                  <a:pt x="39" y="139"/>
                </a:lnTo>
                <a:lnTo>
                  <a:pt x="36" y="149"/>
                </a:lnTo>
                <a:lnTo>
                  <a:pt x="36" y="149"/>
                </a:lnTo>
                <a:lnTo>
                  <a:pt x="43" y="151"/>
                </a:lnTo>
                <a:lnTo>
                  <a:pt x="43" y="151"/>
                </a:lnTo>
                <a:lnTo>
                  <a:pt x="49" y="151"/>
                </a:lnTo>
                <a:lnTo>
                  <a:pt x="53" y="151"/>
                </a:lnTo>
                <a:lnTo>
                  <a:pt x="57" y="153"/>
                </a:lnTo>
                <a:lnTo>
                  <a:pt x="57" y="153"/>
                </a:lnTo>
                <a:lnTo>
                  <a:pt x="65" y="160"/>
                </a:lnTo>
                <a:lnTo>
                  <a:pt x="73" y="164"/>
                </a:lnTo>
                <a:lnTo>
                  <a:pt x="73" y="164"/>
                </a:lnTo>
                <a:lnTo>
                  <a:pt x="81" y="164"/>
                </a:lnTo>
                <a:lnTo>
                  <a:pt x="90" y="166"/>
                </a:lnTo>
                <a:lnTo>
                  <a:pt x="90" y="166"/>
                </a:lnTo>
                <a:lnTo>
                  <a:pt x="90" y="166"/>
                </a:lnTo>
                <a:lnTo>
                  <a:pt x="92" y="164"/>
                </a:lnTo>
                <a:lnTo>
                  <a:pt x="98" y="160"/>
                </a:lnTo>
                <a:lnTo>
                  <a:pt x="98" y="160"/>
                </a:lnTo>
                <a:lnTo>
                  <a:pt x="106" y="156"/>
                </a:lnTo>
                <a:lnTo>
                  <a:pt x="108" y="156"/>
                </a:lnTo>
                <a:lnTo>
                  <a:pt x="110" y="156"/>
                </a:lnTo>
                <a:lnTo>
                  <a:pt x="110" y="156"/>
                </a:lnTo>
                <a:lnTo>
                  <a:pt x="114" y="160"/>
                </a:lnTo>
                <a:lnTo>
                  <a:pt x="118" y="160"/>
                </a:lnTo>
                <a:lnTo>
                  <a:pt x="118" y="160"/>
                </a:lnTo>
                <a:lnTo>
                  <a:pt x="124" y="158"/>
                </a:lnTo>
                <a:lnTo>
                  <a:pt x="124" y="158"/>
                </a:lnTo>
                <a:lnTo>
                  <a:pt x="137" y="156"/>
                </a:lnTo>
                <a:lnTo>
                  <a:pt x="137" y="156"/>
                </a:lnTo>
                <a:lnTo>
                  <a:pt x="139" y="153"/>
                </a:lnTo>
                <a:lnTo>
                  <a:pt x="143" y="149"/>
                </a:lnTo>
                <a:lnTo>
                  <a:pt x="149" y="147"/>
                </a:lnTo>
                <a:lnTo>
                  <a:pt x="155" y="145"/>
                </a:lnTo>
                <a:lnTo>
                  <a:pt x="155" y="145"/>
                </a:lnTo>
                <a:lnTo>
                  <a:pt x="163" y="145"/>
                </a:lnTo>
                <a:lnTo>
                  <a:pt x="167" y="145"/>
                </a:lnTo>
                <a:lnTo>
                  <a:pt x="169" y="143"/>
                </a:lnTo>
                <a:lnTo>
                  <a:pt x="169" y="143"/>
                </a:lnTo>
                <a:lnTo>
                  <a:pt x="208" y="104"/>
                </a:lnTo>
                <a:lnTo>
                  <a:pt x="208" y="104"/>
                </a:lnTo>
                <a:lnTo>
                  <a:pt x="208" y="102"/>
                </a:lnTo>
                <a:lnTo>
                  <a:pt x="208" y="102"/>
                </a:lnTo>
                <a:lnTo>
                  <a:pt x="202" y="100"/>
                </a:lnTo>
                <a:lnTo>
                  <a:pt x="202" y="100"/>
                </a:lnTo>
                <a:lnTo>
                  <a:pt x="196" y="100"/>
                </a:lnTo>
                <a:lnTo>
                  <a:pt x="184" y="96"/>
                </a:lnTo>
                <a:lnTo>
                  <a:pt x="184" y="96"/>
                </a:lnTo>
                <a:lnTo>
                  <a:pt x="155" y="86"/>
                </a:lnTo>
                <a:lnTo>
                  <a:pt x="155" y="86"/>
                </a:lnTo>
                <a:lnTo>
                  <a:pt x="149" y="82"/>
                </a:lnTo>
                <a:lnTo>
                  <a:pt x="145" y="78"/>
                </a:lnTo>
                <a:lnTo>
                  <a:pt x="145" y="78"/>
                </a:lnTo>
                <a:lnTo>
                  <a:pt x="141" y="72"/>
                </a:lnTo>
                <a:lnTo>
                  <a:pt x="137" y="64"/>
                </a:lnTo>
                <a:lnTo>
                  <a:pt x="137" y="64"/>
                </a:lnTo>
                <a:lnTo>
                  <a:pt x="139" y="60"/>
                </a:lnTo>
                <a:lnTo>
                  <a:pt x="139" y="60"/>
                </a:lnTo>
                <a:lnTo>
                  <a:pt x="135" y="55"/>
                </a:lnTo>
                <a:lnTo>
                  <a:pt x="132" y="57"/>
                </a:lnTo>
                <a:lnTo>
                  <a:pt x="132" y="57"/>
                </a:lnTo>
                <a:lnTo>
                  <a:pt x="126" y="57"/>
                </a:lnTo>
                <a:lnTo>
                  <a:pt x="124" y="57"/>
                </a:lnTo>
                <a:lnTo>
                  <a:pt x="124" y="57"/>
                </a:lnTo>
                <a:lnTo>
                  <a:pt x="122" y="51"/>
                </a:lnTo>
                <a:lnTo>
                  <a:pt x="122" y="47"/>
                </a:lnTo>
                <a:lnTo>
                  <a:pt x="124" y="45"/>
                </a:lnTo>
                <a:lnTo>
                  <a:pt x="124" y="45"/>
                </a:lnTo>
                <a:lnTo>
                  <a:pt x="132" y="35"/>
                </a:lnTo>
                <a:lnTo>
                  <a:pt x="132" y="35"/>
                </a:lnTo>
                <a:lnTo>
                  <a:pt x="118" y="21"/>
                </a:lnTo>
                <a:lnTo>
                  <a:pt x="108" y="10"/>
                </a:lnTo>
                <a:lnTo>
                  <a:pt x="102" y="4"/>
                </a:lnTo>
                <a:lnTo>
                  <a:pt x="102" y="4"/>
                </a:lnTo>
                <a:lnTo>
                  <a:pt x="94" y="4"/>
                </a:lnTo>
                <a:lnTo>
                  <a:pt x="88" y="4"/>
                </a:lnTo>
                <a:lnTo>
                  <a:pt x="88" y="4"/>
                </a:lnTo>
                <a:lnTo>
                  <a:pt x="86" y="4"/>
                </a:lnTo>
                <a:lnTo>
                  <a:pt x="81" y="4"/>
                </a:lnTo>
                <a:lnTo>
                  <a:pt x="81" y="4"/>
                </a:lnTo>
                <a:lnTo>
                  <a:pt x="79" y="6"/>
                </a:lnTo>
                <a:lnTo>
                  <a:pt x="77" y="4"/>
                </a:lnTo>
                <a:lnTo>
                  <a:pt x="73" y="0"/>
                </a:lnTo>
                <a:lnTo>
                  <a:pt x="73" y="0"/>
                </a:lnTo>
                <a:lnTo>
                  <a:pt x="69" y="0"/>
                </a:lnTo>
                <a:lnTo>
                  <a:pt x="67" y="0"/>
                </a:lnTo>
                <a:lnTo>
                  <a:pt x="65" y="2"/>
                </a:lnTo>
                <a:lnTo>
                  <a:pt x="65" y="2"/>
                </a:lnTo>
                <a:lnTo>
                  <a:pt x="65" y="8"/>
                </a:lnTo>
                <a:lnTo>
                  <a:pt x="63" y="8"/>
                </a:lnTo>
                <a:lnTo>
                  <a:pt x="61" y="6"/>
                </a:lnTo>
                <a:lnTo>
                  <a:pt x="61" y="6"/>
                </a:lnTo>
                <a:lnTo>
                  <a:pt x="57" y="6"/>
                </a:lnTo>
                <a:lnTo>
                  <a:pt x="51" y="6"/>
                </a:lnTo>
                <a:lnTo>
                  <a:pt x="51" y="6"/>
                </a:lnTo>
                <a:lnTo>
                  <a:pt x="51" y="6"/>
                </a:lnTo>
                <a:lnTo>
                  <a:pt x="51" y="6"/>
                </a:lnTo>
                <a:lnTo>
                  <a:pt x="49" y="13"/>
                </a:lnTo>
                <a:lnTo>
                  <a:pt x="47" y="17"/>
                </a:lnTo>
                <a:lnTo>
                  <a:pt x="45" y="25"/>
                </a:lnTo>
                <a:lnTo>
                  <a:pt x="45" y="25"/>
                </a:lnTo>
                <a:lnTo>
                  <a:pt x="43" y="29"/>
                </a:lnTo>
                <a:lnTo>
                  <a:pt x="39" y="31"/>
                </a:lnTo>
                <a:lnTo>
                  <a:pt x="39" y="31"/>
                </a:lnTo>
                <a:lnTo>
                  <a:pt x="36" y="33"/>
                </a:lnTo>
                <a:lnTo>
                  <a:pt x="34" y="35"/>
                </a:lnTo>
                <a:lnTo>
                  <a:pt x="30" y="41"/>
                </a:lnTo>
                <a:lnTo>
                  <a:pt x="30" y="41"/>
                </a:lnTo>
                <a:lnTo>
                  <a:pt x="28" y="45"/>
                </a:lnTo>
                <a:lnTo>
                  <a:pt x="28" y="49"/>
                </a:lnTo>
                <a:lnTo>
                  <a:pt x="26" y="53"/>
                </a:lnTo>
                <a:lnTo>
                  <a:pt x="26" y="55"/>
                </a:lnTo>
                <a:lnTo>
                  <a:pt x="26" y="55"/>
                </a:lnTo>
                <a:lnTo>
                  <a:pt x="20" y="60"/>
                </a:lnTo>
                <a:lnTo>
                  <a:pt x="18" y="60"/>
                </a:lnTo>
                <a:lnTo>
                  <a:pt x="20" y="62"/>
                </a:lnTo>
                <a:lnTo>
                  <a:pt x="20" y="62"/>
                </a:lnTo>
                <a:lnTo>
                  <a:pt x="20" y="66"/>
                </a:lnTo>
                <a:lnTo>
                  <a:pt x="18" y="68"/>
                </a:lnTo>
                <a:lnTo>
                  <a:pt x="16" y="72"/>
                </a:lnTo>
                <a:lnTo>
                  <a:pt x="16" y="76"/>
                </a:lnTo>
                <a:lnTo>
                  <a:pt x="16" y="76"/>
                </a:lnTo>
                <a:lnTo>
                  <a:pt x="14" y="92"/>
                </a:lnTo>
                <a:lnTo>
                  <a:pt x="14" y="92"/>
                </a:lnTo>
                <a:lnTo>
                  <a:pt x="8" y="92"/>
                </a:lnTo>
                <a:lnTo>
                  <a:pt x="4" y="92"/>
                </a:lnTo>
                <a:lnTo>
                  <a:pt x="2" y="94"/>
                </a:lnTo>
                <a:lnTo>
                  <a:pt x="2" y="94"/>
                </a:lnTo>
                <a:lnTo>
                  <a:pt x="2" y="96"/>
                </a:lnTo>
                <a:lnTo>
                  <a:pt x="0" y="98"/>
                </a:lnTo>
                <a:lnTo>
                  <a:pt x="0" y="100"/>
                </a:lnTo>
                <a:lnTo>
                  <a:pt x="0" y="102"/>
                </a:lnTo>
                <a:lnTo>
                  <a:pt x="0" y="102"/>
                </a:lnTo>
                <a:lnTo>
                  <a:pt x="2" y="104"/>
                </a:lnTo>
                <a:lnTo>
                  <a:pt x="6" y="107"/>
                </a:lnTo>
                <a:lnTo>
                  <a:pt x="10" y="107"/>
                </a:lnTo>
                <a:lnTo>
                  <a:pt x="12" y="111"/>
                </a:lnTo>
                <a:lnTo>
                  <a:pt x="12" y="11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 name="Freeform 61"/>
          <p:cNvSpPr>
            <a:spLocks/>
          </p:cNvSpPr>
          <p:nvPr/>
        </p:nvSpPr>
        <p:spPr bwMode="auto">
          <a:xfrm>
            <a:off x="8629816" y="3866895"/>
            <a:ext cx="268815" cy="593204"/>
          </a:xfrm>
          <a:custGeom>
            <a:avLst/>
            <a:gdLst>
              <a:gd name="T0" fmla="*/ 96 w 120"/>
              <a:gd name="T1" fmla="*/ 241 h 270"/>
              <a:gd name="T2" fmla="*/ 92 w 120"/>
              <a:gd name="T3" fmla="*/ 227 h 270"/>
              <a:gd name="T4" fmla="*/ 84 w 120"/>
              <a:gd name="T5" fmla="*/ 214 h 270"/>
              <a:gd name="T6" fmla="*/ 82 w 120"/>
              <a:gd name="T7" fmla="*/ 202 h 270"/>
              <a:gd name="T8" fmla="*/ 86 w 120"/>
              <a:gd name="T9" fmla="*/ 192 h 270"/>
              <a:gd name="T10" fmla="*/ 88 w 120"/>
              <a:gd name="T11" fmla="*/ 188 h 270"/>
              <a:gd name="T12" fmla="*/ 84 w 120"/>
              <a:gd name="T13" fmla="*/ 180 h 270"/>
              <a:gd name="T14" fmla="*/ 75 w 120"/>
              <a:gd name="T15" fmla="*/ 170 h 270"/>
              <a:gd name="T16" fmla="*/ 75 w 120"/>
              <a:gd name="T17" fmla="*/ 141 h 270"/>
              <a:gd name="T18" fmla="*/ 82 w 120"/>
              <a:gd name="T19" fmla="*/ 135 h 270"/>
              <a:gd name="T20" fmla="*/ 94 w 120"/>
              <a:gd name="T21" fmla="*/ 133 h 270"/>
              <a:gd name="T22" fmla="*/ 106 w 120"/>
              <a:gd name="T23" fmla="*/ 125 h 270"/>
              <a:gd name="T24" fmla="*/ 112 w 120"/>
              <a:gd name="T25" fmla="*/ 120 h 270"/>
              <a:gd name="T26" fmla="*/ 120 w 120"/>
              <a:gd name="T27" fmla="*/ 106 h 270"/>
              <a:gd name="T28" fmla="*/ 118 w 120"/>
              <a:gd name="T29" fmla="*/ 106 h 270"/>
              <a:gd name="T30" fmla="*/ 108 w 120"/>
              <a:gd name="T31" fmla="*/ 108 h 270"/>
              <a:gd name="T32" fmla="*/ 106 w 120"/>
              <a:gd name="T33" fmla="*/ 100 h 270"/>
              <a:gd name="T34" fmla="*/ 96 w 120"/>
              <a:gd name="T35" fmla="*/ 98 h 270"/>
              <a:gd name="T36" fmla="*/ 98 w 120"/>
              <a:gd name="T37" fmla="*/ 88 h 270"/>
              <a:gd name="T38" fmla="*/ 90 w 120"/>
              <a:gd name="T39" fmla="*/ 82 h 270"/>
              <a:gd name="T40" fmla="*/ 88 w 120"/>
              <a:gd name="T41" fmla="*/ 69 h 270"/>
              <a:gd name="T42" fmla="*/ 75 w 120"/>
              <a:gd name="T43" fmla="*/ 69 h 270"/>
              <a:gd name="T44" fmla="*/ 73 w 120"/>
              <a:gd name="T45" fmla="*/ 61 h 270"/>
              <a:gd name="T46" fmla="*/ 84 w 120"/>
              <a:gd name="T47" fmla="*/ 41 h 270"/>
              <a:gd name="T48" fmla="*/ 88 w 120"/>
              <a:gd name="T49" fmla="*/ 20 h 270"/>
              <a:gd name="T50" fmla="*/ 82 w 120"/>
              <a:gd name="T51" fmla="*/ 14 h 270"/>
              <a:gd name="T52" fmla="*/ 80 w 120"/>
              <a:gd name="T53" fmla="*/ 6 h 270"/>
              <a:gd name="T54" fmla="*/ 69 w 120"/>
              <a:gd name="T55" fmla="*/ 2 h 270"/>
              <a:gd name="T56" fmla="*/ 67 w 120"/>
              <a:gd name="T57" fmla="*/ 2 h 270"/>
              <a:gd name="T58" fmla="*/ 65 w 120"/>
              <a:gd name="T59" fmla="*/ 10 h 270"/>
              <a:gd name="T60" fmla="*/ 65 w 120"/>
              <a:gd name="T61" fmla="*/ 22 h 270"/>
              <a:gd name="T62" fmla="*/ 59 w 120"/>
              <a:gd name="T63" fmla="*/ 18 h 270"/>
              <a:gd name="T64" fmla="*/ 47 w 120"/>
              <a:gd name="T65" fmla="*/ 24 h 270"/>
              <a:gd name="T66" fmla="*/ 39 w 120"/>
              <a:gd name="T67" fmla="*/ 35 h 270"/>
              <a:gd name="T68" fmla="*/ 35 w 120"/>
              <a:gd name="T69" fmla="*/ 53 h 270"/>
              <a:gd name="T70" fmla="*/ 28 w 120"/>
              <a:gd name="T71" fmla="*/ 71 h 270"/>
              <a:gd name="T72" fmla="*/ 18 w 120"/>
              <a:gd name="T73" fmla="*/ 71 h 270"/>
              <a:gd name="T74" fmla="*/ 14 w 120"/>
              <a:gd name="T75" fmla="*/ 94 h 270"/>
              <a:gd name="T76" fmla="*/ 8 w 120"/>
              <a:gd name="T77" fmla="*/ 102 h 270"/>
              <a:gd name="T78" fmla="*/ 0 w 120"/>
              <a:gd name="T79" fmla="*/ 114 h 270"/>
              <a:gd name="T80" fmla="*/ 14 w 120"/>
              <a:gd name="T81" fmla="*/ 129 h 270"/>
              <a:gd name="T82" fmla="*/ 28 w 120"/>
              <a:gd name="T83" fmla="*/ 159 h 270"/>
              <a:gd name="T84" fmla="*/ 26 w 120"/>
              <a:gd name="T85" fmla="*/ 182 h 270"/>
              <a:gd name="T86" fmla="*/ 33 w 120"/>
              <a:gd name="T87" fmla="*/ 190 h 270"/>
              <a:gd name="T88" fmla="*/ 47 w 120"/>
              <a:gd name="T89" fmla="*/ 188 h 270"/>
              <a:gd name="T90" fmla="*/ 59 w 120"/>
              <a:gd name="T91" fmla="*/ 174 h 270"/>
              <a:gd name="T92" fmla="*/ 65 w 120"/>
              <a:gd name="T93" fmla="*/ 180 h 270"/>
              <a:gd name="T94" fmla="*/ 73 w 120"/>
              <a:gd name="T95" fmla="*/ 212 h 270"/>
              <a:gd name="T96" fmla="*/ 84 w 120"/>
              <a:gd name="T97" fmla="*/ 233 h 270"/>
              <a:gd name="T98" fmla="*/ 84 w 120"/>
              <a:gd name="T99" fmla="*/ 249 h 270"/>
              <a:gd name="T100" fmla="*/ 86 w 120"/>
              <a:gd name="T101" fmla="*/ 268 h 270"/>
              <a:gd name="T102" fmla="*/ 88 w 120"/>
              <a:gd name="T103" fmla="*/ 270 h 270"/>
              <a:gd name="T104" fmla="*/ 98 w 120"/>
              <a:gd name="T105" fmla="*/ 24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270">
                <a:moveTo>
                  <a:pt x="98" y="247"/>
                </a:moveTo>
                <a:lnTo>
                  <a:pt x="98" y="247"/>
                </a:lnTo>
                <a:lnTo>
                  <a:pt x="96" y="243"/>
                </a:lnTo>
                <a:lnTo>
                  <a:pt x="96" y="241"/>
                </a:lnTo>
                <a:lnTo>
                  <a:pt x="94" y="239"/>
                </a:lnTo>
                <a:lnTo>
                  <a:pt x="94" y="235"/>
                </a:lnTo>
                <a:lnTo>
                  <a:pt x="94" y="235"/>
                </a:lnTo>
                <a:lnTo>
                  <a:pt x="92" y="227"/>
                </a:lnTo>
                <a:lnTo>
                  <a:pt x="92" y="223"/>
                </a:lnTo>
                <a:lnTo>
                  <a:pt x="88" y="219"/>
                </a:lnTo>
                <a:lnTo>
                  <a:pt x="88" y="219"/>
                </a:lnTo>
                <a:lnTo>
                  <a:pt x="84" y="214"/>
                </a:lnTo>
                <a:lnTo>
                  <a:pt x="82" y="210"/>
                </a:lnTo>
                <a:lnTo>
                  <a:pt x="82" y="206"/>
                </a:lnTo>
                <a:lnTo>
                  <a:pt x="82" y="202"/>
                </a:lnTo>
                <a:lnTo>
                  <a:pt x="82" y="202"/>
                </a:lnTo>
                <a:lnTo>
                  <a:pt x="84" y="200"/>
                </a:lnTo>
                <a:lnTo>
                  <a:pt x="84" y="196"/>
                </a:lnTo>
                <a:lnTo>
                  <a:pt x="84" y="194"/>
                </a:lnTo>
                <a:lnTo>
                  <a:pt x="86" y="192"/>
                </a:lnTo>
                <a:lnTo>
                  <a:pt x="86" y="192"/>
                </a:lnTo>
                <a:lnTo>
                  <a:pt x="86" y="192"/>
                </a:lnTo>
                <a:lnTo>
                  <a:pt x="88" y="190"/>
                </a:lnTo>
                <a:lnTo>
                  <a:pt x="88" y="188"/>
                </a:lnTo>
                <a:lnTo>
                  <a:pt x="86" y="186"/>
                </a:lnTo>
                <a:lnTo>
                  <a:pt x="86" y="186"/>
                </a:lnTo>
                <a:lnTo>
                  <a:pt x="84" y="184"/>
                </a:lnTo>
                <a:lnTo>
                  <a:pt x="84" y="180"/>
                </a:lnTo>
                <a:lnTo>
                  <a:pt x="84" y="178"/>
                </a:lnTo>
                <a:lnTo>
                  <a:pt x="82" y="176"/>
                </a:lnTo>
                <a:lnTo>
                  <a:pt x="82" y="176"/>
                </a:lnTo>
                <a:lnTo>
                  <a:pt x="75" y="170"/>
                </a:lnTo>
                <a:lnTo>
                  <a:pt x="71" y="163"/>
                </a:lnTo>
                <a:lnTo>
                  <a:pt x="71" y="163"/>
                </a:lnTo>
                <a:lnTo>
                  <a:pt x="75" y="141"/>
                </a:lnTo>
                <a:lnTo>
                  <a:pt x="75" y="141"/>
                </a:lnTo>
                <a:lnTo>
                  <a:pt x="75" y="137"/>
                </a:lnTo>
                <a:lnTo>
                  <a:pt x="77" y="137"/>
                </a:lnTo>
                <a:lnTo>
                  <a:pt x="82" y="135"/>
                </a:lnTo>
                <a:lnTo>
                  <a:pt x="82" y="135"/>
                </a:lnTo>
                <a:lnTo>
                  <a:pt x="88" y="135"/>
                </a:lnTo>
                <a:lnTo>
                  <a:pt x="92" y="135"/>
                </a:lnTo>
                <a:lnTo>
                  <a:pt x="94" y="133"/>
                </a:lnTo>
                <a:lnTo>
                  <a:pt x="94" y="133"/>
                </a:lnTo>
                <a:lnTo>
                  <a:pt x="96" y="129"/>
                </a:lnTo>
                <a:lnTo>
                  <a:pt x="100" y="129"/>
                </a:lnTo>
                <a:lnTo>
                  <a:pt x="104" y="127"/>
                </a:lnTo>
                <a:lnTo>
                  <a:pt x="106" y="125"/>
                </a:lnTo>
                <a:lnTo>
                  <a:pt x="106" y="125"/>
                </a:lnTo>
                <a:lnTo>
                  <a:pt x="108" y="123"/>
                </a:lnTo>
                <a:lnTo>
                  <a:pt x="110" y="123"/>
                </a:lnTo>
                <a:lnTo>
                  <a:pt x="112" y="120"/>
                </a:lnTo>
                <a:lnTo>
                  <a:pt x="112" y="118"/>
                </a:lnTo>
                <a:lnTo>
                  <a:pt x="112" y="118"/>
                </a:lnTo>
                <a:lnTo>
                  <a:pt x="116" y="110"/>
                </a:lnTo>
                <a:lnTo>
                  <a:pt x="120" y="106"/>
                </a:lnTo>
                <a:lnTo>
                  <a:pt x="120" y="106"/>
                </a:lnTo>
                <a:lnTo>
                  <a:pt x="120" y="106"/>
                </a:lnTo>
                <a:lnTo>
                  <a:pt x="120" y="106"/>
                </a:lnTo>
                <a:lnTo>
                  <a:pt x="118" y="106"/>
                </a:lnTo>
                <a:lnTo>
                  <a:pt x="114" y="108"/>
                </a:lnTo>
                <a:lnTo>
                  <a:pt x="114" y="108"/>
                </a:lnTo>
                <a:lnTo>
                  <a:pt x="110" y="108"/>
                </a:lnTo>
                <a:lnTo>
                  <a:pt x="108" y="108"/>
                </a:lnTo>
                <a:lnTo>
                  <a:pt x="106" y="106"/>
                </a:lnTo>
                <a:lnTo>
                  <a:pt x="106" y="102"/>
                </a:lnTo>
                <a:lnTo>
                  <a:pt x="106" y="102"/>
                </a:lnTo>
                <a:lnTo>
                  <a:pt x="106" y="100"/>
                </a:lnTo>
                <a:lnTo>
                  <a:pt x="104" y="100"/>
                </a:lnTo>
                <a:lnTo>
                  <a:pt x="98" y="100"/>
                </a:lnTo>
                <a:lnTo>
                  <a:pt x="98" y="100"/>
                </a:lnTo>
                <a:lnTo>
                  <a:pt x="96" y="98"/>
                </a:lnTo>
                <a:lnTo>
                  <a:pt x="96" y="96"/>
                </a:lnTo>
                <a:lnTo>
                  <a:pt x="98" y="90"/>
                </a:lnTo>
                <a:lnTo>
                  <a:pt x="98" y="90"/>
                </a:lnTo>
                <a:lnTo>
                  <a:pt x="98" y="88"/>
                </a:lnTo>
                <a:lnTo>
                  <a:pt x="98" y="86"/>
                </a:lnTo>
                <a:lnTo>
                  <a:pt x="92" y="84"/>
                </a:lnTo>
                <a:lnTo>
                  <a:pt x="92" y="84"/>
                </a:lnTo>
                <a:lnTo>
                  <a:pt x="90" y="82"/>
                </a:lnTo>
                <a:lnTo>
                  <a:pt x="88" y="78"/>
                </a:lnTo>
                <a:lnTo>
                  <a:pt x="88" y="71"/>
                </a:lnTo>
                <a:lnTo>
                  <a:pt x="88" y="71"/>
                </a:lnTo>
                <a:lnTo>
                  <a:pt x="88" y="69"/>
                </a:lnTo>
                <a:lnTo>
                  <a:pt x="84" y="67"/>
                </a:lnTo>
                <a:lnTo>
                  <a:pt x="80" y="67"/>
                </a:lnTo>
                <a:lnTo>
                  <a:pt x="75" y="69"/>
                </a:lnTo>
                <a:lnTo>
                  <a:pt x="75" y="69"/>
                </a:lnTo>
                <a:lnTo>
                  <a:pt x="73" y="69"/>
                </a:lnTo>
                <a:lnTo>
                  <a:pt x="73" y="67"/>
                </a:lnTo>
                <a:lnTo>
                  <a:pt x="73" y="61"/>
                </a:lnTo>
                <a:lnTo>
                  <a:pt x="73" y="61"/>
                </a:lnTo>
                <a:lnTo>
                  <a:pt x="73" y="57"/>
                </a:lnTo>
                <a:lnTo>
                  <a:pt x="75" y="53"/>
                </a:lnTo>
                <a:lnTo>
                  <a:pt x="84" y="41"/>
                </a:lnTo>
                <a:lnTo>
                  <a:pt x="84" y="41"/>
                </a:lnTo>
                <a:lnTo>
                  <a:pt x="88" y="37"/>
                </a:lnTo>
                <a:lnTo>
                  <a:pt x="88" y="31"/>
                </a:lnTo>
                <a:lnTo>
                  <a:pt x="88" y="20"/>
                </a:lnTo>
                <a:lnTo>
                  <a:pt x="88" y="20"/>
                </a:lnTo>
                <a:lnTo>
                  <a:pt x="88" y="16"/>
                </a:lnTo>
                <a:lnTo>
                  <a:pt x="86" y="14"/>
                </a:lnTo>
                <a:lnTo>
                  <a:pt x="82" y="14"/>
                </a:lnTo>
                <a:lnTo>
                  <a:pt x="82" y="14"/>
                </a:lnTo>
                <a:lnTo>
                  <a:pt x="80" y="12"/>
                </a:lnTo>
                <a:lnTo>
                  <a:pt x="80" y="10"/>
                </a:lnTo>
                <a:lnTo>
                  <a:pt x="80" y="6"/>
                </a:lnTo>
                <a:lnTo>
                  <a:pt x="80" y="6"/>
                </a:lnTo>
                <a:lnTo>
                  <a:pt x="77" y="2"/>
                </a:lnTo>
                <a:lnTo>
                  <a:pt x="75" y="0"/>
                </a:lnTo>
                <a:lnTo>
                  <a:pt x="73" y="0"/>
                </a:lnTo>
                <a:lnTo>
                  <a:pt x="69" y="2"/>
                </a:lnTo>
                <a:lnTo>
                  <a:pt x="69" y="2"/>
                </a:lnTo>
                <a:lnTo>
                  <a:pt x="67" y="2"/>
                </a:lnTo>
                <a:lnTo>
                  <a:pt x="67" y="2"/>
                </a:lnTo>
                <a:lnTo>
                  <a:pt x="67" y="2"/>
                </a:lnTo>
                <a:lnTo>
                  <a:pt x="67" y="2"/>
                </a:lnTo>
                <a:lnTo>
                  <a:pt x="67" y="6"/>
                </a:lnTo>
                <a:lnTo>
                  <a:pt x="65" y="10"/>
                </a:lnTo>
                <a:lnTo>
                  <a:pt x="65" y="10"/>
                </a:lnTo>
                <a:lnTo>
                  <a:pt x="63" y="12"/>
                </a:lnTo>
                <a:lnTo>
                  <a:pt x="65" y="18"/>
                </a:lnTo>
                <a:lnTo>
                  <a:pt x="65" y="18"/>
                </a:lnTo>
                <a:lnTo>
                  <a:pt x="65" y="22"/>
                </a:lnTo>
                <a:lnTo>
                  <a:pt x="63" y="22"/>
                </a:lnTo>
                <a:lnTo>
                  <a:pt x="61" y="20"/>
                </a:lnTo>
                <a:lnTo>
                  <a:pt x="59" y="18"/>
                </a:lnTo>
                <a:lnTo>
                  <a:pt x="59" y="18"/>
                </a:lnTo>
                <a:lnTo>
                  <a:pt x="57" y="18"/>
                </a:lnTo>
                <a:lnTo>
                  <a:pt x="55" y="20"/>
                </a:lnTo>
                <a:lnTo>
                  <a:pt x="47" y="24"/>
                </a:lnTo>
                <a:lnTo>
                  <a:pt x="47" y="24"/>
                </a:lnTo>
                <a:lnTo>
                  <a:pt x="41" y="29"/>
                </a:lnTo>
                <a:lnTo>
                  <a:pt x="39" y="33"/>
                </a:lnTo>
                <a:lnTo>
                  <a:pt x="39" y="35"/>
                </a:lnTo>
                <a:lnTo>
                  <a:pt x="39" y="35"/>
                </a:lnTo>
                <a:lnTo>
                  <a:pt x="37" y="45"/>
                </a:lnTo>
                <a:lnTo>
                  <a:pt x="35" y="49"/>
                </a:lnTo>
                <a:lnTo>
                  <a:pt x="35" y="53"/>
                </a:lnTo>
                <a:lnTo>
                  <a:pt x="35" y="53"/>
                </a:lnTo>
                <a:lnTo>
                  <a:pt x="35" y="57"/>
                </a:lnTo>
                <a:lnTo>
                  <a:pt x="33" y="63"/>
                </a:lnTo>
                <a:lnTo>
                  <a:pt x="28" y="71"/>
                </a:lnTo>
                <a:lnTo>
                  <a:pt x="28" y="71"/>
                </a:lnTo>
                <a:lnTo>
                  <a:pt x="28" y="71"/>
                </a:lnTo>
                <a:lnTo>
                  <a:pt x="24" y="71"/>
                </a:lnTo>
                <a:lnTo>
                  <a:pt x="18" y="71"/>
                </a:lnTo>
                <a:lnTo>
                  <a:pt x="18" y="71"/>
                </a:lnTo>
                <a:lnTo>
                  <a:pt x="16" y="76"/>
                </a:lnTo>
                <a:lnTo>
                  <a:pt x="16" y="86"/>
                </a:lnTo>
                <a:lnTo>
                  <a:pt x="16" y="86"/>
                </a:lnTo>
                <a:lnTo>
                  <a:pt x="14" y="94"/>
                </a:lnTo>
                <a:lnTo>
                  <a:pt x="12" y="98"/>
                </a:lnTo>
                <a:lnTo>
                  <a:pt x="12" y="100"/>
                </a:lnTo>
                <a:lnTo>
                  <a:pt x="12" y="100"/>
                </a:lnTo>
                <a:lnTo>
                  <a:pt x="8" y="102"/>
                </a:lnTo>
                <a:lnTo>
                  <a:pt x="8" y="106"/>
                </a:lnTo>
                <a:lnTo>
                  <a:pt x="6" y="110"/>
                </a:lnTo>
                <a:lnTo>
                  <a:pt x="6" y="110"/>
                </a:lnTo>
                <a:lnTo>
                  <a:pt x="0" y="114"/>
                </a:lnTo>
                <a:lnTo>
                  <a:pt x="0" y="114"/>
                </a:lnTo>
                <a:lnTo>
                  <a:pt x="6" y="125"/>
                </a:lnTo>
                <a:lnTo>
                  <a:pt x="14" y="129"/>
                </a:lnTo>
                <a:lnTo>
                  <a:pt x="14" y="129"/>
                </a:lnTo>
                <a:lnTo>
                  <a:pt x="18" y="135"/>
                </a:lnTo>
                <a:lnTo>
                  <a:pt x="24" y="143"/>
                </a:lnTo>
                <a:lnTo>
                  <a:pt x="28" y="159"/>
                </a:lnTo>
                <a:lnTo>
                  <a:pt x="28" y="159"/>
                </a:lnTo>
                <a:lnTo>
                  <a:pt x="31" y="165"/>
                </a:lnTo>
                <a:lnTo>
                  <a:pt x="31" y="172"/>
                </a:lnTo>
                <a:lnTo>
                  <a:pt x="26" y="182"/>
                </a:lnTo>
                <a:lnTo>
                  <a:pt x="26" y="182"/>
                </a:lnTo>
                <a:lnTo>
                  <a:pt x="26" y="186"/>
                </a:lnTo>
                <a:lnTo>
                  <a:pt x="26" y="188"/>
                </a:lnTo>
                <a:lnTo>
                  <a:pt x="33" y="190"/>
                </a:lnTo>
                <a:lnTo>
                  <a:pt x="33" y="190"/>
                </a:lnTo>
                <a:lnTo>
                  <a:pt x="41" y="192"/>
                </a:lnTo>
                <a:lnTo>
                  <a:pt x="45" y="192"/>
                </a:lnTo>
                <a:lnTo>
                  <a:pt x="47" y="188"/>
                </a:lnTo>
                <a:lnTo>
                  <a:pt x="47" y="188"/>
                </a:lnTo>
                <a:lnTo>
                  <a:pt x="53" y="182"/>
                </a:lnTo>
                <a:lnTo>
                  <a:pt x="57" y="178"/>
                </a:lnTo>
                <a:lnTo>
                  <a:pt x="59" y="174"/>
                </a:lnTo>
                <a:lnTo>
                  <a:pt x="59" y="174"/>
                </a:lnTo>
                <a:lnTo>
                  <a:pt x="59" y="172"/>
                </a:lnTo>
                <a:lnTo>
                  <a:pt x="61" y="174"/>
                </a:lnTo>
                <a:lnTo>
                  <a:pt x="65" y="180"/>
                </a:lnTo>
                <a:lnTo>
                  <a:pt x="65" y="180"/>
                </a:lnTo>
                <a:lnTo>
                  <a:pt x="69" y="186"/>
                </a:lnTo>
                <a:lnTo>
                  <a:pt x="71" y="196"/>
                </a:lnTo>
                <a:lnTo>
                  <a:pt x="71" y="196"/>
                </a:lnTo>
                <a:lnTo>
                  <a:pt x="73" y="212"/>
                </a:lnTo>
                <a:lnTo>
                  <a:pt x="75" y="221"/>
                </a:lnTo>
                <a:lnTo>
                  <a:pt x="80" y="227"/>
                </a:lnTo>
                <a:lnTo>
                  <a:pt x="80" y="227"/>
                </a:lnTo>
                <a:lnTo>
                  <a:pt x="84" y="233"/>
                </a:lnTo>
                <a:lnTo>
                  <a:pt x="84" y="239"/>
                </a:lnTo>
                <a:lnTo>
                  <a:pt x="86" y="245"/>
                </a:lnTo>
                <a:lnTo>
                  <a:pt x="84" y="249"/>
                </a:lnTo>
                <a:lnTo>
                  <a:pt x="84" y="249"/>
                </a:lnTo>
                <a:lnTo>
                  <a:pt x="84" y="253"/>
                </a:lnTo>
                <a:lnTo>
                  <a:pt x="86" y="257"/>
                </a:lnTo>
                <a:lnTo>
                  <a:pt x="86" y="263"/>
                </a:lnTo>
                <a:lnTo>
                  <a:pt x="86" y="268"/>
                </a:lnTo>
                <a:lnTo>
                  <a:pt x="86" y="268"/>
                </a:lnTo>
                <a:lnTo>
                  <a:pt x="86" y="270"/>
                </a:lnTo>
                <a:lnTo>
                  <a:pt x="86" y="270"/>
                </a:lnTo>
                <a:lnTo>
                  <a:pt x="88" y="270"/>
                </a:lnTo>
                <a:lnTo>
                  <a:pt x="90" y="268"/>
                </a:lnTo>
                <a:lnTo>
                  <a:pt x="94" y="259"/>
                </a:lnTo>
                <a:lnTo>
                  <a:pt x="98" y="247"/>
                </a:lnTo>
                <a:lnTo>
                  <a:pt x="98" y="24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 name="Freeform 146"/>
          <p:cNvSpPr>
            <a:spLocks noEditPoints="1"/>
          </p:cNvSpPr>
          <p:nvPr/>
        </p:nvSpPr>
        <p:spPr bwMode="auto">
          <a:xfrm>
            <a:off x="8080989" y="2906782"/>
            <a:ext cx="1888418" cy="1305051"/>
          </a:xfrm>
          <a:custGeom>
            <a:avLst/>
            <a:gdLst>
              <a:gd name="T0" fmla="*/ 792 w 843"/>
              <a:gd name="T1" fmla="*/ 108 h 594"/>
              <a:gd name="T2" fmla="*/ 749 w 843"/>
              <a:gd name="T3" fmla="*/ 75 h 594"/>
              <a:gd name="T4" fmla="*/ 723 w 843"/>
              <a:gd name="T5" fmla="*/ 22 h 594"/>
              <a:gd name="T6" fmla="*/ 674 w 843"/>
              <a:gd name="T7" fmla="*/ 0 h 594"/>
              <a:gd name="T8" fmla="*/ 645 w 843"/>
              <a:gd name="T9" fmla="*/ 30 h 594"/>
              <a:gd name="T10" fmla="*/ 606 w 843"/>
              <a:gd name="T11" fmla="*/ 75 h 594"/>
              <a:gd name="T12" fmla="*/ 590 w 843"/>
              <a:gd name="T13" fmla="*/ 108 h 594"/>
              <a:gd name="T14" fmla="*/ 629 w 843"/>
              <a:gd name="T15" fmla="*/ 131 h 594"/>
              <a:gd name="T16" fmla="*/ 551 w 843"/>
              <a:gd name="T17" fmla="*/ 159 h 594"/>
              <a:gd name="T18" fmla="*/ 516 w 843"/>
              <a:gd name="T19" fmla="*/ 186 h 594"/>
              <a:gd name="T20" fmla="*/ 418 w 843"/>
              <a:gd name="T21" fmla="*/ 220 h 594"/>
              <a:gd name="T22" fmla="*/ 365 w 843"/>
              <a:gd name="T23" fmla="*/ 204 h 594"/>
              <a:gd name="T24" fmla="*/ 282 w 843"/>
              <a:gd name="T25" fmla="*/ 171 h 594"/>
              <a:gd name="T26" fmla="*/ 233 w 843"/>
              <a:gd name="T27" fmla="*/ 143 h 594"/>
              <a:gd name="T28" fmla="*/ 202 w 843"/>
              <a:gd name="T29" fmla="*/ 98 h 594"/>
              <a:gd name="T30" fmla="*/ 175 w 843"/>
              <a:gd name="T31" fmla="*/ 96 h 594"/>
              <a:gd name="T32" fmla="*/ 151 w 843"/>
              <a:gd name="T33" fmla="*/ 124 h 594"/>
              <a:gd name="T34" fmla="*/ 114 w 843"/>
              <a:gd name="T35" fmla="*/ 157 h 594"/>
              <a:gd name="T36" fmla="*/ 98 w 843"/>
              <a:gd name="T37" fmla="*/ 188 h 594"/>
              <a:gd name="T38" fmla="*/ 65 w 843"/>
              <a:gd name="T39" fmla="*/ 224 h 594"/>
              <a:gd name="T40" fmla="*/ 20 w 843"/>
              <a:gd name="T41" fmla="*/ 239 h 594"/>
              <a:gd name="T42" fmla="*/ 14 w 843"/>
              <a:gd name="T43" fmla="*/ 274 h 594"/>
              <a:gd name="T44" fmla="*/ 51 w 843"/>
              <a:gd name="T45" fmla="*/ 323 h 594"/>
              <a:gd name="T46" fmla="*/ 81 w 843"/>
              <a:gd name="T47" fmla="*/ 345 h 594"/>
              <a:gd name="T48" fmla="*/ 65 w 843"/>
              <a:gd name="T49" fmla="*/ 372 h 594"/>
              <a:gd name="T50" fmla="*/ 92 w 843"/>
              <a:gd name="T51" fmla="*/ 404 h 594"/>
              <a:gd name="T52" fmla="*/ 145 w 843"/>
              <a:gd name="T53" fmla="*/ 433 h 594"/>
              <a:gd name="T54" fmla="*/ 204 w 843"/>
              <a:gd name="T55" fmla="*/ 447 h 594"/>
              <a:gd name="T56" fmla="*/ 241 w 843"/>
              <a:gd name="T57" fmla="*/ 445 h 594"/>
              <a:gd name="T58" fmla="*/ 280 w 843"/>
              <a:gd name="T59" fmla="*/ 425 h 594"/>
              <a:gd name="T60" fmla="*/ 314 w 843"/>
              <a:gd name="T61" fmla="*/ 439 h 594"/>
              <a:gd name="T62" fmla="*/ 333 w 843"/>
              <a:gd name="T63" fmla="*/ 474 h 594"/>
              <a:gd name="T64" fmla="*/ 333 w 843"/>
              <a:gd name="T65" fmla="*/ 515 h 594"/>
              <a:gd name="T66" fmla="*/ 351 w 843"/>
              <a:gd name="T67" fmla="*/ 543 h 594"/>
              <a:gd name="T68" fmla="*/ 374 w 843"/>
              <a:gd name="T69" fmla="*/ 539 h 594"/>
              <a:gd name="T70" fmla="*/ 408 w 843"/>
              <a:gd name="T71" fmla="*/ 527 h 594"/>
              <a:gd name="T72" fmla="*/ 445 w 843"/>
              <a:gd name="T73" fmla="*/ 527 h 594"/>
              <a:gd name="T74" fmla="*/ 478 w 843"/>
              <a:gd name="T75" fmla="*/ 543 h 594"/>
              <a:gd name="T76" fmla="*/ 496 w 843"/>
              <a:gd name="T77" fmla="*/ 555 h 594"/>
              <a:gd name="T78" fmla="*/ 582 w 843"/>
              <a:gd name="T79" fmla="*/ 525 h 594"/>
              <a:gd name="T80" fmla="*/ 615 w 843"/>
              <a:gd name="T81" fmla="*/ 494 h 594"/>
              <a:gd name="T82" fmla="*/ 631 w 843"/>
              <a:gd name="T83" fmla="*/ 468 h 594"/>
              <a:gd name="T84" fmla="*/ 657 w 843"/>
              <a:gd name="T85" fmla="*/ 429 h 594"/>
              <a:gd name="T86" fmla="*/ 659 w 843"/>
              <a:gd name="T87" fmla="*/ 412 h 594"/>
              <a:gd name="T88" fmla="*/ 655 w 843"/>
              <a:gd name="T89" fmla="*/ 392 h 594"/>
              <a:gd name="T90" fmla="*/ 659 w 843"/>
              <a:gd name="T91" fmla="*/ 384 h 594"/>
              <a:gd name="T92" fmla="*/ 625 w 843"/>
              <a:gd name="T93" fmla="*/ 335 h 594"/>
              <a:gd name="T94" fmla="*/ 649 w 843"/>
              <a:gd name="T95" fmla="*/ 306 h 594"/>
              <a:gd name="T96" fmla="*/ 649 w 843"/>
              <a:gd name="T97" fmla="*/ 284 h 594"/>
              <a:gd name="T98" fmla="*/ 602 w 843"/>
              <a:gd name="T99" fmla="*/ 280 h 594"/>
              <a:gd name="T100" fmla="*/ 653 w 843"/>
              <a:gd name="T101" fmla="*/ 235 h 594"/>
              <a:gd name="T102" fmla="*/ 653 w 843"/>
              <a:gd name="T103" fmla="*/ 269 h 594"/>
              <a:gd name="T104" fmla="*/ 729 w 843"/>
              <a:gd name="T105" fmla="*/ 222 h 594"/>
              <a:gd name="T106" fmla="*/ 762 w 843"/>
              <a:gd name="T107" fmla="*/ 212 h 594"/>
              <a:gd name="T108" fmla="*/ 792 w 843"/>
              <a:gd name="T109" fmla="*/ 200 h 594"/>
              <a:gd name="T110" fmla="*/ 806 w 843"/>
              <a:gd name="T111" fmla="*/ 157 h 594"/>
              <a:gd name="T112" fmla="*/ 837 w 843"/>
              <a:gd name="T113" fmla="*/ 126 h 594"/>
              <a:gd name="T114" fmla="*/ 649 w 843"/>
              <a:gd name="T115" fmla="*/ 527 h 594"/>
              <a:gd name="T116" fmla="*/ 474 w 843"/>
              <a:gd name="T117" fmla="*/ 580 h 594"/>
              <a:gd name="T118" fmla="*/ 500 w 843"/>
              <a:gd name="T119" fmla="*/ 56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3" h="594">
                <a:moveTo>
                  <a:pt x="841" y="106"/>
                </a:moveTo>
                <a:lnTo>
                  <a:pt x="841" y="106"/>
                </a:lnTo>
                <a:lnTo>
                  <a:pt x="841" y="102"/>
                </a:lnTo>
                <a:lnTo>
                  <a:pt x="837" y="100"/>
                </a:lnTo>
                <a:lnTo>
                  <a:pt x="831" y="102"/>
                </a:lnTo>
                <a:lnTo>
                  <a:pt x="831" y="102"/>
                </a:lnTo>
                <a:lnTo>
                  <a:pt x="823" y="104"/>
                </a:lnTo>
                <a:lnTo>
                  <a:pt x="819" y="106"/>
                </a:lnTo>
                <a:lnTo>
                  <a:pt x="817" y="108"/>
                </a:lnTo>
                <a:lnTo>
                  <a:pt x="817" y="108"/>
                </a:lnTo>
                <a:lnTo>
                  <a:pt x="815" y="110"/>
                </a:lnTo>
                <a:lnTo>
                  <a:pt x="811" y="110"/>
                </a:lnTo>
                <a:lnTo>
                  <a:pt x="804" y="110"/>
                </a:lnTo>
                <a:lnTo>
                  <a:pt x="804" y="110"/>
                </a:lnTo>
                <a:lnTo>
                  <a:pt x="794" y="110"/>
                </a:lnTo>
                <a:lnTo>
                  <a:pt x="792" y="108"/>
                </a:lnTo>
                <a:lnTo>
                  <a:pt x="790" y="106"/>
                </a:lnTo>
                <a:lnTo>
                  <a:pt x="790" y="106"/>
                </a:lnTo>
                <a:lnTo>
                  <a:pt x="788" y="100"/>
                </a:lnTo>
                <a:lnTo>
                  <a:pt x="788" y="94"/>
                </a:lnTo>
                <a:lnTo>
                  <a:pt x="788" y="94"/>
                </a:lnTo>
                <a:lnTo>
                  <a:pt x="786" y="90"/>
                </a:lnTo>
                <a:lnTo>
                  <a:pt x="784" y="90"/>
                </a:lnTo>
                <a:lnTo>
                  <a:pt x="780" y="88"/>
                </a:lnTo>
                <a:lnTo>
                  <a:pt x="778" y="86"/>
                </a:lnTo>
                <a:lnTo>
                  <a:pt x="778" y="86"/>
                </a:lnTo>
                <a:lnTo>
                  <a:pt x="770" y="81"/>
                </a:lnTo>
                <a:lnTo>
                  <a:pt x="764" y="79"/>
                </a:lnTo>
                <a:lnTo>
                  <a:pt x="764" y="79"/>
                </a:lnTo>
                <a:lnTo>
                  <a:pt x="757" y="77"/>
                </a:lnTo>
                <a:lnTo>
                  <a:pt x="753" y="75"/>
                </a:lnTo>
                <a:lnTo>
                  <a:pt x="749" y="75"/>
                </a:lnTo>
                <a:lnTo>
                  <a:pt x="749" y="75"/>
                </a:lnTo>
                <a:lnTo>
                  <a:pt x="745" y="73"/>
                </a:lnTo>
                <a:lnTo>
                  <a:pt x="743" y="71"/>
                </a:lnTo>
                <a:lnTo>
                  <a:pt x="743" y="67"/>
                </a:lnTo>
                <a:lnTo>
                  <a:pt x="743" y="67"/>
                </a:lnTo>
                <a:lnTo>
                  <a:pt x="743" y="63"/>
                </a:lnTo>
                <a:lnTo>
                  <a:pt x="741" y="59"/>
                </a:lnTo>
                <a:lnTo>
                  <a:pt x="737" y="49"/>
                </a:lnTo>
                <a:lnTo>
                  <a:pt x="737" y="49"/>
                </a:lnTo>
                <a:lnTo>
                  <a:pt x="733" y="43"/>
                </a:lnTo>
                <a:lnTo>
                  <a:pt x="731" y="39"/>
                </a:lnTo>
                <a:lnTo>
                  <a:pt x="729" y="32"/>
                </a:lnTo>
                <a:lnTo>
                  <a:pt x="729" y="32"/>
                </a:lnTo>
                <a:lnTo>
                  <a:pt x="727" y="26"/>
                </a:lnTo>
                <a:lnTo>
                  <a:pt x="725" y="22"/>
                </a:lnTo>
                <a:lnTo>
                  <a:pt x="723" y="22"/>
                </a:lnTo>
                <a:lnTo>
                  <a:pt x="723" y="18"/>
                </a:lnTo>
                <a:lnTo>
                  <a:pt x="723" y="18"/>
                </a:lnTo>
                <a:lnTo>
                  <a:pt x="721" y="16"/>
                </a:lnTo>
                <a:lnTo>
                  <a:pt x="719" y="12"/>
                </a:lnTo>
                <a:lnTo>
                  <a:pt x="713" y="8"/>
                </a:lnTo>
                <a:lnTo>
                  <a:pt x="713" y="8"/>
                </a:lnTo>
                <a:lnTo>
                  <a:pt x="710" y="6"/>
                </a:lnTo>
                <a:lnTo>
                  <a:pt x="706" y="6"/>
                </a:lnTo>
                <a:lnTo>
                  <a:pt x="700" y="4"/>
                </a:lnTo>
                <a:lnTo>
                  <a:pt x="696" y="4"/>
                </a:lnTo>
                <a:lnTo>
                  <a:pt x="696" y="4"/>
                </a:lnTo>
                <a:lnTo>
                  <a:pt x="692" y="2"/>
                </a:lnTo>
                <a:lnTo>
                  <a:pt x="688" y="2"/>
                </a:lnTo>
                <a:lnTo>
                  <a:pt x="680" y="0"/>
                </a:lnTo>
                <a:lnTo>
                  <a:pt x="680" y="0"/>
                </a:lnTo>
                <a:lnTo>
                  <a:pt x="674" y="0"/>
                </a:lnTo>
                <a:lnTo>
                  <a:pt x="668" y="0"/>
                </a:lnTo>
                <a:lnTo>
                  <a:pt x="659" y="2"/>
                </a:lnTo>
                <a:lnTo>
                  <a:pt x="659" y="2"/>
                </a:lnTo>
                <a:lnTo>
                  <a:pt x="651" y="2"/>
                </a:lnTo>
                <a:lnTo>
                  <a:pt x="647" y="4"/>
                </a:lnTo>
                <a:lnTo>
                  <a:pt x="641" y="8"/>
                </a:lnTo>
                <a:lnTo>
                  <a:pt x="641" y="8"/>
                </a:lnTo>
                <a:lnTo>
                  <a:pt x="639" y="12"/>
                </a:lnTo>
                <a:lnTo>
                  <a:pt x="639" y="14"/>
                </a:lnTo>
                <a:lnTo>
                  <a:pt x="643" y="16"/>
                </a:lnTo>
                <a:lnTo>
                  <a:pt x="643" y="16"/>
                </a:lnTo>
                <a:lnTo>
                  <a:pt x="643" y="16"/>
                </a:lnTo>
                <a:lnTo>
                  <a:pt x="645" y="20"/>
                </a:lnTo>
                <a:lnTo>
                  <a:pt x="647" y="26"/>
                </a:lnTo>
                <a:lnTo>
                  <a:pt x="647" y="26"/>
                </a:lnTo>
                <a:lnTo>
                  <a:pt x="645" y="30"/>
                </a:lnTo>
                <a:lnTo>
                  <a:pt x="641" y="32"/>
                </a:lnTo>
                <a:lnTo>
                  <a:pt x="641" y="32"/>
                </a:lnTo>
                <a:lnTo>
                  <a:pt x="635" y="39"/>
                </a:lnTo>
                <a:lnTo>
                  <a:pt x="631" y="47"/>
                </a:lnTo>
                <a:lnTo>
                  <a:pt x="631" y="47"/>
                </a:lnTo>
                <a:lnTo>
                  <a:pt x="627" y="55"/>
                </a:lnTo>
                <a:lnTo>
                  <a:pt x="625" y="59"/>
                </a:lnTo>
                <a:lnTo>
                  <a:pt x="625" y="61"/>
                </a:lnTo>
                <a:lnTo>
                  <a:pt x="625" y="61"/>
                </a:lnTo>
                <a:lnTo>
                  <a:pt x="625" y="63"/>
                </a:lnTo>
                <a:lnTo>
                  <a:pt x="623" y="65"/>
                </a:lnTo>
                <a:lnTo>
                  <a:pt x="619" y="69"/>
                </a:lnTo>
                <a:lnTo>
                  <a:pt x="619" y="69"/>
                </a:lnTo>
                <a:lnTo>
                  <a:pt x="612" y="71"/>
                </a:lnTo>
                <a:lnTo>
                  <a:pt x="606" y="75"/>
                </a:lnTo>
                <a:lnTo>
                  <a:pt x="606" y="75"/>
                </a:lnTo>
                <a:lnTo>
                  <a:pt x="598" y="75"/>
                </a:lnTo>
                <a:lnTo>
                  <a:pt x="594" y="73"/>
                </a:lnTo>
                <a:lnTo>
                  <a:pt x="592" y="71"/>
                </a:lnTo>
                <a:lnTo>
                  <a:pt x="592" y="71"/>
                </a:lnTo>
                <a:lnTo>
                  <a:pt x="588" y="69"/>
                </a:lnTo>
                <a:lnTo>
                  <a:pt x="578" y="92"/>
                </a:lnTo>
                <a:lnTo>
                  <a:pt x="576" y="100"/>
                </a:lnTo>
                <a:lnTo>
                  <a:pt x="576" y="100"/>
                </a:lnTo>
                <a:lnTo>
                  <a:pt x="574" y="102"/>
                </a:lnTo>
                <a:lnTo>
                  <a:pt x="572" y="104"/>
                </a:lnTo>
                <a:lnTo>
                  <a:pt x="574" y="108"/>
                </a:lnTo>
                <a:lnTo>
                  <a:pt x="574" y="108"/>
                </a:lnTo>
                <a:lnTo>
                  <a:pt x="578" y="110"/>
                </a:lnTo>
                <a:lnTo>
                  <a:pt x="580" y="110"/>
                </a:lnTo>
                <a:lnTo>
                  <a:pt x="590" y="108"/>
                </a:lnTo>
                <a:lnTo>
                  <a:pt x="590" y="108"/>
                </a:lnTo>
                <a:lnTo>
                  <a:pt x="594" y="110"/>
                </a:lnTo>
                <a:lnTo>
                  <a:pt x="598" y="110"/>
                </a:lnTo>
                <a:lnTo>
                  <a:pt x="600" y="112"/>
                </a:lnTo>
                <a:lnTo>
                  <a:pt x="602" y="110"/>
                </a:lnTo>
                <a:lnTo>
                  <a:pt x="602" y="110"/>
                </a:lnTo>
                <a:lnTo>
                  <a:pt x="604" y="106"/>
                </a:lnTo>
                <a:lnTo>
                  <a:pt x="608" y="106"/>
                </a:lnTo>
                <a:lnTo>
                  <a:pt x="612" y="106"/>
                </a:lnTo>
                <a:lnTo>
                  <a:pt x="617" y="108"/>
                </a:lnTo>
                <a:lnTo>
                  <a:pt x="617" y="108"/>
                </a:lnTo>
                <a:lnTo>
                  <a:pt x="627" y="118"/>
                </a:lnTo>
                <a:lnTo>
                  <a:pt x="633" y="124"/>
                </a:lnTo>
                <a:lnTo>
                  <a:pt x="635" y="128"/>
                </a:lnTo>
                <a:lnTo>
                  <a:pt x="635" y="128"/>
                </a:lnTo>
                <a:lnTo>
                  <a:pt x="633" y="131"/>
                </a:lnTo>
                <a:lnTo>
                  <a:pt x="629" y="131"/>
                </a:lnTo>
                <a:lnTo>
                  <a:pt x="621" y="131"/>
                </a:lnTo>
                <a:lnTo>
                  <a:pt x="621" y="131"/>
                </a:lnTo>
                <a:lnTo>
                  <a:pt x="615" y="128"/>
                </a:lnTo>
                <a:lnTo>
                  <a:pt x="610" y="131"/>
                </a:lnTo>
                <a:lnTo>
                  <a:pt x="602" y="133"/>
                </a:lnTo>
                <a:lnTo>
                  <a:pt x="602" y="133"/>
                </a:lnTo>
                <a:lnTo>
                  <a:pt x="594" y="135"/>
                </a:lnTo>
                <a:lnTo>
                  <a:pt x="584" y="141"/>
                </a:lnTo>
                <a:lnTo>
                  <a:pt x="584" y="141"/>
                </a:lnTo>
                <a:lnTo>
                  <a:pt x="580" y="149"/>
                </a:lnTo>
                <a:lnTo>
                  <a:pt x="576" y="151"/>
                </a:lnTo>
                <a:lnTo>
                  <a:pt x="572" y="153"/>
                </a:lnTo>
                <a:lnTo>
                  <a:pt x="572" y="153"/>
                </a:lnTo>
                <a:lnTo>
                  <a:pt x="561" y="153"/>
                </a:lnTo>
                <a:lnTo>
                  <a:pt x="557" y="155"/>
                </a:lnTo>
                <a:lnTo>
                  <a:pt x="551" y="159"/>
                </a:lnTo>
                <a:lnTo>
                  <a:pt x="551" y="159"/>
                </a:lnTo>
                <a:lnTo>
                  <a:pt x="543" y="163"/>
                </a:lnTo>
                <a:lnTo>
                  <a:pt x="537" y="163"/>
                </a:lnTo>
                <a:lnTo>
                  <a:pt x="533" y="163"/>
                </a:lnTo>
                <a:lnTo>
                  <a:pt x="529" y="161"/>
                </a:lnTo>
                <a:lnTo>
                  <a:pt x="529" y="161"/>
                </a:lnTo>
                <a:lnTo>
                  <a:pt x="521" y="159"/>
                </a:lnTo>
                <a:lnTo>
                  <a:pt x="519" y="161"/>
                </a:lnTo>
                <a:lnTo>
                  <a:pt x="514" y="165"/>
                </a:lnTo>
                <a:lnTo>
                  <a:pt x="514" y="165"/>
                </a:lnTo>
                <a:lnTo>
                  <a:pt x="514" y="169"/>
                </a:lnTo>
                <a:lnTo>
                  <a:pt x="514" y="173"/>
                </a:lnTo>
                <a:lnTo>
                  <a:pt x="519" y="178"/>
                </a:lnTo>
                <a:lnTo>
                  <a:pt x="519" y="182"/>
                </a:lnTo>
                <a:lnTo>
                  <a:pt x="519" y="182"/>
                </a:lnTo>
                <a:lnTo>
                  <a:pt x="516" y="186"/>
                </a:lnTo>
                <a:lnTo>
                  <a:pt x="512" y="188"/>
                </a:lnTo>
                <a:lnTo>
                  <a:pt x="506" y="192"/>
                </a:lnTo>
                <a:lnTo>
                  <a:pt x="500" y="196"/>
                </a:lnTo>
                <a:lnTo>
                  <a:pt x="500" y="196"/>
                </a:lnTo>
                <a:lnTo>
                  <a:pt x="494" y="202"/>
                </a:lnTo>
                <a:lnTo>
                  <a:pt x="488" y="204"/>
                </a:lnTo>
                <a:lnTo>
                  <a:pt x="482" y="206"/>
                </a:lnTo>
                <a:lnTo>
                  <a:pt x="476" y="206"/>
                </a:lnTo>
                <a:lnTo>
                  <a:pt x="476" y="206"/>
                </a:lnTo>
                <a:lnTo>
                  <a:pt x="461" y="204"/>
                </a:lnTo>
                <a:lnTo>
                  <a:pt x="453" y="206"/>
                </a:lnTo>
                <a:lnTo>
                  <a:pt x="443" y="208"/>
                </a:lnTo>
                <a:lnTo>
                  <a:pt x="443" y="208"/>
                </a:lnTo>
                <a:lnTo>
                  <a:pt x="429" y="216"/>
                </a:lnTo>
                <a:lnTo>
                  <a:pt x="423" y="220"/>
                </a:lnTo>
                <a:lnTo>
                  <a:pt x="418" y="220"/>
                </a:lnTo>
                <a:lnTo>
                  <a:pt x="418" y="220"/>
                </a:lnTo>
                <a:lnTo>
                  <a:pt x="416" y="218"/>
                </a:lnTo>
                <a:lnTo>
                  <a:pt x="414" y="216"/>
                </a:lnTo>
                <a:lnTo>
                  <a:pt x="412" y="216"/>
                </a:lnTo>
                <a:lnTo>
                  <a:pt x="408" y="214"/>
                </a:lnTo>
                <a:lnTo>
                  <a:pt x="408" y="214"/>
                </a:lnTo>
                <a:lnTo>
                  <a:pt x="400" y="214"/>
                </a:lnTo>
                <a:lnTo>
                  <a:pt x="394" y="212"/>
                </a:lnTo>
                <a:lnTo>
                  <a:pt x="394" y="212"/>
                </a:lnTo>
                <a:lnTo>
                  <a:pt x="390" y="210"/>
                </a:lnTo>
                <a:lnTo>
                  <a:pt x="388" y="210"/>
                </a:lnTo>
                <a:lnTo>
                  <a:pt x="384" y="210"/>
                </a:lnTo>
                <a:lnTo>
                  <a:pt x="378" y="208"/>
                </a:lnTo>
                <a:lnTo>
                  <a:pt x="378" y="208"/>
                </a:lnTo>
                <a:lnTo>
                  <a:pt x="371" y="204"/>
                </a:lnTo>
                <a:lnTo>
                  <a:pt x="365" y="204"/>
                </a:lnTo>
                <a:lnTo>
                  <a:pt x="353" y="202"/>
                </a:lnTo>
                <a:lnTo>
                  <a:pt x="353" y="202"/>
                </a:lnTo>
                <a:lnTo>
                  <a:pt x="320" y="202"/>
                </a:lnTo>
                <a:lnTo>
                  <a:pt x="320" y="202"/>
                </a:lnTo>
                <a:lnTo>
                  <a:pt x="308" y="202"/>
                </a:lnTo>
                <a:lnTo>
                  <a:pt x="304" y="202"/>
                </a:lnTo>
                <a:lnTo>
                  <a:pt x="302" y="200"/>
                </a:lnTo>
                <a:lnTo>
                  <a:pt x="302" y="200"/>
                </a:lnTo>
                <a:lnTo>
                  <a:pt x="298" y="194"/>
                </a:lnTo>
                <a:lnTo>
                  <a:pt x="296" y="190"/>
                </a:lnTo>
                <a:lnTo>
                  <a:pt x="294" y="184"/>
                </a:lnTo>
                <a:lnTo>
                  <a:pt x="294" y="184"/>
                </a:lnTo>
                <a:lnTo>
                  <a:pt x="292" y="180"/>
                </a:lnTo>
                <a:lnTo>
                  <a:pt x="290" y="175"/>
                </a:lnTo>
                <a:lnTo>
                  <a:pt x="282" y="171"/>
                </a:lnTo>
                <a:lnTo>
                  <a:pt x="282" y="171"/>
                </a:lnTo>
                <a:lnTo>
                  <a:pt x="280" y="171"/>
                </a:lnTo>
                <a:lnTo>
                  <a:pt x="278" y="169"/>
                </a:lnTo>
                <a:lnTo>
                  <a:pt x="276" y="167"/>
                </a:lnTo>
                <a:lnTo>
                  <a:pt x="273" y="165"/>
                </a:lnTo>
                <a:lnTo>
                  <a:pt x="273" y="165"/>
                </a:lnTo>
                <a:lnTo>
                  <a:pt x="269" y="163"/>
                </a:lnTo>
                <a:lnTo>
                  <a:pt x="267" y="161"/>
                </a:lnTo>
                <a:lnTo>
                  <a:pt x="263" y="159"/>
                </a:lnTo>
                <a:lnTo>
                  <a:pt x="263" y="159"/>
                </a:lnTo>
                <a:lnTo>
                  <a:pt x="245" y="157"/>
                </a:lnTo>
                <a:lnTo>
                  <a:pt x="237" y="155"/>
                </a:lnTo>
                <a:lnTo>
                  <a:pt x="231" y="151"/>
                </a:lnTo>
                <a:lnTo>
                  <a:pt x="231" y="151"/>
                </a:lnTo>
                <a:lnTo>
                  <a:pt x="231" y="149"/>
                </a:lnTo>
                <a:lnTo>
                  <a:pt x="231" y="145"/>
                </a:lnTo>
                <a:lnTo>
                  <a:pt x="233" y="143"/>
                </a:lnTo>
                <a:lnTo>
                  <a:pt x="235" y="139"/>
                </a:lnTo>
                <a:lnTo>
                  <a:pt x="235" y="139"/>
                </a:lnTo>
                <a:lnTo>
                  <a:pt x="235" y="131"/>
                </a:lnTo>
                <a:lnTo>
                  <a:pt x="237" y="126"/>
                </a:lnTo>
                <a:lnTo>
                  <a:pt x="235" y="124"/>
                </a:lnTo>
                <a:lnTo>
                  <a:pt x="235" y="124"/>
                </a:lnTo>
                <a:lnTo>
                  <a:pt x="231" y="120"/>
                </a:lnTo>
                <a:lnTo>
                  <a:pt x="226" y="114"/>
                </a:lnTo>
                <a:lnTo>
                  <a:pt x="226" y="114"/>
                </a:lnTo>
                <a:lnTo>
                  <a:pt x="226" y="110"/>
                </a:lnTo>
                <a:lnTo>
                  <a:pt x="222" y="108"/>
                </a:lnTo>
                <a:lnTo>
                  <a:pt x="218" y="106"/>
                </a:lnTo>
                <a:lnTo>
                  <a:pt x="216" y="104"/>
                </a:lnTo>
                <a:lnTo>
                  <a:pt x="216" y="104"/>
                </a:lnTo>
                <a:lnTo>
                  <a:pt x="208" y="102"/>
                </a:lnTo>
                <a:lnTo>
                  <a:pt x="202" y="98"/>
                </a:lnTo>
                <a:lnTo>
                  <a:pt x="202" y="98"/>
                </a:lnTo>
                <a:lnTo>
                  <a:pt x="196" y="92"/>
                </a:lnTo>
                <a:lnTo>
                  <a:pt x="194" y="90"/>
                </a:lnTo>
                <a:lnTo>
                  <a:pt x="192" y="84"/>
                </a:lnTo>
                <a:lnTo>
                  <a:pt x="192" y="84"/>
                </a:lnTo>
                <a:lnTo>
                  <a:pt x="192" y="81"/>
                </a:lnTo>
                <a:lnTo>
                  <a:pt x="192" y="81"/>
                </a:lnTo>
                <a:lnTo>
                  <a:pt x="188" y="81"/>
                </a:lnTo>
                <a:lnTo>
                  <a:pt x="188" y="81"/>
                </a:lnTo>
                <a:lnTo>
                  <a:pt x="184" y="79"/>
                </a:lnTo>
                <a:lnTo>
                  <a:pt x="184" y="79"/>
                </a:lnTo>
                <a:lnTo>
                  <a:pt x="180" y="84"/>
                </a:lnTo>
                <a:lnTo>
                  <a:pt x="177" y="88"/>
                </a:lnTo>
                <a:lnTo>
                  <a:pt x="177" y="88"/>
                </a:lnTo>
                <a:lnTo>
                  <a:pt x="177" y="94"/>
                </a:lnTo>
                <a:lnTo>
                  <a:pt x="175" y="96"/>
                </a:lnTo>
                <a:lnTo>
                  <a:pt x="171" y="96"/>
                </a:lnTo>
                <a:lnTo>
                  <a:pt x="171" y="96"/>
                </a:lnTo>
                <a:lnTo>
                  <a:pt x="169" y="96"/>
                </a:lnTo>
                <a:lnTo>
                  <a:pt x="165" y="98"/>
                </a:lnTo>
                <a:lnTo>
                  <a:pt x="163" y="102"/>
                </a:lnTo>
                <a:lnTo>
                  <a:pt x="163" y="106"/>
                </a:lnTo>
                <a:lnTo>
                  <a:pt x="163" y="106"/>
                </a:lnTo>
                <a:lnTo>
                  <a:pt x="163" y="112"/>
                </a:lnTo>
                <a:lnTo>
                  <a:pt x="165" y="114"/>
                </a:lnTo>
                <a:lnTo>
                  <a:pt x="165" y="116"/>
                </a:lnTo>
                <a:lnTo>
                  <a:pt x="165" y="118"/>
                </a:lnTo>
                <a:lnTo>
                  <a:pt x="165" y="118"/>
                </a:lnTo>
                <a:lnTo>
                  <a:pt x="159" y="122"/>
                </a:lnTo>
                <a:lnTo>
                  <a:pt x="155" y="124"/>
                </a:lnTo>
                <a:lnTo>
                  <a:pt x="151" y="124"/>
                </a:lnTo>
                <a:lnTo>
                  <a:pt x="151" y="124"/>
                </a:lnTo>
                <a:lnTo>
                  <a:pt x="147" y="122"/>
                </a:lnTo>
                <a:lnTo>
                  <a:pt x="139" y="122"/>
                </a:lnTo>
                <a:lnTo>
                  <a:pt x="139" y="122"/>
                </a:lnTo>
                <a:lnTo>
                  <a:pt x="133" y="120"/>
                </a:lnTo>
                <a:lnTo>
                  <a:pt x="131" y="120"/>
                </a:lnTo>
                <a:lnTo>
                  <a:pt x="128" y="122"/>
                </a:lnTo>
                <a:lnTo>
                  <a:pt x="128" y="122"/>
                </a:lnTo>
                <a:lnTo>
                  <a:pt x="124" y="139"/>
                </a:lnTo>
                <a:lnTo>
                  <a:pt x="120" y="147"/>
                </a:lnTo>
                <a:lnTo>
                  <a:pt x="120" y="151"/>
                </a:lnTo>
                <a:lnTo>
                  <a:pt x="120" y="151"/>
                </a:lnTo>
                <a:lnTo>
                  <a:pt x="122" y="155"/>
                </a:lnTo>
                <a:lnTo>
                  <a:pt x="122" y="157"/>
                </a:lnTo>
                <a:lnTo>
                  <a:pt x="120" y="157"/>
                </a:lnTo>
                <a:lnTo>
                  <a:pt x="120" y="157"/>
                </a:lnTo>
                <a:lnTo>
                  <a:pt x="114" y="157"/>
                </a:lnTo>
                <a:lnTo>
                  <a:pt x="110" y="155"/>
                </a:lnTo>
                <a:lnTo>
                  <a:pt x="110" y="155"/>
                </a:lnTo>
                <a:lnTo>
                  <a:pt x="108" y="153"/>
                </a:lnTo>
                <a:lnTo>
                  <a:pt x="104" y="155"/>
                </a:lnTo>
                <a:lnTo>
                  <a:pt x="98" y="157"/>
                </a:lnTo>
                <a:lnTo>
                  <a:pt x="98" y="157"/>
                </a:lnTo>
                <a:lnTo>
                  <a:pt x="92" y="159"/>
                </a:lnTo>
                <a:lnTo>
                  <a:pt x="90" y="161"/>
                </a:lnTo>
                <a:lnTo>
                  <a:pt x="90" y="163"/>
                </a:lnTo>
                <a:lnTo>
                  <a:pt x="90" y="163"/>
                </a:lnTo>
                <a:lnTo>
                  <a:pt x="92" y="165"/>
                </a:lnTo>
                <a:lnTo>
                  <a:pt x="92" y="167"/>
                </a:lnTo>
                <a:lnTo>
                  <a:pt x="92" y="175"/>
                </a:lnTo>
                <a:lnTo>
                  <a:pt x="92" y="175"/>
                </a:lnTo>
                <a:lnTo>
                  <a:pt x="96" y="184"/>
                </a:lnTo>
                <a:lnTo>
                  <a:pt x="98" y="188"/>
                </a:lnTo>
                <a:lnTo>
                  <a:pt x="98" y="192"/>
                </a:lnTo>
                <a:lnTo>
                  <a:pt x="98" y="192"/>
                </a:lnTo>
                <a:lnTo>
                  <a:pt x="94" y="196"/>
                </a:lnTo>
                <a:lnTo>
                  <a:pt x="92" y="200"/>
                </a:lnTo>
                <a:lnTo>
                  <a:pt x="90" y="202"/>
                </a:lnTo>
                <a:lnTo>
                  <a:pt x="90" y="202"/>
                </a:lnTo>
                <a:lnTo>
                  <a:pt x="92" y="208"/>
                </a:lnTo>
                <a:lnTo>
                  <a:pt x="90" y="210"/>
                </a:lnTo>
                <a:lnTo>
                  <a:pt x="90" y="210"/>
                </a:lnTo>
                <a:lnTo>
                  <a:pt x="90" y="210"/>
                </a:lnTo>
                <a:lnTo>
                  <a:pt x="77" y="218"/>
                </a:lnTo>
                <a:lnTo>
                  <a:pt x="77" y="218"/>
                </a:lnTo>
                <a:lnTo>
                  <a:pt x="71" y="220"/>
                </a:lnTo>
                <a:lnTo>
                  <a:pt x="67" y="222"/>
                </a:lnTo>
                <a:lnTo>
                  <a:pt x="65" y="224"/>
                </a:lnTo>
                <a:lnTo>
                  <a:pt x="65" y="224"/>
                </a:lnTo>
                <a:lnTo>
                  <a:pt x="63" y="229"/>
                </a:lnTo>
                <a:lnTo>
                  <a:pt x="59" y="231"/>
                </a:lnTo>
                <a:lnTo>
                  <a:pt x="55" y="231"/>
                </a:lnTo>
                <a:lnTo>
                  <a:pt x="55" y="231"/>
                </a:lnTo>
                <a:lnTo>
                  <a:pt x="49" y="231"/>
                </a:lnTo>
                <a:lnTo>
                  <a:pt x="45" y="231"/>
                </a:lnTo>
                <a:lnTo>
                  <a:pt x="43" y="235"/>
                </a:lnTo>
                <a:lnTo>
                  <a:pt x="43" y="235"/>
                </a:lnTo>
                <a:lnTo>
                  <a:pt x="37" y="239"/>
                </a:lnTo>
                <a:lnTo>
                  <a:pt x="35" y="241"/>
                </a:lnTo>
                <a:lnTo>
                  <a:pt x="35" y="241"/>
                </a:lnTo>
                <a:lnTo>
                  <a:pt x="30" y="241"/>
                </a:lnTo>
                <a:lnTo>
                  <a:pt x="28" y="239"/>
                </a:lnTo>
                <a:lnTo>
                  <a:pt x="24" y="237"/>
                </a:lnTo>
                <a:lnTo>
                  <a:pt x="24" y="237"/>
                </a:lnTo>
                <a:lnTo>
                  <a:pt x="20" y="239"/>
                </a:lnTo>
                <a:lnTo>
                  <a:pt x="16" y="241"/>
                </a:lnTo>
                <a:lnTo>
                  <a:pt x="16" y="241"/>
                </a:lnTo>
                <a:lnTo>
                  <a:pt x="12" y="243"/>
                </a:lnTo>
                <a:lnTo>
                  <a:pt x="8" y="245"/>
                </a:lnTo>
                <a:lnTo>
                  <a:pt x="8" y="245"/>
                </a:lnTo>
                <a:lnTo>
                  <a:pt x="4" y="245"/>
                </a:lnTo>
                <a:lnTo>
                  <a:pt x="2" y="247"/>
                </a:lnTo>
                <a:lnTo>
                  <a:pt x="2" y="249"/>
                </a:lnTo>
                <a:lnTo>
                  <a:pt x="2" y="249"/>
                </a:lnTo>
                <a:lnTo>
                  <a:pt x="2" y="253"/>
                </a:lnTo>
                <a:lnTo>
                  <a:pt x="0" y="255"/>
                </a:lnTo>
                <a:lnTo>
                  <a:pt x="0" y="255"/>
                </a:lnTo>
                <a:lnTo>
                  <a:pt x="2" y="269"/>
                </a:lnTo>
                <a:lnTo>
                  <a:pt x="2" y="269"/>
                </a:lnTo>
                <a:lnTo>
                  <a:pt x="8" y="271"/>
                </a:lnTo>
                <a:lnTo>
                  <a:pt x="14" y="274"/>
                </a:lnTo>
                <a:lnTo>
                  <a:pt x="16" y="278"/>
                </a:lnTo>
                <a:lnTo>
                  <a:pt x="16" y="278"/>
                </a:lnTo>
                <a:lnTo>
                  <a:pt x="18" y="298"/>
                </a:lnTo>
                <a:lnTo>
                  <a:pt x="18" y="298"/>
                </a:lnTo>
                <a:lnTo>
                  <a:pt x="18" y="298"/>
                </a:lnTo>
                <a:lnTo>
                  <a:pt x="18" y="298"/>
                </a:lnTo>
                <a:lnTo>
                  <a:pt x="26" y="304"/>
                </a:lnTo>
                <a:lnTo>
                  <a:pt x="30" y="308"/>
                </a:lnTo>
                <a:lnTo>
                  <a:pt x="30" y="308"/>
                </a:lnTo>
                <a:lnTo>
                  <a:pt x="32" y="312"/>
                </a:lnTo>
                <a:lnTo>
                  <a:pt x="35" y="316"/>
                </a:lnTo>
                <a:lnTo>
                  <a:pt x="39" y="318"/>
                </a:lnTo>
                <a:lnTo>
                  <a:pt x="39" y="318"/>
                </a:lnTo>
                <a:lnTo>
                  <a:pt x="49" y="325"/>
                </a:lnTo>
                <a:lnTo>
                  <a:pt x="49" y="325"/>
                </a:lnTo>
                <a:lnTo>
                  <a:pt x="51" y="323"/>
                </a:lnTo>
                <a:lnTo>
                  <a:pt x="55" y="323"/>
                </a:lnTo>
                <a:lnTo>
                  <a:pt x="55" y="323"/>
                </a:lnTo>
                <a:lnTo>
                  <a:pt x="59" y="325"/>
                </a:lnTo>
                <a:lnTo>
                  <a:pt x="59" y="325"/>
                </a:lnTo>
                <a:lnTo>
                  <a:pt x="61" y="323"/>
                </a:lnTo>
                <a:lnTo>
                  <a:pt x="65" y="318"/>
                </a:lnTo>
                <a:lnTo>
                  <a:pt x="71" y="316"/>
                </a:lnTo>
                <a:lnTo>
                  <a:pt x="75" y="316"/>
                </a:lnTo>
                <a:lnTo>
                  <a:pt x="75" y="316"/>
                </a:lnTo>
                <a:lnTo>
                  <a:pt x="79" y="318"/>
                </a:lnTo>
                <a:lnTo>
                  <a:pt x="86" y="323"/>
                </a:lnTo>
                <a:lnTo>
                  <a:pt x="90" y="327"/>
                </a:lnTo>
                <a:lnTo>
                  <a:pt x="92" y="331"/>
                </a:lnTo>
                <a:lnTo>
                  <a:pt x="92" y="331"/>
                </a:lnTo>
                <a:lnTo>
                  <a:pt x="86" y="339"/>
                </a:lnTo>
                <a:lnTo>
                  <a:pt x="81" y="345"/>
                </a:lnTo>
                <a:lnTo>
                  <a:pt x="77" y="347"/>
                </a:lnTo>
                <a:lnTo>
                  <a:pt x="77" y="347"/>
                </a:lnTo>
                <a:lnTo>
                  <a:pt x="71" y="347"/>
                </a:lnTo>
                <a:lnTo>
                  <a:pt x="71" y="347"/>
                </a:lnTo>
                <a:lnTo>
                  <a:pt x="69" y="353"/>
                </a:lnTo>
                <a:lnTo>
                  <a:pt x="69" y="353"/>
                </a:lnTo>
                <a:lnTo>
                  <a:pt x="73" y="359"/>
                </a:lnTo>
                <a:lnTo>
                  <a:pt x="77" y="365"/>
                </a:lnTo>
                <a:lnTo>
                  <a:pt x="77" y="365"/>
                </a:lnTo>
                <a:lnTo>
                  <a:pt x="77" y="370"/>
                </a:lnTo>
                <a:lnTo>
                  <a:pt x="75" y="372"/>
                </a:lnTo>
                <a:lnTo>
                  <a:pt x="73" y="372"/>
                </a:lnTo>
                <a:lnTo>
                  <a:pt x="69" y="372"/>
                </a:lnTo>
                <a:lnTo>
                  <a:pt x="69" y="372"/>
                </a:lnTo>
                <a:lnTo>
                  <a:pt x="67" y="370"/>
                </a:lnTo>
                <a:lnTo>
                  <a:pt x="65" y="372"/>
                </a:lnTo>
                <a:lnTo>
                  <a:pt x="65" y="374"/>
                </a:lnTo>
                <a:lnTo>
                  <a:pt x="65" y="378"/>
                </a:lnTo>
                <a:lnTo>
                  <a:pt x="65" y="378"/>
                </a:lnTo>
                <a:lnTo>
                  <a:pt x="67" y="384"/>
                </a:lnTo>
                <a:lnTo>
                  <a:pt x="69" y="386"/>
                </a:lnTo>
                <a:lnTo>
                  <a:pt x="71" y="388"/>
                </a:lnTo>
                <a:lnTo>
                  <a:pt x="71" y="388"/>
                </a:lnTo>
                <a:lnTo>
                  <a:pt x="73" y="390"/>
                </a:lnTo>
                <a:lnTo>
                  <a:pt x="77" y="392"/>
                </a:lnTo>
                <a:lnTo>
                  <a:pt x="79" y="396"/>
                </a:lnTo>
                <a:lnTo>
                  <a:pt x="84" y="396"/>
                </a:lnTo>
                <a:lnTo>
                  <a:pt x="84" y="396"/>
                </a:lnTo>
                <a:lnTo>
                  <a:pt x="86" y="398"/>
                </a:lnTo>
                <a:lnTo>
                  <a:pt x="90" y="400"/>
                </a:lnTo>
                <a:lnTo>
                  <a:pt x="92" y="404"/>
                </a:lnTo>
                <a:lnTo>
                  <a:pt x="92" y="404"/>
                </a:lnTo>
                <a:lnTo>
                  <a:pt x="94" y="406"/>
                </a:lnTo>
                <a:lnTo>
                  <a:pt x="98" y="410"/>
                </a:lnTo>
                <a:lnTo>
                  <a:pt x="98" y="410"/>
                </a:lnTo>
                <a:lnTo>
                  <a:pt x="98" y="410"/>
                </a:lnTo>
                <a:lnTo>
                  <a:pt x="98" y="410"/>
                </a:lnTo>
                <a:lnTo>
                  <a:pt x="104" y="410"/>
                </a:lnTo>
                <a:lnTo>
                  <a:pt x="106" y="408"/>
                </a:lnTo>
                <a:lnTo>
                  <a:pt x="106" y="408"/>
                </a:lnTo>
                <a:lnTo>
                  <a:pt x="108" y="408"/>
                </a:lnTo>
                <a:lnTo>
                  <a:pt x="110" y="406"/>
                </a:lnTo>
                <a:lnTo>
                  <a:pt x="114" y="408"/>
                </a:lnTo>
                <a:lnTo>
                  <a:pt x="116" y="410"/>
                </a:lnTo>
                <a:lnTo>
                  <a:pt x="116" y="410"/>
                </a:lnTo>
                <a:lnTo>
                  <a:pt x="131" y="421"/>
                </a:lnTo>
                <a:lnTo>
                  <a:pt x="145" y="433"/>
                </a:lnTo>
                <a:lnTo>
                  <a:pt x="145" y="433"/>
                </a:lnTo>
                <a:lnTo>
                  <a:pt x="159" y="441"/>
                </a:lnTo>
                <a:lnTo>
                  <a:pt x="167" y="443"/>
                </a:lnTo>
                <a:lnTo>
                  <a:pt x="173" y="443"/>
                </a:lnTo>
                <a:lnTo>
                  <a:pt x="173" y="443"/>
                </a:lnTo>
                <a:lnTo>
                  <a:pt x="182" y="445"/>
                </a:lnTo>
                <a:lnTo>
                  <a:pt x="186" y="447"/>
                </a:lnTo>
                <a:lnTo>
                  <a:pt x="192" y="447"/>
                </a:lnTo>
                <a:lnTo>
                  <a:pt x="192" y="447"/>
                </a:lnTo>
                <a:lnTo>
                  <a:pt x="194" y="447"/>
                </a:lnTo>
                <a:lnTo>
                  <a:pt x="194" y="447"/>
                </a:lnTo>
                <a:lnTo>
                  <a:pt x="196" y="445"/>
                </a:lnTo>
                <a:lnTo>
                  <a:pt x="200" y="443"/>
                </a:lnTo>
                <a:lnTo>
                  <a:pt x="200" y="443"/>
                </a:lnTo>
                <a:lnTo>
                  <a:pt x="200" y="443"/>
                </a:lnTo>
                <a:lnTo>
                  <a:pt x="202" y="445"/>
                </a:lnTo>
                <a:lnTo>
                  <a:pt x="204" y="447"/>
                </a:lnTo>
                <a:lnTo>
                  <a:pt x="204" y="451"/>
                </a:lnTo>
                <a:lnTo>
                  <a:pt x="204" y="451"/>
                </a:lnTo>
                <a:lnTo>
                  <a:pt x="204" y="457"/>
                </a:lnTo>
                <a:lnTo>
                  <a:pt x="204" y="457"/>
                </a:lnTo>
                <a:lnTo>
                  <a:pt x="208" y="451"/>
                </a:lnTo>
                <a:lnTo>
                  <a:pt x="208" y="451"/>
                </a:lnTo>
                <a:lnTo>
                  <a:pt x="210" y="447"/>
                </a:lnTo>
                <a:lnTo>
                  <a:pt x="212" y="445"/>
                </a:lnTo>
                <a:lnTo>
                  <a:pt x="218" y="443"/>
                </a:lnTo>
                <a:lnTo>
                  <a:pt x="218" y="443"/>
                </a:lnTo>
                <a:lnTo>
                  <a:pt x="222" y="441"/>
                </a:lnTo>
                <a:lnTo>
                  <a:pt x="229" y="445"/>
                </a:lnTo>
                <a:lnTo>
                  <a:pt x="229" y="445"/>
                </a:lnTo>
                <a:lnTo>
                  <a:pt x="233" y="445"/>
                </a:lnTo>
                <a:lnTo>
                  <a:pt x="237" y="445"/>
                </a:lnTo>
                <a:lnTo>
                  <a:pt x="241" y="445"/>
                </a:lnTo>
                <a:lnTo>
                  <a:pt x="245" y="449"/>
                </a:lnTo>
                <a:lnTo>
                  <a:pt x="245" y="449"/>
                </a:lnTo>
                <a:lnTo>
                  <a:pt x="251" y="447"/>
                </a:lnTo>
                <a:lnTo>
                  <a:pt x="251" y="447"/>
                </a:lnTo>
                <a:lnTo>
                  <a:pt x="253" y="445"/>
                </a:lnTo>
                <a:lnTo>
                  <a:pt x="257" y="441"/>
                </a:lnTo>
                <a:lnTo>
                  <a:pt x="257" y="441"/>
                </a:lnTo>
                <a:lnTo>
                  <a:pt x="259" y="437"/>
                </a:lnTo>
                <a:lnTo>
                  <a:pt x="261" y="435"/>
                </a:lnTo>
                <a:lnTo>
                  <a:pt x="263" y="435"/>
                </a:lnTo>
                <a:lnTo>
                  <a:pt x="263" y="435"/>
                </a:lnTo>
                <a:lnTo>
                  <a:pt x="265" y="435"/>
                </a:lnTo>
                <a:lnTo>
                  <a:pt x="267" y="433"/>
                </a:lnTo>
                <a:lnTo>
                  <a:pt x="276" y="427"/>
                </a:lnTo>
                <a:lnTo>
                  <a:pt x="276" y="427"/>
                </a:lnTo>
                <a:lnTo>
                  <a:pt x="280" y="425"/>
                </a:lnTo>
                <a:lnTo>
                  <a:pt x="284" y="427"/>
                </a:lnTo>
                <a:lnTo>
                  <a:pt x="288" y="427"/>
                </a:lnTo>
                <a:lnTo>
                  <a:pt x="292" y="427"/>
                </a:lnTo>
                <a:lnTo>
                  <a:pt x="292" y="427"/>
                </a:lnTo>
                <a:lnTo>
                  <a:pt x="296" y="425"/>
                </a:lnTo>
                <a:lnTo>
                  <a:pt x="298" y="425"/>
                </a:lnTo>
                <a:lnTo>
                  <a:pt x="298" y="425"/>
                </a:lnTo>
                <a:lnTo>
                  <a:pt x="298" y="425"/>
                </a:lnTo>
                <a:lnTo>
                  <a:pt x="300" y="431"/>
                </a:lnTo>
                <a:lnTo>
                  <a:pt x="304" y="435"/>
                </a:lnTo>
                <a:lnTo>
                  <a:pt x="304" y="435"/>
                </a:lnTo>
                <a:lnTo>
                  <a:pt x="306" y="437"/>
                </a:lnTo>
                <a:lnTo>
                  <a:pt x="308" y="439"/>
                </a:lnTo>
                <a:lnTo>
                  <a:pt x="312" y="439"/>
                </a:lnTo>
                <a:lnTo>
                  <a:pt x="312" y="439"/>
                </a:lnTo>
                <a:lnTo>
                  <a:pt x="314" y="439"/>
                </a:lnTo>
                <a:lnTo>
                  <a:pt x="314" y="439"/>
                </a:lnTo>
                <a:lnTo>
                  <a:pt x="318" y="437"/>
                </a:lnTo>
                <a:lnTo>
                  <a:pt x="320" y="437"/>
                </a:lnTo>
                <a:lnTo>
                  <a:pt x="322" y="439"/>
                </a:lnTo>
                <a:lnTo>
                  <a:pt x="325" y="443"/>
                </a:lnTo>
                <a:lnTo>
                  <a:pt x="325" y="443"/>
                </a:lnTo>
                <a:lnTo>
                  <a:pt x="325" y="447"/>
                </a:lnTo>
                <a:lnTo>
                  <a:pt x="325" y="449"/>
                </a:lnTo>
                <a:lnTo>
                  <a:pt x="327" y="451"/>
                </a:lnTo>
                <a:lnTo>
                  <a:pt x="327" y="451"/>
                </a:lnTo>
                <a:lnTo>
                  <a:pt x="331" y="451"/>
                </a:lnTo>
                <a:lnTo>
                  <a:pt x="333" y="453"/>
                </a:lnTo>
                <a:lnTo>
                  <a:pt x="333" y="457"/>
                </a:lnTo>
                <a:lnTo>
                  <a:pt x="333" y="457"/>
                </a:lnTo>
                <a:lnTo>
                  <a:pt x="333" y="468"/>
                </a:lnTo>
                <a:lnTo>
                  <a:pt x="333" y="474"/>
                </a:lnTo>
                <a:lnTo>
                  <a:pt x="329" y="478"/>
                </a:lnTo>
                <a:lnTo>
                  <a:pt x="329" y="478"/>
                </a:lnTo>
                <a:lnTo>
                  <a:pt x="320" y="490"/>
                </a:lnTo>
                <a:lnTo>
                  <a:pt x="318" y="494"/>
                </a:lnTo>
                <a:lnTo>
                  <a:pt x="318" y="498"/>
                </a:lnTo>
                <a:lnTo>
                  <a:pt x="318" y="498"/>
                </a:lnTo>
                <a:lnTo>
                  <a:pt x="318" y="504"/>
                </a:lnTo>
                <a:lnTo>
                  <a:pt x="318" y="506"/>
                </a:lnTo>
                <a:lnTo>
                  <a:pt x="320" y="506"/>
                </a:lnTo>
                <a:lnTo>
                  <a:pt x="320" y="506"/>
                </a:lnTo>
                <a:lnTo>
                  <a:pt x="325" y="504"/>
                </a:lnTo>
                <a:lnTo>
                  <a:pt x="329" y="504"/>
                </a:lnTo>
                <a:lnTo>
                  <a:pt x="333" y="506"/>
                </a:lnTo>
                <a:lnTo>
                  <a:pt x="333" y="508"/>
                </a:lnTo>
                <a:lnTo>
                  <a:pt x="333" y="508"/>
                </a:lnTo>
                <a:lnTo>
                  <a:pt x="333" y="515"/>
                </a:lnTo>
                <a:lnTo>
                  <a:pt x="335" y="519"/>
                </a:lnTo>
                <a:lnTo>
                  <a:pt x="337" y="521"/>
                </a:lnTo>
                <a:lnTo>
                  <a:pt x="337" y="521"/>
                </a:lnTo>
                <a:lnTo>
                  <a:pt x="343" y="523"/>
                </a:lnTo>
                <a:lnTo>
                  <a:pt x="343" y="525"/>
                </a:lnTo>
                <a:lnTo>
                  <a:pt x="343" y="527"/>
                </a:lnTo>
                <a:lnTo>
                  <a:pt x="343" y="527"/>
                </a:lnTo>
                <a:lnTo>
                  <a:pt x="341" y="533"/>
                </a:lnTo>
                <a:lnTo>
                  <a:pt x="341" y="535"/>
                </a:lnTo>
                <a:lnTo>
                  <a:pt x="343" y="537"/>
                </a:lnTo>
                <a:lnTo>
                  <a:pt x="343" y="537"/>
                </a:lnTo>
                <a:lnTo>
                  <a:pt x="349" y="537"/>
                </a:lnTo>
                <a:lnTo>
                  <a:pt x="351" y="537"/>
                </a:lnTo>
                <a:lnTo>
                  <a:pt x="351" y="539"/>
                </a:lnTo>
                <a:lnTo>
                  <a:pt x="351" y="539"/>
                </a:lnTo>
                <a:lnTo>
                  <a:pt x="351" y="543"/>
                </a:lnTo>
                <a:lnTo>
                  <a:pt x="353" y="545"/>
                </a:lnTo>
                <a:lnTo>
                  <a:pt x="355" y="545"/>
                </a:lnTo>
                <a:lnTo>
                  <a:pt x="359" y="545"/>
                </a:lnTo>
                <a:lnTo>
                  <a:pt x="359" y="545"/>
                </a:lnTo>
                <a:lnTo>
                  <a:pt x="363" y="543"/>
                </a:lnTo>
                <a:lnTo>
                  <a:pt x="365" y="543"/>
                </a:lnTo>
                <a:lnTo>
                  <a:pt x="365" y="543"/>
                </a:lnTo>
                <a:lnTo>
                  <a:pt x="367" y="545"/>
                </a:lnTo>
                <a:lnTo>
                  <a:pt x="369" y="547"/>
                </a:lnTo>
                <a:lnTo>
                  <a:pt x="369" y="549"/>
                </a:lnTo>
                <a:lnTo>
                  <a:pt x="374" y="549"/>
                </a:lnTo>
                <a:lnTo>
                  <a:pt x="374" y="549"/>
                </a:lnTo>
                <a:lnTo>
                  <a:pt x="376" y="549"/>
                </a:lnTo>
                <a:lnTo>
                  <a:pt x="376" y="545"/>
                </a:lnTo>
                <a:lnTo>
                  <a:pt x="374" y="539"/>
                </a:lnTo>
                <a:lnTo>
                  <a:pt x="374" y="539"/>
                </a:lnTo>
                <a:lnTo>
                  <a:pt x="374" y="533"/>
                </a:lnTo>
                <a:lnTo>
                  <a:pt x="374" y="531"/>
                </a:lnTo>
                <a:lnTo>
                  <a:pt x="376" y="531"/>
                </a:lnTo>
                <a:lnTo>
                  <a:pt x="376" y="531"/>
                </a:lnTo>
                <a:lnTo>
                  <a:pt x="380" y="531"/>
                </a:lnTo>
                <a:lnTo>
                  <a:pt x="386" y="529"/>
                </a:lnTo>
                <a:lnTo>
                  <a:pt x="386" y="529"/>
                </a:lnTo>
                <a:lnTo>
                  <a:pt x="388" y="527"/>
                </a:lnTo>
                <a:lnTo>
                  <a:pt x="390" y="527"/>
                </a:lnTo>
                <a:lnTo>
                  <a:pt x="394" y="529"/>
                </a:lnTo>
                <a:lnTo>
                  <a:pt x="396" y="527"/>
                </a:lnTo>
                <a:lnTo>
                  <a:pt x="396" y="527"/>
                </a:lnTo>
                <a:lnTo>
                  <a:pt x="398" y="525"/>
                </a:lnTo>
                <a:lnTo>
                  <a:pt x="400" y="527"/>
                </a:lnTo>
                <a:lnTo>
                  <a:pt x="404" y="527"/>
                </a:lnTo>
                <a:lnTo>
                  <a:pt x="408" y="527"/>
                </a:lnTo>
                <a:lnTo>
                  <a:pt x="408" y="527"/>
                </a:lnTo>
                <a:lnTo>
                  <a:pt x="410" y="527"/>
                </a:lnTo>
                <a:lnTo>
                  <a:pt x="414" y="527"/>
                </a:lnTo>
                <a:lnTo>
                  <a:pt x="414" y="527"/>
                </a:lnTo>
                <a:lnTo>
                  <a:pt x="416" y="525"/>
                </a:lnTo>
                <a:lnTo>
                  <a:pt x="416" y="525"/>
                </a:lnTo>
                <a:lnTo>
                  <a:pt x="423" y="519"/>
                </a:lnTo>
                <a:lnTo>
                  <a:pt x="427" y="517"/>
                </a:lnTo>
                <a:lnTo>
                  <a:pt x="429" y="519"/>
                </a:lnTo>
                <a:lnTo>
                  <a:pt x="429" y="519"/>
                </a:lnTo>
                <a:lnTo>
                  <a:pt x="431" y="521"/>
                </a:lnTo>
                <a:lnTo>
                  <a:pt x="435" y="523"/>
                </a:lnTo>
                <a:lnTo>
                  <a:pt x="439" y="525"/>
                </a:lnTo>
                <a:lnTo>
                  <a:pt x="439" y="525"/>
                </a:lnTo>
                <a:lnTo>
                  <a:pt x="445" y="525"/>
                </a:lnTo>
                <a:lnTo>
                  <a:pt x="445" y="527"/>
                </a:lnTo>
                <a:lnTo>
                  <a:pt x="443" y="533"/>
                </a:lnTo>
                <a:lnTo>
                  <a:pt x="443" y="533"/>
                </a:lnTo>
                <a:lnTo>
                  <a:pt x="445" y="535"/>
                </a:lnTo>
                <a:lnTo>
                  <a:pt x="449" y="539"/>
                </a:lnTo>
                <a:lnTo>
                  <a:pt x="457" y="543"/>
                </a:lnTo>
                <a:lnTo>
                  <a:pt x="457" y="543"/>
                </a:lnTo>
                <a:lnTo>
                  <a:pt x="461" y="545"/>
                </a:lnTo>
                <a:lnTo>
                  <a:pt x="461" y="545"/>
                </a:lnTo>
                <a:lnTo>
                  <a:pt x="465" y="545"/>
                </a:lnTo>
                <a:lnTo>
                  <a:pt x="467" y="545"/>
                </a:lnTo>
                <a:lnTo>
                  <a:pt x="470" y="543"/>
                </a:lnTo>
                <a:lnTo>
                  <a:pt x="470" y="543"/>
                </a:lnTo>
                <a:lnTo>
                  <a:pt x="472" y="541"/>
                </a:lnTo>
                <a:lnTo>
                  <a:pt x="474" y="541"/>
                </a:lnTo>
                <a:lnTo>
                  <a:pt x="478" y="543"/>
                </a:lnTo>
                <a:lnTo>
                  <a:pt x="478" y="543"/>
                </a:lnTo>
                <a:lnTo>
                  <a:pt x="480" y="547"/>
                </a:lnTo>
                <a:lnTo>
                  <a:pt x="486" y="543"/>
                </a:lnTo>
                <a:lnTo>
                  <a:pt x="486" y="543"/>
                </a:lnTo>
                <a:lnTo>
                  <a:pt x="488" y="543"/>
                </a:lnTo>
                <a:lnTo>
                  <a:pt x="490" y="545"/>
                </a:lnTo>
                <a:lnTo>
                  <a:pt x="490" y="547"/>
                </a:lnTo>
                <a:lnTo>
                  <a:pt x="488" y="549"/>
                </a:lnTo>
                <a:lnTo>
                  <a:pt x="488" y="549"/>
                </a:lnTo>
                <a:lnTo>
                  <a:pt x="488" y="551"/>
                </a:lnTo>
                <a:lnTo>
                  <a:pt x="488" y="555"/>
                </a:lnTo>
                <a:lnTo>
                  <a:pt x="492" y="562"/>
                </a:lnTo>
                <a:lnTo>
                  <a:pt x="492" y="562"/>
                </a:lnTo>
                <a:lnTo>
                  <a:pt x="494" y="564"/>
                </a:lnTo>
                <a:lnTo>
                  <a:pt x="496" y="562"/>
                </a:lnTo>
                <a:lnTo>
                  <a:pt x="496" y="555"/>
                </a:lnTo>
                <a:lnTo>
                  <a:pt x="496" y="555"/>
                </a:lnTo>
                <a:lnTo>
                  <a:pt x="496" y="553"/>
                </a:lnTo>
                <a:lnTo>
                  <a:pt x="500" y="551"/>
                </a:lnTo>
                <a:lnTo>
                  <a:pt x="514" y="543"/>
                </a:lnTo>
                <a:lnTo>
                  <a:pt x="514" y="543"/>
                </a:lnTo>
                <a:lnTo>
                  <a:pt x="525" y="539"/>
                </a:lnTo>
                <a:lnTo>
                  <a:pt x="535" y="535"/>
                </a:lnTo>
                <a:lnTo>
                  <a:pt x="543" y="527"/>
                </a:lnTo>
                <a:lnTo>
                  <a:pt x="543" y="527"/>
                </a:lnTo>
                <a:lnTo>
                  <a:pt x="545" y="527"/>
                </a:lnTo>
                <a:lnTo>
                  <a:pt x="549" y="529"/>
                </a:lnTo>
                <a:lnTo>
                  <a:pt x="553" y="529"/>
                </a:lnTo>
                <a:lnTo>
                  <a:pt x="557" y="529"/>
                </a:lnTo>
                <a:lnTo>
                  <a:pt x="557" y="529"/>
                </a:lnTo>
                <a:lnTo>
                  <a:pt x="561" y="527"/>
                </a:lnTo>
                <a:lnTo>
                  <a:pt x="570" y="525"/>
                </a:lnTo>
                <a:lnTo>
                  <a:pt x="582" y="525"/>
                </a:lnTo>
                <a:lnTo>
                  <a:pt x="582" y="525"/>
                </a:lnTo>
                <a:lnTo>
                  <a:pt x="584" y="523"/>
                </a:lnTo>
                <a:lnTo>
                  <a:pt x="586" y="521"/>
                </a:lnTo>
                <a:lnTo>
                  <a:pt x="590" y="517"/>
                </a:lnTo>
                <a:lnTo>
                  <a:pt x="590" y="517"/>
                </a:lnTo>
                <a:lnTo>
                  <a:pt x="594" y="513"/>
                </a:lnTo>
                <a:lnTo>
                  <a:pt x="598" y="510"/>
                </a:lnTo>
                <a:lnTo>
                  <a:pt x="598" y="510"/>
                </a:lnTo>
                <a:lnTo>
                  <a:pt x="604" y="506"/>
                </a:lnTo>
                <a:lnTo>
                  <a:pt x="606" y="500"/>
                </a:lnTo>
                <a:lnTo>
                  <a:pt x="606" y="500"/>
                </a:lnTo>
                <a:lnTo>
                  <a:pt x="606" y="498"/>
                </a:lnTo>
                <a:lnTo>
                  <a:pt x="610" y="498"/>
                </a:lnTo>
                <a:lnTo>
                  <a:pt x="615" y="496"/>
                </a:lnTo>
                <a:lnTo>
                  <a:pt x="615" y="494"/>
                </a:lnTo>
                <a:lnTo>
                  <a:pt x="615" y="494"/>
                </a:lnTo>
                <a:lnTo>
                  <a:pt x="617" y="492"/>
                </a:lnTo>
                <a:lnTo>
                  <a:pt x="619" y="492"/>
                </a:lnTo>
                <a:lnTo>
                  <a:pt x="621" y="490"/>
                </a:lnTo>
                <a:lnTo>
                  <a:pt x="623" y="488"/>
                </a:lnTo>
                <a:lnTo>
                  <a:pt x="623" y="488"/>
                </a:lnTo>
                <a:lnTo>
                  <a:pt x="623" y="486"/>
                </a:lnTo>
                <a:lnTo>
                  <a:pt x="625" y="484"/>
                </a:lnTo>
                <a:lnTo>
                  <a:pt x="629" y="482"/>
                </a:lnTo>
                <a:lnTo>
                  <a:pt x="629" y="482"/>
                </a:lnTo>
                <a:lnTo>
                  <a:pt x="629" y="480"/>
                </a:lnTo>
                <a:lnTo>
                  <a:pt x="629" y="476"/>
                </a:lnTo>
                <a:lnTo>
                  <a:pt x="629" y="474"/>
                </a:lnTo>
                <a:lnTo>
                  <a:pt x="631" y="472"/>
                </a:lnTo>
                <a:lnTo>
                  <a:pt x="631" y="472"/>
                </a:lnTo>
                <a:lnTo>
                  <a:pt x="631" y="470"/>
                </a:lnTo>
                <a:lnTo>
                  <a:pt x="631" y="468"/>
                </a:lnTo>
                <a:lnTo>
                  <a:pt x="629" y="464"/>
                </a:lnTo>
                <a:lnTo>
                  <a:pt x="629" y="464"/>
                </a:lnTo>
                <a:lnTo>
                  <a:pt x="629" y="464"/>
                </a:lnTo>
                <a:lnTo>
                  <a:pt x="631" y="461"/>
                </a:lnTo>
                <a:lnTo>
                  <a:pt x="639" y="459"/>
                </a:lnTo>
                <a:lnTo>
                  <a:pt x="639" y="459"/>
                </a:lnTo>
                <a:lnTo>
                  <a:pt x="643" y="455"/>
                </a:lnTo>
                <a:lnTo>
                  <a:pt x="645" y="449"/>
                </a:lnTo>
                <a:lnTo>
                  <a:pt x="645" y="449"/>
                </a:lnTo>
                <a:lnTo>
                  <a:pt x="645" y="447"/>
                </a:lnTo>
                <a:lnTo>
                  <a:pt x="649" y="443"/>
                </a:lnTo>
                <a:lnTo>
                  <a:pt x="653" y="441"/>
                </a:lnTo>
                <a:lnTo>
                  <a:pt x="653" y="441"/>
                </a:lnTo>
                <a:lnTo>
                  <a:pt x="655" y="439"/>
                </a:lnTo>
                <a:lnTo>
                  <a:pt x="657" y="437"/>
                </a:lnTo>
                <a:lnTo>
                  <a:pt x="657" y="429"/>
                </a:lnTo>
                <a:lnTo>
                  <a:pt x="657" y="429"/>
                </a:lnTo>
                <a:lnTo>
                  <a:pt x="657" y="427"/>
                </a:lnTo>
                <a:lnTo>
                  <a:pt x="659" y="425"/>
                </a:lnTo>
                <a:lnTo>
                  <a:pt x="659" y="425"/>
                </a:lnTo>
                <a:lnTo>
                  <a:pt x="659" y="423"/>
                </a:lnTo>
                <a:lnTo>
                  <a:pt x="659" y="423"/>
                </a:lnTo>
                <a:lnTo>
                  <a:pt x="657" y="421"/>
                </a:lnTo>
                <a:lnTo>
                  <a:pt x="659" y="419"/>
                </a:lnTo>
                <a:lnTo>
                  <a:pt x="661" y="417"/>
                </a:lnTo>
                <a:lnTo>
                  <a:pt x="666" y="414"/>
                </a:lnTo>
                <a:lnTo>
                  <a:pt x="666" y="414"/>
                </a:lnTo>
                <a:lnTo>
                  <a:pt x="668" y="412"/>
                </a:lnTo>
                <a:lnTo>
                  <a:pt x="666" y="412"/>
                </a:lnTo>
                <a:lnTo>
                  <a:pt x="661" y="412"/>
                </a:lnTo>
                <a:lnTo>
                  <a:pt x="659" y="412"/>
                </a:lnTo>
                <a:lnTo>
                  <a:pt x="659" y="412"/>
                </a:lnTo>
                <a:lnTo>
                  <a:pt x="657" y="412"/>
                </a:lnTo>
                <a:lnTo>
                  <a:pt x="655" y="410"/>
                </a:lnTo>
                <a:lnTo>
                  <a:pt x="653" y="408"/>
                </a:lnTo>
                <a:lnTo>
                  <a:pt x="651" y="410"/>
                </a:lnTo>
                <a:lnTo>
                  <a:pt x="651" y="410"/>
                </a:lnTo>
                <a:lnTo>
                  <a:pt x="649" y="410"/>
                </a:lnTo>
                <a:lnTo>
                  <a:pt x="645" y="410"/>
                </a:lnTo>
                <a:lnTo>
                  <a:pt x="645" y="408"/>
                </a:lnTo>
                <a:lnTo>
                  <a:pt x="647" y="406"/>
                </a:lnTo>
                <a:lnTo>
                  <a:pt x="647" y="406"/>
                </a:lnTo>
                <a:lnTo>
                  <a:pt x="653" y="402"/>
                </a:lnTo>
                <a:lnTo>
                  <a:pt x="661" y="400"/>
                </a:lnTo>
                <a:lnTo>
                  <a:pt x="661" y="400"/>
                </a:lnTo>
                <a:lnTo>
                  <a:pt x="661" y="398"/>
                </a:lnTo>
                <a:lnTo>
                  <a:pt x="659" y="394"/>
                </a:lnTo>
                <a:lnTo>
                  <a:pt x="655" y="392"/>
                </a:lnTo>
                <a:lnTo>
                  <a:pt x="653" y="392"/>
                </a:lnTo>
                <a:lnTo>
                  <a:pt x="653" y="392"/>
                </a:lnTo>
                <a:lnTo>
                  <a:pt x="649" y="390"/>
                </a:lnTo>
                <a:lnTo>
                  <a:pt x="647" y="388"/>
                </a:lnTo>
                <a:lnTo>
                  <a:pt x="643" y="384"/>
                </a:lnTo>
                <a:lnTo>
                  <a:pt x="639" y="382"/>
                </a:lnTo>
                <a:lnTo>
                  <a:pt x="639" y="382"/>
                </a:lnTo>
                <a:lnTo>
                  <a:pt x="639" y="382"/>
                </a:lnTo>
                <a:lnTo>
                  <a:pt x="641" y="382"/>
                </a:lnTo>
                <a:lnTo>
                  <a:pt x="643" y="380"/>
                </a:lnTo>
                <a:lnTo>
                  <a:pt x="647" y="382"/>
                </a:lnTo>
                <a:lnTo>
                  <a:pt x="647" y="382"/>
                </a:lnTo>
                <a:lnTo>
                  <a:pt x="655" y="384"/>
                </a:lnTo>
                <a:lnTo>
                  <a:pt x="657" y="386"/>
                </a:lnTo>
                <a:lnTo>
                  <a:pt x="659" y="384"/>
                </a:lnTo>
                <a:lnTo>
                  <a:pt x="659" y="384"/>
                </a:lnTo>
                <a:lnTo>
                  <a:pt x="659" y="382"/>
                </a:lnTo>
                <a:lnTo>
                  <a:pt x="657" y="378"/>
                </a:lnTo>
                <a:lnTo>
                  <a:pt x="649" y="372"/>
                </a:lnTo>
                <a:lnTo>
                  <a:pt x="649" y="372"/>
                </a:lnTo>
                <a:lnTo>
                  <a:pt x="647" y="367"/>
                </a:lnTo>
                <a:lnTo>
                  <a:pt x="647" y="365"/>
                </a:lnTo>
                <a:lnTo>
                  <a:pt x="647" y="363"/>
                </a:lnTo>
                <a:lnTo>
                  <a:pt x="645" y="361"/>
                </a:lnTo>
                <a:lnTo>
                  <a:pt x="645" y="361"/>
                </a:lnTo>
                <a:lnTo>
                  <a:pt x="641" y="355"/>
                </a:lnTo>
                <a:lnTo>
                  <a:pt x="637" y="345"/>
                </a:lnTo>
                <a:lnTo>
                  <a:pt x="637" y="345"/>
                </a:lnTo>
                <a:lnTo>
                  <a:pt x="635" y="341"/>
                </a:lnTo>
                <a:lnTo>
                  <a:pt x="631" y="339"/>
                </a:lnTo>
                <a:lnTo>
                  <a:pt x="627" y="337"/>
                </a:lnTo>
                <a:lnTo>
                  <a:pt x="625" y="335"/>
                </a:lnTo>
                <a:lnTo>
                  <a:pt x="625" y="335"/>
                </a:lnTo>
                <a:lnTo>
                  <a:pt x="625" y="333"/>
                </a:lnTo>
                <a:lnTo>
                  <a:pt x="625" y="329"/>
                </a:lnTo>
                <a:lnTo>
                  <a:pt x="627" y="325"/>
                </a:lnTo>
                <a:lnTo>
                  <a:pt x="631" y="323"/>
                </a:lnTo>
                <a:lnTo>
                  <a:pt x="631" y="323"/>
                </a:lnTo>
                <a:lnTo>
                  <a:pt x="635" y="318"/>
                </a:lnTo>
                <a:lnTo>
                  <a:pt x="635" y="316"/>
                </a:lnTo>
                <a:lnTo>
                  <a:pt x="637" y="314"/>
                </a:lnTo>
                <a:lnTo>
                  <a:pt x="637" y="314"/>
                </a:lnTo>
                <a:lnTo>
                  <a:pt x="637" y="314"/>
                </a:lnTo>
                <a:lnTo>
                  <a:pt x="641" y="314"/>
                </a:lnTo>
                <a:lnTo>
                  <a:pt x="645" y="308"/>
                </a:lnTo>
                <a:lnTo>
                  <a:pt x="645" y="308"/>
                </a:lnTo>
                <a:lnTo>
                  <a:pt x="647" y="306"/>
                </a:lnTo>
                <a:lnTo>
                  <a:pt x="649" y="306"/>
                </a:lnTo>
                <a:lnTo>
                  <a:pt x="651" y="306"/>
                </a:lnTo>
                <a:lnTo>
                  <a:pt x="653" y="304"/>
                </a:lnTo>
                <a:lnTo>
                  <a:pt x="653" y="304"/>
                </a:lnTo>
                <a:lnTo>
                  <a:pt x="657" y="302"/>
                </a:lnTo>
                <a:lnTo>
                  <a:pt x="661" y="302"/>
                </a:lnTo>
                <a:lnTo>
                  <a:pt x="670" y="300"/>
                </a:lnTo>
                <a:lnTo>
                  <a:pt x="670" y="300"/>
                </a:lnTo>
                <a:lnTo>
                  <a:pt x="672" y="296"/>
                </a:lnTo>
                <a:lnTo>
                  <a:pt x="670" y="294"/>
                </a:lnTo>
                <a:lnTo>
                  <a:pt x="666" y="290"/>
                </a:lnTo>
                <a:lnTo>
                  <a:pt x="661" y="290"/>
                </a:lnTo>
                <a:lnTo>
                  <a:pt x="661" y="290"/>
                </a:lnTo>
                <a:lnTo>
                  <a:pt x="655" y="290"/>
                </a:lnTo>
                <a:lnTo>
                  <a:pt x="651" y="288"/>
                </a:lnTo>
                <a:lnTo>
                  <a:pt x="649" y="284"/>
                </a:lnTo>
                <a:lnTo>
                  <a:pt x="649" y="284"/>
                </a:lnTo>
                <a:lnTo>
                  <a:pt x="647" y="284"/>
                </a:lnTo>
                <a:lnTo>
                  <a:pt x="645" y="284"/>
                </a:lnTo>
                <a:lnTo>
                  <a:pt x="641" y="288"/>
                </a:lnTo>
                <a:lnTo>
                  <a:pt x="635" y="292"/>
                </a:lnTo>
                <a:lnTo>
                  <a:pt x="629" y="296"/>
                </a:lnTo>
                <a:lnTo>
                  <a:pt x="629" y="296"/>
                </a:lnTo>
                <a:lnTo>
                  <a:pt x="625" y="298"/>
                </a:lnTo>
                <a:lnTo>
                  <a:pt x="623" y="294"/>
                </a:lnTo>
                <a:lnTo>
                  <a:pt x="621" y="290"/>
                </a:lnTo>
                <a:lnTo>
                  <a:pt x="621" y="286"/>
                </a:lnTo>
                <a:lnTo>
                  <a:pt x="621" y="286"/>
                </a:lnTo>
                <a:lnTo>
                  <a:pt x="621" y="282"/>
                </a:lnTo>
                <a:lnTo>
                  <a:pt x="619" y="280"/>
                </a:lnTo>
                <a:lnTo>
                  <a:pt x="606" y="280"/>
                </a:lnTo>
                <a:lnTo>
                  <a:pt x="606" y="280"/>
                </a:lnTo>
                <a:lnTo>
                  <a:pt x="602" y="280"/>
                </a:lnTo>
                <a:lnTo>
                  <a:pt x="602" y="278"/>
                </a:lnTo>
                <a:lnTo>
                  <a:pt x="600" y="271"/>
                </a:lnTo>
                <a:lnTo>
                  <a:pt x="602" y="265"/>
                </a:lnTo>
                <a:lnTo>
                  <a:pt x="606" y="263"/>
                </a:lnTo>
                <a:lnTo>
                  <a:pt x="606" y="263"/>
                </a:lnTo>
                <a:lnTo>
                  <a:pt x="615" y="263"/>
                </a:lnTo>
                <a:lnTo>
                  <a:pt x="621" y="261"/>
                </a:lnTo>
                <a:lnTo>
                  <a:pt x="623" y="257"/>
                </a:lnTo>
                <a:lnTo>
                  <a:pt x="623" y="257"/>
                </a:lnTo>
                <a:lnTo>
                  <a:pt x="627" y="251"/>
                </a:lnTo>
                <a:lnTo>
                  <a:pt x="631" y="251"/>
                </a:lnTo>
                <a:lnTo>
                  <a:pt x="635" y="249"/>
                </a:lnTo>
                <a:lnTo>
                  <a:pt x="639" y="245"/>
                </a:lnTo>
                <a:lnTo>
                  <a:pt x="639" y="245"/>
                </a:lnTo>
                <a:lnTo>
                  <a:pt x="645" y="239"/>
                </a:lnTo>
                <a:lnTo>
                  <a:pt x="653" y="235"/>
                </a:lnTo>
                <a:lnTo>
                  <a:pt x="657" y="233"/>
                </a:lnTo>
                <a:lnTo>
                  <a:pt x="664" y="235"/>
                </a:lnTo>
                <a:lnTo>
                  <a:pt x="664" y="235"/>
                </a:lnTo>
                <a:lnTo>
                  <a:pt x="666" y="239"/>
                </a:lnTo>
                <a:lnTo>
                  <a:pt x="666" y="241"/>
                </a:lnTo>
                <a:lnTo>
                  <a:pt x="664" y="245"/>
                </a:lnTo>
                <a:lnTo>
                  <a:pt x="657" y="251"/>
                </a:lnTo>
                <a:lnTo>
                  <a:pt x="653" y="255"/>
                </a:lnTo>
                <a:lnTo>
                  <a:pt x="653" y="255"/>
                </a:lnTo>
                <a:lnTo>
                  <a:pt x="653" y="259"/>
                </a:lnTo>
                <a:lnTo>
                  <a:pt x="653" y="261"/>
                </a:lnTo>
                <a:lnTo>
                  <a:pt x="653" y="263"/>
                </a:lnTo>
                <a:lnTo>
                  <a:pt x="651" y="267"/>
                </a:lnTo>
                <a:lnTo>
                  <a:pt x="651" y="267"/>
                </a:lnTo>
                <a:lnTo>
                  <a:pt x="651" y="269"/>
                </a:lnTo>
                <a:lnTo>
                  <a:pt x="653" y="269"/>
                </a:lnTo>
                <a:lnTo>
                  <a:pt x="657" y="269"/>
                </a:lnTo>
                <a:lnTo>
                  <a:pt x="661" y="265"/>
                </a:lnTo>
                <a:lnTo>
                  <a:pt x="661" y="265"/>
                </a:lnTo>
                <a:lnTo>
                  <a:pt x="676" y="257"/>
                </a:lnTo>
                <a:lnTo>
                  <a:pt x="688" y="251"/>
                </a:lnTo>
                <a:lnTo>
                  <a:pt x="688" y="251"/>
                </a:lnTo>
                <a:lnTo>
                  <a:pt x="694" y="251"/>
                </a:lnTo>
                <a:lnTo>
                  <a:pt x="694" y="251"/>
                </a:lnTo>
                <a:lnTo>
                  <a:pt x="696" y="247"/>
                </a:lnTo>
                <a:lnTo>
                  <a:pt x="698" y="245"/>
                </a:lnTo>
                <a:lnTo>
                  <a:pt x="698" y="245"/>
                </a:lnTo>
                <a:lnTo>
                  <a:pt x="713" y="237"/>
                </a:lnTo>
                <a:lnTo>
                  <a:pt x="721" y="233"/>
                </a:lnTo>
                <a:lnTo>
                  <a:pt x="725" y="229"/>
                </a:lnTo>
                <a:lnTo>
                  <a:pt x="725" y="229"/>
                </a:lnTo>
                <a:lnTo>
                  <a:pt x="729" y="222"/>
                </a:lnTo>
                <a:lnTo>
                  <a:pt x="731" y="220"/>
                </a:lnTo>
                <a:lnTo>
                  <a:pt x="735" y="218"/>
                </a:lnTo>
                <a:lnTo>
                  <a:pt x="735" y="218"/>
                </a:lnTo>
                <a:lnTo>
                  <a:pt x="737" y="220"/>
                </a:lnTo>
                <a:lnTo>
                  <a:pt x="739" y="222"/>
                </a:lnTo>
                <a:lnTo>
                  <a:pt x="743" y="222"/>
                </a:lnTo>
                <a:lnTo>
                  <a:pt x="743" y="222"/>
                </a:lnTo>
                <a:lnTo>
                  <a:pt x="751" y="222"/>
                </a:lnTo>
                <a:lnTo>
                  <a:pt x="753" y="222"/>
                </a:lnTo>
                <a:lnTo>
                  <a:pt x="751" y="220"/>
                </a:lnTo>
                <a:lnTo>
                  <a:pt x="751" y="220"/>
                </a:lnTo>
                <a:lnTo>
                  <a:pt x="751" y="216"/>
                </a:lnTo>
                <a:lnTo>
                  <a:pt x="751" y="216"/>
                </a:lnTo>
                <a:lnTo>
                  <a:pt x="757" y="214"/>
                </a:lnTo>
                <a:lnTo>
                  <a:pt x="757" y="214"/>
                </a:lnTo>
                <a:lnTo>
                  <a:pt x="762" y="212"/>
                </a:lnTo>
                <a:lnTo>
                  <a:pt x="764" y="210"/>
                </a:lnTo>
                <a:lnTo>
                  <a:pt x="766" y="208"/>
                </a:lnTo>
                <a:lnTo>
                  <a:pt x="768" y="206"/>
                </a:lnTo>
                <a:lnTo>
                  <a:pt x="768" y="206"/>
                </a:lnTo>
                <a:lnTo>
                  <a:pt x="770" y="204"/>
                </a:lnTo>
                <a:lnTo>
                  <a:pt x="772" y="202"/>
                </a:lnTo>
                <a:lnTo>
                  <a:pt x="774" y="198"/>
                </a:lnTo>
                <a:lnTo>
                  <a:pt x="776" y="196"/>
                </a:lnTo>
                <a:lnTo>
                  <a:pt x="776" y="196"/>
                </a:lnTo>
                <a:lnTo>
                  <a:pt x="780" y="196"/>
                </a:lnTo>
                <a:lnTo>
                  <a:pt x="782" y="198"/>
                </a:lnTo>
                <a:lnTo>
                  <a:pt x="784" y="200"/>
                </a:lnTo>
                <a:lnTo>
                  <a:pt x="788" y="200"/>
                </a:lnTo>
                <a:lnTo>
                  <a:pt x="788" y="200"/>
                </a:lnTo>
                <a:lnTo>
                  <a:pt x="792" y="200"/>
                </a:lnTo>
                <a:lnTo>
                  <a:pt x="792" y="200"/>
                </a:lnTo>
                <a:lnTo>
                  <a:pt x="794" y="198"/>
                </a:lnTo>
                <a:lnTo>
                  <a:pt x="794" y="198"/>
                </a:lnTo>
                <a:lnTo>
                  <a:pt x="794" y="190"/>
                </a:lnTo>
                <a:lnTo>
                  <a:pt x="794" y="184"/>
                </a:lnTo>
                <a:lnTo>
                  <a:pt x="794" y="184"/>
                </a:lnTo>
                <a:lnTo>
                  <a:pt x="792" y="178"/>
                </a:lnTo>
                <a:lnTo>
                  <a:pt x="794" y="173"/>
                </a:lnTo>
                <a:lnTo>
                  <a:pt x="794" y="173"/>
                </a:lnTo>
                <a:lnTo>
                  <a:pt x="792" y="165"/>
                </a:lnTo>
                <a:lnTo>
                  <a:pt x="794" y="163"/>
                </a:lnTo>
                <a:lnTo>
                  <a:pt x="796" y="161"/>
                </a:lnTo>
                <a:lnTo>
                  <a:pt x="796" y="161"/>
                </a:lnTo>
                <a:lnTo>
                  <a:pt x="798" y="161"/>
                </a:lnTo>
                <a:lnTo>
                  <a:pt x="800" y="159"/>
                </a:lnTo>
                <a:lnTo>
                  <a:pt x="804" y="157"/>
                </a:lnTo>
                <a:lnTo>
                  <a:pt x="806" y="157"/>
                </a:lnTo>
                <a:lnTo>
                  <a:pt x="806" y="157"/>
                </a:lnTo>
                <a:lnTo>
                  <a:pt x="815" y="159"/>
                </a:lnTo>
                <a:lnTo>
                  <a:pt x="819" y="159"/>
                </a:lnTo>
                <a:lnTo>
                  <a:pt x="819" y="157"/>
                </a:lnTo>
                <a:lnTo>
                  <a:pt x="819" y="157"/>
                </a:lnTo>
                <a:lnTo>
                  <a:pt x="821" y="155"/>
                </a:lnTo>
                <a:lnTo>
                  <a:pt x="823" y="153"/>
                </a:lnTo>
                <a:lnTo>
                  <a:pt x="825" y="151"/>
                </a:lnTo>
                <a:lnTo>
                  <a:pt x="827" y="147"/>
                </a:lnTo>
                <a:lnTo>
                  <a:pt x="827" y="147"/>
                </a:lnTo>
                <a:lnTo>
                  <a:pt x="827" y="145"/>
                </a:lnTo>
                <a:lnTo>
                  <a:pt x="831" y="141"/>
                </a:lnTo>
                <a:lnTo>
                  <a:pt x="833" y="139"/>
                </a:lnTo>
                <a:lnTo>
                  <a:pt x="835" y="137"/>
                </a:lnTo>
                <a:lnTo>
                  <a:pt x="835" y="137"/>
                </a:lnTo>
                <a:lnTo>
                  <a:pt x="837" y="126"/>
                </a:lnTo>
                <a:lnTo>
                  <a:pt x="839" y="120"/>
                </a:lnTo>
                <a:lnTo>
                  <a:pt x="841" y="118"/>
                </a:lnTo>
                <a:lnTo>
                  <a:pt x="841" y="118"/>
                </a:lnTo>
                <a:lnTo>
                  <a:pt x="843" y="116"/>
                </a:lnTo>
                <a:lnTo>
                  <a:pt x="843" y="114"/>
                </a:lnTo>
                <a:lnTo>
                  <a:pt x="841" y="110"/>
                </a:lnTo>
                <a:lnTo>
                  <a:pt x="841" y="106"/>
                </a:lnTo>
                <a:lnTo>
                  <a:pt x="841" y="106"/>
                </a:lnTo>
                <a:close/>
                <a:moveTo>
                  <a:pt x="637" y="510"/>
                </a:moveTo>
                <a:lnTo>
                  <a:pt x="637" y="510"/>
                </a:lnTo>
                <a:lnTo>
                  <a:pt x="637" y="521"/>
                </a:lnTo>
                <a:lnTo>
                  <a:pt x="639" y="529"/>
                </a:lnTo>
                <a:lnTo>
                  <a:pt x="643" y="535"/>
                </a:lnTo>
                <a:lnTo>
                  <a:pt x="645" y="535"/>
                </a:lnTo>
                <a:lnTo>
                  <a:pt x="645" y="535"/>
                </a:lnTo>
                <a:lnTo>
                  <a:pt x="649" y="527"/>
                </a:lnTo>
                <a:lnTo>
                  <a:pt x="657" y="513"/>
                </a:lnTo>
                <a:lnTo>
                  <a:pt x="661" y="498"/>
                </a:lnTo>
                <a:lnTo>
                  <a:pt x="664" y="494"/>
                </a:lnTo>
                <a:lnTo>
                  <a:pt x="661" y="490"/>
                </a:lnTo>
                <a:lnTo>
                  <a:pt x="661" y="490"/>
                </a:lnTo>
                <a:lnTo>
                  <a:pt x="661" y="488"/>
                </a:lnTo>
                <a:lnTo>
                  <a:pt x="657" y="488"/>
                </a:lnTo>
                <a:lnTo>
                  <a:pt x="651" y="492"/>
                </a:lnTo>
                <a:lnTo>
                  <a:pt x="643" y="498"/>
                </a:lnTo>
                <a:lnTo>
                  <a:pt x="637" y="510"/>
                </a:lnTo>
                <a:lnTo>
                  <a:pt x="637" y="510"/>
                </a:lnTo>
                <a:close/>
                <a:moveTo>
                  <a:pt x="488" y="568"/>
                </a:moveTo>
                <a:lnTo>
                  <a:pt x="488" y="568"/>
                </a:lnTo>
                <a:lnTo>
                  <a:pt x="484" y="570"/>
                </a:lnTo>
                <a:lnTo>
                  <a:pt x="478" y="574"/>
                </a:lnTo>
                <a:lnTo>
                  <a:pt x="474" y="580"/>
                </a:lnTo>
                <a:lnTo>
                  <a:pt x="474" y="584"/>
                </a:lnTo>
                <a:lnTo>
                  <a:pt x="476" y="588"/>
                </a:lnTo>
                <a:lnTo>
                  <a:pt x="476" y="588"/>
                </a:lnTo>
                <a:lnTo>
                  <a:pt x="478" y="592"/>
                </a:lnTo>
                <a:lnTo>
                  <a:pt x="482" y="594"/>
                </a:lnTo>
                <a:lnTo>
                  <a:pt x="488" y="594"/>
                </a:lnTo>
                <a:lnTo>
                  <a:pt x="496" y="590"/>
                </a:lnTo>
                <a:lnTo>
                  <a:pt x="498" y="586"/>
                </a:lnTo>
                <a:lnTo>
                  <a:pt x="498" y="586"/>
                </a:lnTo>
                <a:lnTo>
                  <a:pt x="500" y="582"/>
                </a:lnTo>
                <a:lnTo>
                  <a:pt x="502" y="578"/>
                </a:lnTo>
                <a:lnTo>
                  <a:pt x="506" y="574"/>
                </a:lnTo>
                <a:lnTo>
                  <a:pt x="506" y="570"/>
                </a:lnTo>
                <a:lnTo>
                  <a:pt x="506" y="570"/>
                </a:lnTo>
                <a:lnTo>
                  <a:pt x="504" y="568"/>
                </a:lnTo>
                <a:lnTo>
                  <a:pt x="500" y="568"/>
                </a:lnTo>
                <a:lnTo>
                  <a:pt x="488" y="568"/>
                </a:lnTo>
                <a:lnTo>
                  <a:pt x="488" y="568"/>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 name="Freeform 5"/>
          <p:cNvSpPr>
            <a:spLocks/>
          </p:cNvSpPr>
          <p:nvPr/>
        </p:nvSpPr>
        <p:spPr bwMode="auto">
          <a:xfrm>
            <a:off x="6123127" y="5347710"/>
            <a:ext cx="396501" cy="399863"/>
          </a:xfrm>
          <a:custGeom>
            <a:avLst/>
            <a:gdLst>
              <a:gd name="T0" fmla="*/ 65 w 177"/>
              <a:gd name="T1" fmla="*/ 176 h 182"/>
              <a:gd name="T2" fmla="*/ 71 w 177"/>
              <a:gd name="T3" fmla="*/ 170 h 182"/>
              <a:gd name="T4" fmla="*/ 73 w 177"/>
              <a:gd name="T5" fmla="*/ 172 h 182"/>
              <a:gd name="T6" fmla="*/ 77 w 177"/>
              <a:gd name="T7" fmla="*/ 180 h 182"/>
              <a:gd name="T8" fmla="*/ 81 w 177"/>
              <a:gd name="T9" fmla="*/ 182 h 182"/>
              <a:gd name="T10" fmla="*/ 96 w 177"/>
              <a:gd name="T11" fmla="*/ 182 h 182"/>
              <a:gd name="T12" fmla="*/ 98 w 177"/>
              <a:gd name="T13" fmla="*/ 182 h 182"/>
              <a:gd name="T14" fmla="*/ 106 w 177"/>
              <a:gd name="T15" fmla="*/ 174 h 182"/>
              <a:gd name="T16" fmla="*/ 108 w 177"/>
              <a:gd name="T17" fmla="*/ 172 h 182"/>
              <a:gd name="T18" fmla="*/ 108 w 177"/>
              <a:gd name="T19" fmla="*/ 76 h 182"/>
              <a:gd name="T20" fmla="*/ 114 w 177"/>
              <a:gd name="T21" fmla="*/ 74 h 182"/>
              <a:gd name="T22" fmla="*/ 122 w 177"/>
              <a:gd name="T23" fmla="*/ 72 h 182"/>
              <a:gd name="T24" fmla="*/ 122 w 177"/>
              <a:gd name="T25" fmla="*/ 72 h 182"/>
              <a:gd name="T26" fmla="*/ 122 w 177"/>
              <a:gd name="T27" fmla="*/ 21 h 182"/>
              <a:gd name="T28" fmla="*/ 135 w 177"/>
              <a:gd name="T29" fmla="*/ 21 h 182"/>
              <a:gd name="T30" fmla="*/ 149 w 177"/>
              <a:gd name="T31" fmla="*/ 14 h 182"/>
              <a:gd name="T32" fmla="*/ 151 w 177"/>
              <a:gd name="T33" fmla="*/ 14 h 182"/>
              <a:gd name="T34" fmla="*/ 157 w 177"/>
              <a:gd name="T35" fmla="*/ 21 h 182"/>
              <a:gd name="T36" fmla="*/ 159 w 177"/>
              <a:gd name="T37" fmla="*/ 21 h 182"/>
              <a:gd name="T38" fmla="*/ 169 w 177"/>
              <a:gd name="T39" fmla="*/ 14 h 182"/>
              <a:gd name="T40" fmla="*/ 177 w 177"/>
              <a:gd name="T41" fmla="*/ 12 h 182"/>
              <a:gd name="T42" fmla="*/ 177 w 177"/>
              <a:gd name="T43" fmla="*/ 8 h 182"/>
              <a:gd name="T44" fmla="*/ 175 w 177"/>
              <a:gd name="T45" fmla="*/ 8 h 182"/>
              <a:gd name="T46" fmla="*/ 163 w 177"/>
              <a:gd name="T47" fmla="*/ 8 h 182"/>
              <a:gd name="T48" fmla="*/ 147 w 177"/>
              <a:gd name="T49" fmla="*/ 10 h 182"/>
              <a:gd name="T50" fmla="*/ 130 w 177"/>
              <a:gd name="T51" fmla="*/ 12 h 182"/>
              <a:gd name="T52" fmla="*/ 126 w 177"/>
              <a:gd name="T53" fmla="*/ 12 h 182"/>
              <a:gd name="T54" fmla="*/ 108 w 177"/>
              <a:gd name="T55" fmla="*/ 12 h 182"/>
              <a:gd name="T56" fmla="*/ 90 w 177"/>
              <a:gd name="T57" fmla="*/ 8 h 182"/>
              <a:gd name="T58" fmla="*/ 41 w 177"/>
              <a:gd name="T59" fmla="*/ 8 h 182"/>
              <a:gd name="T60" fmla="*/ 34 w 177"/>
              <a:gd name="T61" fmla="*/ 6 h 182"/>
              <a:gd name="T62" fmla="*/ 28 w 177"/>
              <a:gd name="T63" fmla="*/ 4 h 182"/>
              <a:gd name="T64" fmla="*/ 14 w 177"/>
              <a:gd name="T65" fmla="*/ 2 h 182"/>
              <a:gd name="T66" fmla="*/ 12 w 177"/>
              <a:gd name="T67" fmla="*/ 4 h 182"/>
              <a:gd name="T68" fmla="*/ 10 w 177"/>
              <a:gd name="T69" fmla="*/ 0 h 182"/>
              <a:gd name="T70" fmla="*/ 8 w 177"/>
              <a:gd name="T71" fmla="*/ 0 h 182"/>
              <a:gd name="T72" fmla="*/ 4 w 177"/>
              <a:gd name="T73" fmla="*/ 4 h 182"/>
              <a:gd name="T74" fmla="*/ 0 w 177"/>
              <a:gd name="T75" fmla="*/ 4 h 182"/>
              <a:gd name="T76" fmla="*/ 8 w 177"/>
              <a:gd name="T77" fmla="*/ 25 h 182"/>
              <a:gd name="T78" fmla="*/ 14 w 177"/>
              <a:gd name="T79" fmla="*/ 37 h 182"/>
              <a:gd name="T80" fmla="*/ 20 w 177"/>
              <a:gd name="T81" fmla="*/ 53 h 182"/>
              <a:gd name="T82" fmla="*/ 34 w 177"/>
              <a:gd name="T83" fmla="*/ 84 h 182"/>
              <a:gd name="T84" fmla="*/ 36 w 177"/>
              <a:gd name="T85" fmla="*/ 90 h 182"/>
              <a:gd name="T86" fmla="*/ 34 w 177"/>
              <a:gd name="T87" fmla="*/ 102 h 182"/>
              <a:gd name="T88" fmla="*/ 36 w 177"/>
              <a:gd name="T89" fmla="*/ 108 h 182"/>
              <a:gd name="T90" fmla="*/ 41 w 177"/>
              <a:gd name="T91" fmla="*/ 131 h 182"/>
              <a:gd name="T92" fmla="*/ 43 w 177"/>
              <a:gd name="T93" fmla="*/ 149 h 182"/>
              <a:gd name="T94" fmla="*/ 51 w 177"/>
              <a:gd name="T95" fmla="*/ 166 h 182"/>
              <a:gd name="T96" fmla="*/ 59 w 177"/>
              <a:gd name="T97" fmla="*/ 178 h 182"/>
              <a:gd name="T98" fmla="*/ 63 w 177"/>
              <a:gd name="T99" fmla="*/ 178 h 182"/>
              <a:gd name="T100" fmla="*/ 65 w 177"/>
              <a:gd name="T101" fmla="*/ 17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 h="182">
                <a:moveTo>
                  <a:pt x="65" y="176"/>
                </a:moveTo>
                <a:lnTo>
                  <a:pt x="65" y="176"/>
                </a:lnTo>
                <a:lnTo>
                  <a:pt x="69" y="170"/>
                </a:lnTo>
                <a:lnTo>
                  <a:pt x="71" y="170"/>
                </a:lnTo>
                <a:lnTo>
                  <a:pt x="73" y="172"/>
                </a:lnTo>
                <a:lnTo>
                  <a:pt x="73" y="172"/>
                </a:lnTo>
                <a:lnTo>
                  <a:pt x="75" y="178"/>
                </a:lnTo>
                <a:lnTo>
                  <a:pt x="77" y="180"/>
                </a:lnTo>
                <a:lnTo>
                  <a:pt x="81" y="182"/>
                </a:lnTo>
                <a:lnTo>
                  <a:pt x="81" y="182"/>
                </a:lnTo>
                <a:lnTo>
                  <a:pt x="92" y="182"/>
                </a:lnTo>
                <a:lnTo>
                  <a:pt x="96" y="182"/>
                </a:lnTo>
                <a:lnTo>
                  <a:pt x="98" y="182"/>
                </a:lnTo>
                <a:lnTo>
                  <a:pt x="98" y="182"/>
                </a:lnTo>
                <a:lnTo>
                  <a:pt x="104" y="178"/>
                </a:lnTo>
                <a:lnTo>
                  <a:pt x="106" y="174"/>
                </a:lnTo>
                <a:lnTo>
                  <a:pt x="108" y="172"/>
                </a:lnTo>
                <a:lnTo>
                  <a:pt x="108" y="172"/>
                </a:lnTo>
                <a:lnTo>
                  <a:pt x="108" y="76"/>
                </a:lnTo>
                <a:lnTo>
                  <a:pt x="108" y="76"/>
                </a:lnTo>
                <a:lnTo>
                  <a:pt x="110" y="76"/>
                </a:lnTo>
                <a:lnTo>
                  <a:pt x="114" y="74"/>
                </a:lnTo>
                <a:lnTo>
                  <a:pt x="120" y="74"/>
                </a:lnTo>
                <a:lnTo>
                  <a:pt x="122" y="72"/>
                </a:lnTo>
                <a:lnTo>
                  <a:pt x="122" y="72"/>
                </a:lnTo>
                <a:lnTo>
                  <a:pt x="122" y="72"/>
                </a:lnTo>
                <a:lnTo>
                  <a:pt x="122" y="21"/>
                </a:lnTo>
                <a:lnTo>
                  <a:pt x="122" y="21"/>
                </a:lnTo>
                <a:lnTo>
                  <a:pt x="135" y="21"/>
                </a:lnTo>
                <a:lnTo>
                  <a:pt x="135" y="21"/>
                </a:lnTo>
                <a:lnTo>
                  <a:pt x="143" y="16"/>
                </a:lnTo>
                <a:lnTo>
                  <a:pt x="149" y="14"/>
                </a:lnTo>
                <a:lnTo>
                  <a:pt x="151" y="14"/>
                </a:lnTo>
                <a:lnTo>
                  <a:pt x="151" y="14"/>
                </a:lnTo>
                <a:lnTo>
                  <a:pt x="155" y="18"/>
                </a:lnTo>
                <a:lnTo>
                  <a:pt x="157" y="21"/>
                </a:lnTo>
                <a:lnTo>
                  <a:pt x="159" y="21"/>
                </a:lnTo>
                <a:lnTo>
                  <a:pt x="159" y="21"/>
                </a:lnTo>
                <a:lnTo>
                  <a:pt x="163" y="16"/>
                </a:lnTo>
                <a:lnTo>
                  <a:pt x="169" y="14"/>
                </a:lnTo>
                <a:lnTo>
                  <a:pt x="169" y="14"/>
                </a:lnTo>
                <a:lnTo>
                  <a:pt x="177" y="12"/>
                </a:lnTo>
                <a:lnTo>
                  <a:pt x="177" y="12"/>
                </a:lnTo>
                <a:lnTo>
                  <a:pt x="177" y="8"/>
                </a:lnTo>
                <a:lnTo>
                  <a:pt x="177" y="8"/>
                </a:lnTo>
                <a:lnTo>
                  <a:pt x="175" y="8"/>
                </a:lnTo>
                <a:lnTo>
                  <a:pt x="173" y="8"/>
                </a:lnTo>
                <a:lnTo>
                  <a:pt x="163" y="8"/>
                </a:lnTo>
                <a:lnTo>
                  <a:pt x="147" y="10"/>
                </a:lnTo>
                <a:lnTo>
                  <a:pt x="147" y="10"/>
                </a:lnTo>
                <a:lnTo>
                  <a:pt x="137" y="12"/>
                </a:lnTo>
                <a:lnTo>
                  <a:pt x="130" y="12"/>
                </a:lnTo>
                <a:lnTo>
                  <a:pt x="126" y="12"/>
                </a:lnTo>
                <a:lnTo>
                  <a:pt x="126" y="12"/>
                </a:lnTo>
                <a:lnTo>
                  <a:pt x="118" y="12"/>
                </a:lnTo>
                <a:lnTo>
                  <a:pt x="108" y="12"/>
                </a:lnTo>
                <a:lnTo>
                  <a:pt x="94" y="12"/>
                </a:lnTo>
                <a:lnTo>
                  <a:pt x="90" y="8"/>
                </a:lnTo>
                <a:lnTo>
                  <a:pt x="90" y="8"/>
                </a:lnTo>
                <a:lnTo>
                  <a:pt x="41" y="8"/>
                </a:lnTo>
                <a:lnTo>
                  <a:pt x="41" y="8"/>
                </a:lnTo>
                <a:lnTo>
                  <a:pt x="34" y="6"/>
                </a:lnTo>
                <a:lnTo>
                  <a:pt x="28" y="4"/>
                </a:lnTo>
                <a:lnTo>
                  <a:pt x="28" y="4"/>
                </a:lnTo>
                <a:lnTo>
                  <a:pt x="22" y="2"/>
                </a:lnTo>
                <a:lnTo>
                  <a:pt x="14" y="2"/>
                </a:lnTo>
                <a:lnTo>
                  <a:pt x="14" y="2"/>
                </a:lnTo>
                <a:lnTo>
                  <a:pt x="12" y="4"/>
                </a:lnTo>
                <a:lnTo>
                  <a:pt x="12" y="2"/>
                </a:lnTo>
                <a:lnTo>
                  <a:pt x="10" y="0"/>
                </a:lnTo>
                <a:lnTo>
                  <a:pt x="8" y="0"/>
                </a:lnTo>
                <a:lnTo>
                  <a:pt x="8" y="0"/>
                </a:lnTo>
                <a:lnTo>
                  <a:pt x="4" y="2"/>
                </a:lnTo>
                <a:lnTo>
                  <a:pt x="4" y="4"/>
                </a:lnTo>
                <a:lnTo>
                  <a:pt x="0" y="4"/>
                </a:lnTo>
                <a:lnTo>
                  <a:pt x="0" y="4"/>
                </a:lnTo>
                <a:lnTo>
                  <a:pt x="2" y="14"/>
                </a:lnTo>
                <a:lnTo>
                  <a:pt x="8" y="25"/>
                </a:lnTo>
                <a:lnTo>
                  <a:pt x="8" y="25"/>
                </a:lnTo>
                <a:lnTo>
                  <a:pt x="14" y="37"/>
                </a:lnTo>
                <a:lnTo>
                  <a:pt x="20" y="53"/>
                </a:lnTo>
                <a:lnTo>
                  <a:pt x="20" y="53"/>
                </a:lnTo>
                <a:lnTo>
                  <a:pt x="28" y="70"/>
                </a:lnTo>
                <a:lnTo>
                  <a:pt x="34" y="84"/>
                </a:lnTo>
                <a:lnTo>
                  <a:pt x="34" y="84"/>
                </a:lnTo>
                <a:lnTo>
                  <a:pt x="36" y="90"/>
                </a:lnTo>
                <a:lnTo>
                  <a:pt x="36" y="96"/>
                </a:lnTo>
                <a:lnTo>
                  <a:pt x="34" y="102"/>
                </a:lnTo>
                <a:lnTo>
                  <a:pt x="36" y="108"/>
                </a:lnTo>
                <a:lnTo>
                  <a:pt x="36" y="108"/>
                </a:lnTo>
                <a:lnTo>
                  <a:pt x="39" y="119"/>
                </a:lnTo>
                <a:lnTo>
                  <a:pt x="41" y="131"/>
                </a:lnTo>
                <a:lnTo>
                  <a:pt x="41" y="131"/>
                </a:lnTo>
                <a:lnTo>
                  <a:pt x="43" y="149"/>
                </a:lnTo>
                <a:lnTo>
                  <a:pt x="47" y="157"/>
                </a:lnTo>
                <a:lnTo>
                  <a:pt x="51" y="166"/>
                </a:lnTo>
                <a:lnTo>
                  <a:pt x="51" y="166"/>
                </a:lnTo>
                <a:lnTo>
                  <a:pt x="59" y="178"/>
                </a:lnTo>
                <a:lnTo>
                  <a:pt x="59" y="178"/>
                </a:lnTo>
                <a:lnTo>
                  <a:pt x="63" y="178"/>
                </a:lnTo>
                <a:lnTo>
                  <a:pt x="65" y="176"/>
                </a:lnTo>
                <a:lnTo>
                  <a:pt x="65" y="17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 name="Freeform 6"/>
          <p:cNvSpPr>
            <a:spLocks/>
          </p:cNvSpPr>
          <p:nvPr/>
        </p:nvSpPr>
        <p:spPr bwMode="auto">
          <a:xfrm>
            <a:off x="6519626" y="5303769"/>
            <a:ext cx="248653" cy="219705"/>
          </a:xfrm>
          <a:custGeom>
            <a:avLst/>
            <a:gdLst>
              <a:gd name="T0" fmla="*/ 74 w 111"/>
              <a:gd name="T1" fmla="*/ 0 h 100"/>
              <a:gd name="T2" fmla="*/ 62 w 111"/>
              <a:gd name="T3" fmla="*/ 0 h 100"/>
              <a:gd name="T4" fmla="*/ 54 w 111"/>
              <a:gd name="T5" fmla="*/ 8 h 100"/>
              <a:gd name="T6" fmla="*/ 49 w 111"/>
              <a:gd name="T7" fmla="*/ 12 h 100"/>
              <a:gd name="T8" fmla="*/ 41 w 111"/>
              <a:gd name="T9" fmla="*/ 18 h 100"/>
              <a:gd name="T10" fmla="*/ 33 w 111"/>
              <a:gd name="T11" fmla="*/ 26 h 100"/>
              <a:gd name="T12" fmla="*/ 27 w 111"/>
              <a:gd name="T13" fmla="*/ 34 h 100"/>
              <a:gd name="T14" fmla="*/ 17 w 111"/>
              <a:gd name="T15" fmla="*/ 32 h 100"/>
              <a:gd name="T16" fmla="*/ 9 w 111"/>
              <a:gd name="T17" fmla="*/ 30 h 100"/>
              <a:gd name="T18" fmla="*/ 0 w 111"/>
              <a:gd name="T19" fmla="*/ 32 h 100"/>
              <a:gd name="T20" fmla="*/ 9 w 111"/>
              <a:gd name="T21" fmla="*/ 41 h 100"/>
              <a:gd name="T22" fmla="*/ 11 w 111"/>
              <a:gd name="T23" fmla="*/ 43 h 100"/>
              <a:gd name="T24" fmla="*/ 15 w 111"/>
              <a:gd name="T25" fmla="*/ 55 h 100"/>
              <a:gd name="T26" fmla="*/ 17 w 111"/>
              <a:gd name="T27" fmla="*/ 57 h 100"/>
              <a:gd name="T28" fmla="*/ 29 w 111"/>
              <a:gd name="T29" fmla="*/ 65 h 100"/>
              <a:gd name="T30" fmla="*/ 31 w 111"/>
              <a:gd name="T31" fmla="*/ 67 h 100"/>
              <a:gd name="T32" fmla="*/ 35 w 111"/>
              <a:gd name="T33" fmla="*/ 75 h 100"/>
              <a:gd name="T34" fmla="*/ 37 w 111"/>
              <a:gd name="T35" fmla="*/ 79 h 100"/>
              <a:gd name="T36" fmla="*/ 39 w 111"/>
              <a:gd name="T37" fmla="*/ 85 h 100"/>
              <a:gd name="T38" fmla="*/ 47 w 111"/>
              <a:gd name="T39" fmla="*/ 90 h 100"/>
              <a:gd name="T40" fmla="*/ 51 w 111"/>
              <a:gd name="T41" fmla="*/ 90 h 100"/>
              <a:gd name="T42" fmla="*/ 56 w 111"/>
              <a:gd name="T43" fmla="*/ 94 h 100"/>
              <a:gd name="T44" fmla="*/ 56 w 111"/>
              <a:gd name="T45" fmla="*/ 96 h 100"/>
              <a:gd name="T46" fmla="*/ 62 w 111"/>
              <a:gd name="T47" fmla="*/ 96 h 100"/>
              <a:gd name="T48" fmla="*/ 70 w 111"/>
              <a:gd name="T49" fmla="*/ 98 h 100"/>
              <a:gd name="T50" fmla="*/ 72 w 111"/>
              <a:gd name="T51" fmla="*/ 98 h 100"/>
              <a:gd name="T52" fmla="*/ 86 w 111"/>
              <a:gd name="T53" fmla="*/ 100 h 100"/>
              <a:gd name="T54" fmla="*/ 100 w 111"/>
              <a:gd name="T55" fmla="*/ 85 h 100"/>
              <a:gd name="T56" fmla="*/ 103 w 111"/>
              <a:gd name="T57" fmla="*/ 81 h 100"/>
              <a:gd name="T58" fmla="*/ 103 w 111"/>
              <a:gd name="T59" fmla="*/ 73 h 100"/>
              <a:gd name="T60" fmla="*/ 105 w 111"/>
              <a:gd name="T61" fmla="*/ 71 h 100"/>
              <a:gd name="T62" fmla="*/ 111 w 111"/>
              <a:gd name="T63" fmla="*/ 63 h 100"/>
              <a:gd name="T64" fmla="*/ 111 w 111"/>
              <a:gd name="T65" fmla="*/ 61 h 100"/>
              <a:gd name="T66" fmla="*/ 109 w 111"/>
              <a:gd name="T67" fmla="*/ 57 h 100"/>
              <a:gd name="T68" fmla="*/ 107 w 111"/>
              <a:gd name="T69" fmla="*/ 51 h 100"/>
              <a:gd name="T70" fmla="*/ 107 w 111"/>
              <a:gd name="T71" fmla="*/ 47 h 100"/>
              <a:gd name="T72" fmla="*/ 111 w 111"/>
              <a:gd name="T73" fmla="*/ 43 h 100"/>
              <a:gd name="T74" fmla="*/ 111 w 111"/>
              <a:gd name="T75" fmla="*/ 36 h 100"/>
              <a:gd name="T76" fmla="*/ 111 w 111"/>
              <a:gd name="T77" fmla="*/ 18 h 100"/>
              <a:gd name="T78" fmla="*/ 111 w 111"/>
              <a:gd name="T79" fmla="*/ 14 h 100"/>
              <a:gd name="T80" fmla="*/ 94 w 111"/>
              <a:gd name="T81" fmla="*/ 10 h 100"/>
              <a:gd name="T82" fmla="*/ 88 w 111"/>
              <a:gd name="T83" fmla="*/ 6 h 100"/>
              <a:gd name="T84" fmla="*/ 76 w 111"/>
              <a:gd name="T8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100">
                <a:moveTo>
                  <a:pt x="76" y="4"/>
                </a:moveTo>
                <a:lnTo>
                  <a:pt x="74" y="0"/>
                </a:lnTo>
                <a:lnTo>
                  <a:pt x="62" y="0"/>
                </a:lnTo>
                <a:lnTo>
                  <a:pt x="62" y="0"/>
                </a:lnTo>
                <a:lnTo>
                  <a:pt x="56" y="4"/>
                </a:lnTo>
                <a:lnTo>
                  <a:pt x="54" y="8"/>
                </a:lnTo>
                <a:lnTo>
                  <a:pt x="54" y="8"/>
                </a:lnTo>
                <a:lnTo>
                  <a:pt x="49" y="12"/>
                </a:lnTo>
                <a:lnTo>
                  <a:pt x="41" y="18"/>
                </a:lnTo>
                <a:lnTo>
                  <a:pt x="41" y="18"/>
                </a:lnTo>
                <a:lnTo>
                  <a:pt x="37" y="20"/>
                </a:lnTo>
                <a:lnTo>
                  <a:pt x="33" y="26"/>
                </a:lnTo>
                <a:lnTo>
                  <a:pt x="27" y="34"/>
                </a:lnTo>
                <a:lnTo>
                  <a:pt x="27" y="34"/>
                </a:lnTo>
                <a:lnTo>
                  <a:pt x="23" y="34"/>
                </a:lnTo>
                <a:lnTo>
                  <a:pt x="17" y="32"/>
                </a:lnTo>
                <a:lnTo>
                  <a:pt x="9" y="30"/>
                </a:lnTo>
                <a:lnTo>
                  <a:pt x="9" y="30"/>
                </a:lnTo>
                <a:lnTo>
                  <a:pt x="0" y="32"/>
                </a:lnTo>
                <a:lnTo>
                  <a:pt x="0" y="32"/>
                </a:lnTo>
                <a:lnTo>
                  <a:pt x="4" y="38"/>
                </a:lnTo>
                <a:lnTo>
                  <a:pt x="9" y="41"/>
                </a:lnTo>
                <a:lnTo>
                  <a:pt x="9" y="41"/>
                </a:lnTo>
                <a:lnTo>
                  <a:pt x="11" y="43"/>
                </a:lnTo>
                <a:lnTo>
                  <a:pt x="13" y="49"/>
                </a:lnTo>
                <a:lnTo>
                  <a:pt x="15" y="55"/>
                </a:lnTo>
                <a:lnTo>
                  <a:pt x="17" y="57"/>
                </a:lnTo>
                <a:lnTo>
                  <a:pt x="17" y="57"/>
                </a:lnTo>
                <a:lnTo>
                  <a:pt x="25" y="63"/>
                </a:lnTo>
                <a:lnTo>
                  <a:pt x="29" y="65"/>
                </a:lnTo>
                <a:lnTo>
                  <a:pt x="31" y="67"/>
                </a:lnTo>
                <a:lnTo>
                  <a:pt x="31" y="67"/>
                </a:lnTo>
                <a:lnTo>
                  <a:pt x="33" y="73"/>
                </a:lnTo>
                <a:lnTo>
                  <a:pt x="35" y="75"/>
                </a:lnTo>
                <a:lnTo>
                  <a:pt x="37" y="79"/>
                </a:lnTo>
                <a:lnTo>
                  <a:pt x="37" y="79"/>
                </a:lnTo>
                <a:lnTo>
                  <a:pt x="37" y="81"/>
                </a:lnTo>
                <a:lnTo>
                  <a:pt x="39" y="85"/>
                </a:lnTo>
                <a:lnTo>
                  <a:pt x="43" y="88"/>
                </a:lnTo>
                <a:lnTo>
                  <a:pt x="47" y="90"/>
                </a:lnTo>
                <a:lnTo>
                  <a:pt x="47" y="90"/>
                </a:lnTo>
                <a:lnTo>
                  <a:pt x="51" y="90"/>
                </a:lnTo>
                <a:lnTo>
                  <a:pt x="56" y="92"/>
                </a:lnTo>
                <a:lnTo>
                  <a:pt x="56" y="94"/>
                </a:lnTo>
                <a:lnTo>
                  <a:pt x="56" y="96"/>
                </a:lnTo>
                <a:lnTo>
                  <a:pt x="56" y="96"/>
                </a:lnTo>
                <a:lnTo>
                  <a:pt x="58" y="96"/>
                </a:lnTo>
                <a:lnTo>
                  <a:pt x="62" y="96"/>
                </a:lnTo>
                <a:lnTo>
                  <a:pt x="68" y="96"/>
                </a:lnTo>
                <a:lnTo>
                  <a:pt x="70" y="98"/>
                </a:lnTo>
                <a:lnTo>
                  <a:pt x="70" y="98"/>
                </a:lnTo>
                <a:lnTo>
                  <a:pt x="72" y="98"/>
                </a:lnTo>
                <a:lnTo>
                  <a:pt x="78" y="100"/>
                </a:lnTo>
                <a:lnTo>
                  <a:pt x="86" y="100"/>
                </a:lnTo>
                <a:lnTo>
                  <a:pt x="86" y="100"/>
                </a:lnTo>
                <a:lnTo>
                  <a:pt x="100" y="85"/>
                </a:lnTo>
                <a:lnTo>
                  <a:pt x="100" y="85"/>
                </a:lnTo>
                <a:lnTo>
                  <a:pt x="103" y="81"/>
                </a:lnTo>
                <a:lnTo>
                  <a:pt x="103" y="77"/>
                </a:lnTo>
                <a:lnTo>
                  <a:pt x="103" y="73"/>
                </a:lnTo>
                <a:lnTo>
                  <a:pt x="105" y="71"/>
                </a:lnTo>
                <a:lnTo>
                  <a:pt x="105" y="71"/>
                </a:lnTo>
                <a:lnTo>
                  <a:pt x="111" y="65"/>
                </a:lnTo>
                <a:lnTo>
                  <a:pt x="111" y="63"/>
                </a:lnTo>
                <a:lnTo>
                  <a:pt x="111" y="61"/>
                </a:lnTo>
                <a:lnTo>
                  <a:pt x="111" y="61"/>
                </a:lnTo>
                <a:lnTo>
                  <a:pt x="111" y="59"/>
                </a:lnTo>
                <a:lnTo>
                  <a:pt x="109" y="57"/>
                </a:lnTo>
                <a:lnTo>
                  <a:pt x="109" y="53"/>
                </a:lnTo>
                <a:lnTo>
                  <a:pt x="107" y="51"/>
                </a:lnTo>
                <a:lnTo>
                  <a:pt x="107" y="51"/>
                </a:lnTo>
                <a:lnTo>
                  <a:pt x="107" y="47"/>
                </a:lnTo>
                <a:lnTo>
                  <a:pt x="109" y="45"/>
                </a:lnTo>
                <a:lnTo>
                  <a:pt x="111" y="43"/>
                </a:lnTo>
                <a:lnTo>
                  <a:pt x="111" y="36"/>
                </a:lnTo>
                <a:lnTo>
                  <a:pt x="111" y="36"/>
                </a:lnTo>
                <a:lnTo>
                  <a:pt x="111" y="24"/>
                </a:lnTo>
                <a:lnTo>
                  <a:pt x="111" y="18"/>
                </a:lnTo>
                <a:lnTo>
                  <a:pt x="111" y="14"/>
                </a:lnTo>
                <a:lnTo>
                  <a:pt x="111" y="14"/>
                </a:lnTo>
                <a:lnTo>
                  <a:pt x="103" y="12"/>
                </a:lnTo>
                <a:lnTo>
                  <a:pt x="94" y="10"/>
                </a:lnTo>
                <a:lnTo>
                  <a:pt x="94" y="10"/>
                </a:lnTo>
                <a:lnTo>
                  <a:pt x="88" y="6"/>
                </a:lnTo>
                <a:lnTo>
                  <a:pt x="82" y="6"/>
                </a:lnTo>
                <a:lnTo>
                  <a:pt x="76" y="4"/>
                </a:lnTo>
                <a:lnTo>
                  <a:pt x="76" y="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 name="Freeform 7"/>
          <p:cNvSpPr>
            <a:spLocks/>
          </p:cNvSpPr>
          <p:nvPr/>
        </p:nvSpPr>
        <p:spPr bwMode="auto">
          <a:xfrm>
            <a:off x="6365058" y="5374073"/>
            <a:ext cx="280014" cy="300998"/>
          </a:xfrm>
          <a:custGeom>
            <a:avLst/>
            <a:gdLst>
              <a:gd name="T0" fmla="*/ 116 w 125"/>
              <a:gd name="T1" fmla="*/ 58 h 137"/>
              <a:gd name="T2" fmla="*/ 108 w 125"/>
              <a:gd name="T3" fmla="*/ 53 h 137"/>
              <a:gd name="T4" fmla="*/ 106 w 125"/>
              <a:gd name="T5" fmla="*/ 47 h 137"/>
              <a:gd name="T6" fmla="*/ 104 w 125"/>
              <a:gd name="T7" fmla="*/ 43 h 137"/>
              <a:gd name="T8" fmla="*/ 100 w 125"/>
              <a:gd name="T9" fmla="*/ 35 h 137"/>
              <a:gd name="T10" fmla="*/ 98 w 125"/>
              <a:gd name="T11" fmla="*/ 33 h 137"/>
              <a:gd name="T12" fmla="*/ 86 w 125"/>
              <a:gd name="T13" fmla="*/ 25 h 137"/>
              <a:gd name="T14" fmla="*/ 84 w 125"/>
              <a:gd name="T15" fmla="*/ 23 h 137"/>
              <a:gd name="T16" fmla="*/ 80 w 125"/>
              <a:gd name="T17" fmla="*/ 11 h 137"/>
              <a:gd name="T18" fmla="*/ 78 w 125"/>
              <a:gd name="T19" fmla="*/ 9 h 137"/>
              <a:gd name="T20" fmla="*/ 69 w 125"/>
              <a:gd name="T21" fmla="*/ 0 h 137"/>
              <a:gd name="T22" fmla="*/ 61 w 125"/>
              <a:gd name="T23" fmla="*/ 2 h 137"/>
              <a:gd name="T24" fmla="*/ 55 w 125"/>
              <a:gd name="T25" fmla="*/ 4 h 137"/>
              <a:gd name="T26" fmla="*/ 51 w 125"/>
              <a:gd name="T27" fmla="*/ 9 h 137"/>
              <a:gd name="T28" fmla="*/ 47 w 125"/>
              <a:gd name="T29" fmla="*/ 6 h 137"/>
              <a:gd name="T30" fmla="*/ 43 w 125"/>
              <a:gd name="T31" fmla="*/ 2 h 137"/>
              <a:gd name="T32" fmla="*/ 35 w 125"/>
              <a:gd name="T33" fmla="*/ 4 h 137"/>
              <a:gd name="T34" fmla="*/ 27 w 125"/>
              <a:gd name="T35" fmla="*/ 9 h 137"/>
              <a:gd name="T36" fmla="*/ 14 w 125"/>
              <a:gd name="T37" fmla="*/ 9 h 137"/>
              <a:gd name="T38" fmla="*/ 14 w 125"/>
              <a:gd name="T39" fmla="*/ 60 h 137"/>
              <a:gd name="T40" fmla="*/ 12 w 125"/>
              <a:gd name="T41" fmla="*/ 62 h 137"/>
              <a:gd name="T42" fmla="*/ 2 w 125"/>
              <a:gd name="T43" fmla="*/ 64 h 137"/>
              <a:gd name="T44" fmla="*/ 0 w 125"/>
              <a:gd name="T45" fmla="*/ 64 h 137"/>
              <a:gd name="T46" fmla="*/ 0 w 125"/>
              <a:gd name="T47" fmla="*/ 107 h 137"/>
              <a:gd name="T48" fmla="*/ 6 w 125"/>
              <a:gd name="T49" fmla="*/ 111 h 137"/>
              <a:gd name="T50" fmla="*/ 10 w 125"/>
              <a:gd name="T51" fmla="*/ 121 h 137"/>
              <a:gd name="T52" fmla="*/ 10 w 125"/>
              <a:gd name="T53" fmla="*/ 127 h 137"/>
              <a:gd name="T54" fmla="*/ 8 w 125"/>
              <a:gd name="T55" fmla="*/ 131 h 137"/>
              <a:gd name="T56" fmla="*/ 8 w 125"/>
              <a:gd name="T57" fmla="*/ 135 h 137"/>
              <a:gd name="T58" fmla="*/ 10 w 125"/>
              <a:gd name="T59" fmla="*/ 137 h 137"/>
              <a:gd name="T60" fmla="*/ 18 w 125"/>
              <a:gd name="T61" fmla="*/ 137 h 137"/>
              <a:gd name="T62" fmla="*/ 24 w 125"/>
              <a:gd name="T63" fmla="*/ 137 h 137"/>
              <a:gd name="T64" fmla="*/ 33 w 125"/>
              <a:gd name="T65" fmla="*/ 129 h 137"/>
              <a:gd name="T66" fmla="*/ 37 w 125"/>
              <a:gd name="T67" fmla="*/ 121 h 137"/>
              <a:gd name="T68" fmla="*/ 41 w 125"/>
              <a:gd name="T69" fmla="*/ 115 h 137"/>
              <a:gd name="T70" fmla="*/ 47 w 125"/>
              <a:gd name="T71" fmla="*/ 115 h 137"/>
              <a:gd name="T72" fmla="*/ 55 w 125"/>
              <a:gd name="T73" fmla="*/ 119 h 137"/>
              <a:gd name="T74" fmla="*/ 63 w 125"/>
              <a:gd name="T75" fmla="*/ 119 h 137"/>
              <a:gd name="T76" fmla="*/ 76 w 125"/>
              <a:gd name="T77" fmla="*/ 117 h 137"/>
              <a:gd name="T78" fmla="*/ 78 w 125"/>
              <a:gd name="T79" fmla="*/ 113 h 137"/>
              <a:gd name="T80" fmla="*/ 80 w 125"/>
              <a:gd name="T81" fmla="*/ 103 h 137"/>
              <a:gd name="T82" fmla="*/ 84 w 125"/>
              <a:gd name="T83" fmla="*/ 103 h 137"/>
              <a:gd name="T84" fmla="*/ 90 w 125"/>
              <a:gd name="T85" fmla="*/ 98 h 137"/>
              <a:gd name="T86" fmla="*/ 94 w 125"/>
              <a:gd name="T87" fmla="*/ 94 h 137"/>
              <a:gd name="T88" fmla="*/ 96 w 125"/>
              <a:gd name="T89" fmla="*/ 86 h 137"/>
              <a:gd name="T90" fmla="*/ 100 w 125"/>
              <a:gd name="T91" fmla="*/ 84 h 137"/>
              <a:gd name="T92" fmla="*/ 106 w 125"/>
              <a:gd name="T93" fmla="*/ 80 h 137"/>
              <a:gd name="T94" fmla="*/ 112 w 125"/>
              <a:gd name="T95" fmla="*/ 76 h 137"/>
              <a:gd name="T96" fmla="*/ 112 w 125"/>
              <a:gd name="T97" fmla="*/ 72 h 137"/>
              <a:gd name="T98" fmla="*/ 120 w 125"/>
              <a:gd name="T99" fmla="*/ 70 h 137"/>
              <a:gd name="T100" fmla="*/ 125 w 125"/>
              <a:gd name="T101" fmla="*/ 64 h 137"/>
              <a:gd name="T102" fmla="*/ 125 w 125"/>
              <a:gd name="T103" fmla="*/ 64 h 137"/>
              <a:gd name="T104" fmla="*/ 125 w 125"/>
              <a:gd name="T105" fmla="*/ 62 h 137"/>
              <a:gd name="T106" fmla="*/ 120 w 125"/>
              <a:gd name="T107" fmla="*/ 58 h 137"/>
              <a:gd name="T108" fmla="*/ 116 w 125"/>
              <a:gd name="T109" fmla="*/ 5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137">
                <a:moveTo>
                  <a:pt x="116" y="58"/>
                </a:moveTo>
                <a:lnTo>
                  <a:pt x="116" y="58"/>
                </a:lnTo>
                <a:lnTo>
                  <a:pt x="112" y="56"/>
                </a:lnTo>
                <a:lnTo>
                  <a:pt x="108" y="53"/>
                </a:lnTo>
                <a:lnTo>
                  <a:pt x="106" y="49"/>
                </a:lnTo>
                <a:lnTo>
                  <a:pt x="106" y="47"/>
                </a:lnTo>
                <a:lnTo>
                  <a:pt x="106" y="47"/>
                </a:lnTo>
                <a:lnTo>
                  <a:pt x="104" y="43"/>
                </a:lnTo>
                <a:lnTo>
                  <a:pt x="102" y="41"/>
                </a:lnTo>
                <a:lnTo>
                  <a:pt x="100" y="35"/>
                </a:lnTo>
                <a:lnTo>
                  <a:pt x="100" y="35"/>
                </a:lnTo>
                <a:lnTo>
                  <a:pt x="98" y="33"/>
                </a:lnTo>
                <a:lnTo>
                  <a:pt x="94" y="31"/>
                </a:lnTo>
                <a:lnTo>
                  <a:pt x="86" y="25"/>
                </a:lnTo>
                <a:lnTo>
                  <a:pt x="86" y="25"/>
                </a:lnTo>
                <a:lnTo>
                  <a:pt x="84" y="23"/>
                </a:lnTo>
                <a:lnTo>
                  <a:pt x="82" y="17"/>
                </a:lnTo>
                <a:lnTo>
                  <a:pt x="80" y="11"/>
                </a:lnTo>
                <a:lnTo>
                  <a:pt x="78" y="9"/>
                </a:lnTo>
                <a:lnTo>
                  <a:pt x="78" y="9"/>
                </a:lnTo>
                <a:lnTo>
                  <a:pt x="73" y="6"/>
                </a:lnTo>
                <a:lnTo>
                  <a:pt x="69" y="0"/>
                </a:lnTo>
                <a:lnTo>
                  <a:pt x="69" y="0"/>
                </a:lnTo>
                <a:lnTo>
                  <a:pt x="61" y="2"/>
                </a:lnTo>
                <a:lnTo>
                  <a:pt x="61" y="2"/>
                </a:lnTo>
                <a:lnTo>
                  <a:pt x="55" y="4"/>
                </a:lnTo>
                <a:lnTo>
                  <a:pt x="51" y="9"/>
                </a:lnTo>
                <a:lnTo>
                  <a:pt x="51" y="9"/>
                </a:lnTo>
                <a:lnTo>
                  <a:pt x="49" y="9"/>
                </a:lnTo>
                <a:lnTo>
                  <a:pt x="47" y="6"/>
                </a:lnTo>
                <a:lnTo>
                  <a:pt x="43" y="2"/>
                </a:lnTo>
                <a:lnTo>
                  <a:pt x="43" y="2"/>
                </a:lnTo>
                <a:lnTo>
                  <a:pt x="41" y="2"/>
                </a:lnTo>
                <a:lnTo>
                  <a:pt x="35" y="4"/>
                </a:lnTo>
                <a:lnTo>
                  <a:pt x="27" y="9"/>
                </a:lnTo>
                <a:lnTo>
                  <a:pt x="27" y="9"/>
                </a:lnTo>
                <a:lnTo>
                  <a:pt x="14" y="9"/>
                </a:lnTo>
                <a:lnTo>
                  <a:pt x="14" y="9"/>
                </a:lnTo>
                <a:lnTo>
                  <a:pt x="14" y="60"/>
                </a:lnTo>
                <a:lnTo>
                  <a:pt x="14" y="60"/>
                </a:lnTo>
                <a:lnTo>
                  <a:pt x="14" y="60"/>
                </a:lnTo>
                <a:lnTo>
                  <a:pt x="12" y="62"/>
                </a:lnTo>
                <a:lnTo>
                  <a:pt x="6" y="62"/>
                </a:lnTo>
                <a:lnTo>
                  <a:pt x="2" y="64"/>
                </a:lnTo>
                <a:lnTo>
                  <a:pt x="0" y="64"/>
                </a:lnTo>
                <a:lnTo>
                  <a:pt x="0" y="64"/>
                </a:lnTo>
                <a:lnTo>
                  <a:pt x="0" y="107"/>
                </a:lnTo>
                <a:lnTo>
                  <a:pt x="0" y="107"/>
                </a:lnTo>
                <a:lnTo>
                  <a:pt x="4" y="109"/>
                </a:lnTo>
                <a:lnTo>
                  <a:pt x="6" y="111"/>
                </a:lnTo>
                <a:lnTo>
                  <a:pt x="6" y="111"/>
                </a:lnTo>
                <a:lnTo>
                  <a:pt x="10" y="121"/>
                </a:lnTo>
                <a:lnTo>
                  <a:pt x="10" y="127"/>
                </a:lnTo>
                <a:lnTo>
                  <a:pt x="10" y="127"/>
                </a:lnTo>
                <a:lnTo>
                  <a:pt x="10" y="129"/>
                </a:lnTo>
                <a:lnTo>
                  <a:pt x="8" y="131"/>
                </a:lnTo>
                <a:lnTo>
                  <a:pt x="8" y="131"/>
                </a:lnTo>
                <a:lnTo>
                  <a:pt x="8" y="135"/>
                </a:lnTo>
                <a:lnTo>
                  <a:pt x="8" y="137"/>
                </a:lnTo>
                <a:lnTo>
                  <a:pt x="10" y="137"/>
                </a:lnTo>
                <a:lnTo>
                  <a:pt x="10" y="137"/>
                </a:lnTo>
                <a:lnTo>
                  <a:pt x="18" y="137"/>
                </a:lnTo>
                <a:lnTo>
                  <a:pt x="22" y="137"/>
                </a:lnTo>
                <a:lnTo>
                  <a:pt x="24" y="137"/>
                </a:lnTo>
                <a:lnTo>
                  <a:pt x="24" y="137"/>
                </a:lnTo>
                <a:lnTo>
                  <a:pt x="33" y="129"/>
                </a:lnTo>
                <a:lnTo>
                  <a:pt x="37" y="125"/>
                </a:lnTo>
                <a:lnTo>
                  <a:pt x="37" y="121"/>
                </a:lnTo>
                <a:lnTo>
                  <a:pt x="37" y="121"/>
                </a:lnTo>
                <a:lnTo>
                  <a:pt x="41" y="115"/>
                </a:lnTo>
                <a:lnTo>
                  <a:pt x="43" y="113"/>
                </a:lnTo>
                <a:lnTo>
                  <a:pt x="47" y="115"/>
                </a:lnTo>
                <a:lnTo>
                  <a:pt x="47" y="115"/>
                </a:lnTo>
                <a:lnTo>
                  <a:pt x="55" y="119"/>
                </a:lnTo>
                <a:lnTo>
                  <a:pt x="63" y="119"/>
                </a:lnTo>
                <a:lnTo>
                  <a:pt x="63" y="119"/>
                </a:lnTo>
                <a:lnTo>
                  <a:pt x="73" y="119"/>
                </a:lnTo>
                <a:lnTo>
                  <a:pt x="76" y="117"/>
                </a:lnTo>
                <a:lnTo>
                  <a:pt x="78" y="113"/>
                </a:lnTo>
                <a:lnTo>
                  <a:pt x="78" y="113"/>
                </a:lnTo>
                <a:lnTo>
                  <a:pt x="78" y="105"/>
                </a:lnTo>
                <a:lnTo>
                  <a:pt x="80" y="103"/>
                </a:lnTo>
                <a:lnTo>
                  <a:pt x="84" y="103"/>
                </a:lnTo>
                <a:lnTo>
                  <a:pt x="84" y="103"/>
                </a:lnTo>
                <a:lnTo>
                  <a:pt x="88" y="103"/>
                </a:lnTo>
                <a:lnTo>
                  <a:pt x="90" y="98"/>
                </a:lnTo>
                <a:lnTo>
                  <a:pt x="94" y="96"/>
                </a:lnTo>
                <a:lnTo>
                  <a:pt x="94" y="94"/>
                </a:lnTo>
                <a:lnTo>
                  <a:pt x="94" y="94"/>
                </a:lnTo>
                <a:lnTo>
                  <a:pt x="96" y="86"/>
                </a:lnTo>
                <a:lnTo>
                  <a:pt x="98" y="84"/>
                </a:lnTo>
                <a:lnTo>
                  <a:pt x="100" y="84"/>
                </a:lnTo>
                <a:lnTo>
                  <a:pt x="100" y="84"/>
                </a:lnTo>
                <a:lnTo>
                  <a:pt x="106" y="80"/>
                </a:lnTo>
                <a:lnTo>
                  <a:pt x="110" y="78"/>
                </a:lnTo>
                <a:lnTo>
                  <a:pt x="112" y="76"/>
                </a:lnTo>
                <a:lnTo>
                  <a:pt x="112" y="76"/>
                </a:lnTo>
                <a:lnTo>
                  <a:pt x="112" y="72"/>
                </a:lnTo>
                <a:lnTo>
                  <a:pt x="116" y="72"/>
                </a:lnTo>
                <a:lnTo>
                  <a:pt x="120" y="70"/>
                </a:lnTo>
                <a:lnTo>
                  <a:pt x="120" y="70"/>
                </a:lnTo>
                <a:lnTo>
                  <a:pt x="125" y="64"/>
                </a:lnTo>
                <a:lnTo>
                  <a:pt x="125" y="64"/>
                </a:lnTo>
                <a:lnTo>
                  <a:pt x="125" y="64"/>
                </a:lnTo>
                <a:lnTo>
                  <a:pt x="125" y="64"/>
                </a:lnTo>
                <a:lnTo>
                  <a:pt x="125" y="62"/>
                </a:lnTo>
                <a:lnTo>
                  <a:pt x="125" y="60"/>
                </a:lnTo>
                <a:lnTo>
                  <a:pt x="120" y="58"/>
                </a:lnTo>
                <a:lnTo>
                  <a:pt x="116" y="58"/>
                </a:lnTo>
                <a:lnTo>
                  <a:pt x="116" y="5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 name="Freeform 8"/>
          <p:cNvSpPr>
            <a:spLocks/>
          </p:cNvSpPr>
          <p:nvPr/>
        </p:nvSpPr>
        <p:spPr bwMode="auto">
          <a:xfrm>
            <a:off x="6694354" y="5639919"/>
            <a:ext cx="44802" cy="48336"/>
          </a:xfrm>
          <a:custGeom>
            <a:avLst/>
            <a:gdLst>
              <a:gd name="T0" fmla="*/ 10 w 20"/>
              <a:gd name="T1" fmla="*/ 0 h 22"/>
              <a:gd name="T2" fmla="*/ 10 w 20"/>
              <a:gd name="T3" fmla="*/ 0 h 22"/>
              <a:gd name="T4" fmla="*/ 8 w 20"/>
              <a:gd name="T5" fmla="*/ 2 h 22"/>
              <a:gd name="T6" fmla="*/ 4 w 20"/>
              <a:gd name="T7" fmla="*/ 4 h 22"/>
              <a:gd name="T8" fmla="*/ 0 w 20"/>
              <a:gd name="T9" fmla="*/ 10 h 22"/>
              <a:gd name="T10" fmla="*/ 0 w 20"/>
              <a:gd name="T11" fmla="*/ 10 h 22"/>
              <a:gd name="T12" fmla="*/ 4 w 20"/>
              <a:gd name="T13" fmla="*/ 16 h 22"/>
              <a:gd name="T14" fmla="*/ 6 w 20"/>
              <a:gd name="T15" fmla="*/ 22 h 22"/>
              <a:gd name="T16" fmla="*/ 10 w 20"/>
              <a:gd name="T17" fmla="*/ 22 h 22"/>
              <a:gd name="T18" fmla="*/ 10 w 20"/>
              <a:gd name="T19" fmla="*/ 22 h 22"/>
              <a:gd name="T20" fmla="*/ 14 w 20"/>
              <a:gd name="T21" fmla="*/ 22 h 22"/>
              <a:gd name="T22" fmla="*/ 16 w 20"/>
              <a:gd name="T23" fmla="*/ 22 h 22"/>
              <a:gd name="T24" fmla="*/ 18 w 20"/>
              <a:gd name="T25" fmla="*/ 20 h 22"/>
              <a:gd name="T26" fmla="*/ 18 w 20"/>
              <a:gd name="T27" fmla="*/ 20 h 22"/>
              <a:gd name="T28" fmla="*/ 20 w 20"/>
              <a:gd name="T29" fmla="*/ 16 h 22"/>
              <a:gd name="T30" fmla="*/ 20 w 20"/>
              <a:gd name="T31" fmla="*/ 16 h 22"/>
              <a:gd name="T32" fmla="*/ 18 w 20"/>
              <a:gd name="T33" fmla="*/ 4 h 22"/>
              <a:gd name="T34" fmla="*/ 18 w 20"/>
              <a:gd name="T35" fmla="*/ 4 h 22"/>
              <a:gd name="T36" fmla="*/ 14 w 20"/>
              <a:gd name="T37" fmla="*/ 2 h 22"/>
              <a:gd name="T38" fmla="*/ 10 w 20"/>
              <a:gd name="T39" fmla="*/ 0 h 22"/>
              <a:gd name="T40" fmla="*/ 10 w 20"/>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2">
                <a:moveTo>
                  <a:pt x="10" y="0"/>
                </a:moveTo>
                <a:lnTo>
                  <a:pt x="10" y="0"/>
                </a:lnTo>
                <a:lnTo>
                  <a:pt x="8" y="2"/>
                </a:lnTo>
                <a:lnTo>
                  <a:pt x="4" y="4"/>
                </a:lnTo>
                <a:lnTo>
                  <a:pt x="0" y="10"/>
                </a:lnTo>
                <a:lnTo>
                  <a:pt x="0" y="10"/>
                </a:lnTo>
                <a:lnTo>
                  <a:pt x="4" y="16"/>
                </a:lnTo>
                <a:lnTo>
                  <a:pt x="6" y="22"/>
                </a:lnTo>
                <a:lnTo>
                  <a:pt x="10" y="22"/>
                </a:lnTo>
                <a:lnTo>
                  <a:pt x="10" y="22"/>
                </a:lnTo>
                <a:lnTo>
                  <a:pt x="14" y="22"/>
                </a:lnTo>
                <a:lnTo>
                  <a:pt x="16" y="22"/>
                </a:lnTo>
                <a:lnTo>
                  <a:pt x="18" y="20"/>
                </a:lnTo>
                <a:lnTo>
                  <a:pt x="18" y="20"/>
                </a:lnTo>
                <a:lnTo>
                  <a:pt x="20" y="16"/>
                </a:lnTo>
                <a:lnTo>
                  <a:pt x="20" y="16"/>
                </a:lnTo>
                <a:lnTo>
                  <a:pt x="18" y="4"/>
                </a:lnTo>
                <a:lnTo>
                  <a:pt x="18" y="4"/>
                </a:lnTo>
                <a:lnTo>
                  <a:pt x="14" y="2"/>
                </a:lnTo>
                <a:lnTo>
                  <a:pt x="10" y="0"/>
                </a:lnTo>
                <a:lnTo>
                  <a:pt x="10" y="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 name="Freeform 9"/>
          <p:cNvSpPr>
            <a:spLocks/>
          </p:cNvSpPr>
          <p:nvPr/>
        </p:nvSpPr>
        <p:spPr bwMode="auto">
          <a:xfrm>
            <a:off x="6580109" y="5734391"/>
            <a:ext cx="73924" cy="70306"/>
          </a:xfrm>
          <a:custGeom>
            <a:avLst/>
            <a:gdLst>
              <a:gd name="T0" fmla="*/ 22 w 33"/>
              <a:gd name="T1" fmla="*/ 2 h 32"/>
              <a:gd name="T2" fmla="*/ 22 w 33"/>
              <a:gd name="T3" fmla="*/ 2 h 32"/>
              <a:gd name="T4" fmla="*/ 20 w 33"/>
              <a:gd name="T5" fmla="*/ 0 h 32"/>
              <a:gd name="T6" fmla="*/ 16 w 33"/>
              <a:gd name="T7" fmla="*/ 2 h 32"/>
              <a:gd name="T8" fmla="*/ 12 w 33"/>
              <a:gd name="T9" fmla="*/ 4 h 32"/>
              <a:gd name="T10" fmla="*/ 10 w 33"/>
              <a:gd name="T11" fmla="*/ 8 h 32"/>
              <a:gd name="T12" fmla="*/ 10 w 33"/>
              <a:gd name="T13" fmla="*/ 8 h 32"/>
              <a:gd name="T14" fmla="*/ 0 w 33"/>
              <a:gd name="T15" fmla="*/ 20 h 32"/>
              <a:gd name="T16" fmla="*/ 10 w 33"/>
              <a:gd name="T17" fmla="*/ 32 h 32"/>
              <a:gd name="T18" fmla="*/ 14 w 33"/>
              <a:gd name="T19" fmla="*/ 32 h 32"/>
              <a:gd name="T20" fmla="*/ 14 w 33"/>
              <a:gd name="T21" fmla="*/ 32 h 32"/>
              <a:gd name="T22" fmla="*/ 18 w 33"/>
              <a:gd name="T23" fmla="*/ 24 h 32"/>
              <a:gd name="T24" fmla="*/ 18 w 33"/>
              <a:gd name="T25" fmla="*/ 24 h 32"/>
              <a:gd name="T26" fmla="*/ 20 w 33"/>
              <a:gd name="T27" fmla="*/ 24 h 32"/>
              <a:gd name="T28" fmla="*/ 24 w 33"/>
              <a:gd name="T29" fmla="*/ 24 h 32"/>
              <a:gd name="T30" fmla="*/ 27 w 33"/>
              <a:gd name="T31" fmla="*/ 24 h 32"/>
              <a:gd name="T32" fmla="*/ 27 w 33"/>
              <a:gd name="T33" fmla="*/ 22 h 32"/>
              <a:gd name="T34" fmla="*/ 27 w 33"/>
              <a:gd name="T35" fmla="*/ 22 h 32"/>
              <a:gd name="T36" fmla="*/ 31 w 33"/>
              <a:gd name="T37" fmla="*/ 18 h 32"/>
              <a:gd name="T38" fmla="*/ 33 w 33"/>
              <a:gd name="T39" fmla="*/ 12 h 32"/>
              <a:gd name="T40" fmla="*/ 33 w 33"/>
              <a:gd name="T41" fmla="*/ 12 h 32"/>
              <a:gd name="T42" fmla="*/ 31 w 33"/>
              <a:gd name="T43" fmla="*/ 10 h 32"/>
              <a:gd name="T44" fmla="*/ 29 w 33"/>
              <a:gd name="T45" fmla="*/ 6 h 32"/>
              <a:gd name="T46" fmla="*/ 22 w 33"/>
              <a:gd name="T47" fmla="*/ 2 h 32"/>
              <a:gd name="T48" fmla="*/ 22 w 33"/>
              <a:gd name="T4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2">
                <a:moveTo>
                  <a:pt x="22" y="2"/>
                </a:moveTo>
                <a:lnTo>
                  <a:pt x="22" y="2"/>
                </a:lnTo>
                <a:lnTo>
                  <a:pt x="20" y="0"/>
                </a:lnTo>
                <a:lnTo>
                  <a:pt x="16" y="2"/>
                </a:lnTo>
                <a:lnTo>
                  <a:pt x="12" y="4"/>
                </a:lnTo>
                <a:lnTo>
                  <a:pt x="10" y="8"/>
                </a:lnTo>
                <a:lnTo>
                  <a:pt x="10" y="8"/>
                </a:lnTo>
                <a:lnTo>
                  <a:pt x="0" y="20"/>
                </a:lnTo>
                <a:lnTo>
                  <a:pt x="10" y="32"/>
                </a:lnTo>
                <a:lnTo>
                  <a:pt x="14" y="32"/>
                </a:lnTo>
                <a:lnTo>
                  <a:pt x="14" y="32"/>
                </a:lnTo>
                <a:lnTo>
                  <a:pt x="18" y="24"/>
                </a:lnTo>
                <a:lnTo>
                  <a:pt x="18" y="24"/>
                </a:lnTo>
                <a:lnTo>
                  <a:pt x="20" y="24"/>
                </a:lnTo>
                <a:lnTo>
                  <a:pt x="24" y="24"/>
                </a:lnTo>
                <a:lnTo>
                  <a:pt x="27" y="24"/>
                </a:lnTo>
                <a:lnTo>
                  <a:pt x="27" y="22"/>
                </a:lnTo>
                <a:lnTo>
                  <a:pt x="27" y="22"/>
                </a:lnTo>
                <a:lnTo>
                  <a:pt x="31" y="18"/>
                </a:lnTo>
                <a:lnTo>
                  <a:pt x="33" y="12"/>
                </a:lnTo>
                <a:lnTo>
                  <a:pt x="33" y="12"/>
                </a:lnTo>
                <a:lnTo>
                  <a:pt x="31" y="10"/>
                </a:lnTo>
                <a:lnTo>
                  <a:pt x="29" y="6"/>
                </a:lnTo>
                <a:lnTo>
                  <a:pt x="22" y="2"/>
                </a:lnTo>
                <a:lnTo>
                  <a:pt x="22" y="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8" name="Freeform 11"/>
          <p:cNvSpPr>
            <a:spLocks/>
          </p:cNvSpPr>
          <p:nvPr/>
        </p:nvSpPr>
        <p:spPr bwMode="auto">
          <a:xfrm>
            <a:off x="6123126" y="4989591"/>
            <a:ext cx="365140" cy="384487"/>
          </a:xfrm>
          <a:custGeom>
            <a:avLst/>
            <a:gdLst>
              <a:gd name="T0" fmla="*/ 8 w 163"/>
              <a:gd name="T1" fmla="*/ 163 h 175"/>
              <a:gd name="T2" fmla="*/ 12 w 163"/>
              <a:gd name="T3" fmla="*/ 165 h 175"/>
              <a:gd name="T4" fmla="*/ 14 w 163"/>
              <a:gd name="T5" fmla="*/ 165 h 175"/>
              <a:gd name="T6" fmla="*/ 22 w 163"/>
              <a:gd name="T7" fmla="*/ 165 h 175"/>
              <a:gd name="T8" fmla="*/ 28 w 163"/>
              <a:gd name="T9" fmla="*/ 167 h 175"/>
              <a:gd name="T10" fmla="*/ 41 w 163"/>
              <a:gd name="T11" fmla="*/ 171 h 175"/>
              <a:gd name="T12" fmla="*/ 90 w 163"/>
              <a:gd name="T13" fmla="*/ 171 h 175"/>
              <a:gd name="T14" fmla="*/ 94 w 163"/>
              <a:gd name="T15" fmla="*/ 175 h 175"/>
              <a:gd name="T16" fmla="*/ 118 w 163"/>
              <a:gd name="T17" fmla="*/ 175 h 175"/>
              <a:gd name="T18" fmla="*/ 126 w 163"/>
              <a:gd name="T19" fmla="*/ 175 h 175"/>
              <a:gd name="T20" fmla="*/ 137 w 163"/>
              <a:gd name="T21" fmla="*/ 175 h 175"/>
              <a:gd name="T22" fmla="*/ 147 w 163"/>
              <a:gd name="T23" fmla="*/ 173 h 175"/>
              <a:gd name="T24" fmla="*/ 135 w 163"/>
              <a:gd name="T25" fmla="*/ 151 h 175"/>
              <a:gd name="T26" fmla="*/ 157 w 163"/>
              <a:gd name="T27" fmla="*/ 104 h 175"/>
              <a:gd name="T28" fmla="*/ 163 w 163"/>
              <a:gd name="T29" fmla="*/ 71 h 175"/>
              <a:gd name="T30" fmla="*/ 161 w 163"/>
              <a:gd name="T31" fmla="*/ 71 h 175"/>
              <a:gd name="T32" fmla="*/ 155 w 163"/>
              <a:gd name="T33" fmla="*/ 71 h 175"/>
              <a:gd name="T34" fmla="*/ 149 w 163"/>
              <a:gd name="T35" fmla="*/ 71 h 175"/>
              <a:gd name="T36" fmla="*/ 143 w 163"/>
              <a:gd name="T37" fmla="*/ 73 h 175"/>
              <a:gd name="T38" fmla="*/ 141 w 163"/>
              <a:gd name="T39" fmla="*/ 75 h 175"/>
              <a:gd name="T40" fmla="*/ 139 w 163"/>
              <a:gd name="T41" fmla="*/ 73 h 175"/>
              <a:gd name="T42" fmla="*/ 141 w 163"/>
              <a:gd name="T43" fmla="*/ 65 h 175"/>
              <a:gd name="T44" fmla="*/ 139 w 163"/>
              <a:gd name="T45" fmla="*/ 59 h 175"/>
              <a:gd name="T46" fmla="*/ 132 w 163"/>
              <a:gd name="T47" fmla="*/ 53 h 175"/>
              <a:gd name="T48" fmla="*/ 135 w 163"/>
              <a:gd name="T49" fmla="*/ 43 h 175"/>
              <a:gd name="T50" fmla="*/ 135 w 163"/>
              <a:gd name="T51" fmla="*/ 32 h 175"/>
              <a:gd name="T52" fmla="*/ 132 w 163"/>
              <a:gd name="T53" fmla="*/ 28 h 175"/>
              <a:gd name="T54" fmla="*/ 132 w 163"/>
              <a:gd name="T55" fmla="*/ 20 h 175"/>
              <a:gd name="T56" fmla="*/ 130 w 163"/>
              <a:gd name="T57" fmla="*/ 18 h 175"/>
              <a:gd name="T58" fmla="*/ 124 w 163"/>
              <a:gd name="T59" fmla="*/ 18 h 175"/>
              <a:gd name="T60" fmla="*/ 118 w 163"/>
              <a:gd name="T61" fmla="*/ 18 h 175"/>
              <a:gd name="T62" fmla="*/ 116 w 163"/>
              <a:gd name="T63" fmla="*/ 16 h 175"/>
              <a:gd name="T64" fmla="*/ 106 w 163"/>
              <a:gd name="T65" fmla="*/ 16 h 175"/>
              <a:gd name="T66" fmla="*/ 104 w 163"/>
              <a:gd name="T67" fmla="*/ 18 h 175"/>
              <a:gd name="T68" fmla="*/ 102 w 163"/>
              <a:gd name="T69" fmla="*/ 26 h 175"/>
              <a:gd name="T70" fmla="*/ 100 w 163"/>
              <a:gd name="T71" fmla="*/ 28 h 175"/>
              <a:gd name="T72" fmla="*/ 83 w 163"/>
              <a:gd name="T73" fmla="*/ 30 h 175"/>
              <a:gd name="T74" fmla="*/ 79 w 163"/>
              <a:gd name="T75" fmla="*/ 32 h 175"/>
              <a:gd name="T76" fmla="*/ 71 w 163"/>
              <a:gd name="T77" fmla="*/ 22 h 175"/>
              <a:gd name="T78" fmla="*/ 69 w 163"/>
              <a:gd name="T79" fmla="*/ 18 h 175"/>
              <a:gd name="T80" fmla="*/ 65 w 163"/>
              <a:gd name="T81" fmla="*/ 14 h 175"/>
              <a:gd name="T82" fmla="*/ 65 w 163"/>
              <a:gd name="T83" fmla="*/ 12 h 175"/>
              <a:gd name="T84" fmla="*/ 65 w 163"/>
              <a:gd name="T85" fmla="*/ 4 h 175"/>
              <a:gd name="T86" fmla="*/ 63 w 163"/>
              <a:gd name="T87" fmla="*/ 0 h 175"/>
              <a:gd name="T88" fmla="*/ 18 w 163"/>
              <a:gd name="T89" fmla="*/ 0 h 175"/>
              <a:gd name="T90" fmla="*/ 10 w 163"/>
              <a:gd name="T91" fmla="*/ 4 h 175"/>
              <a:gd name="T92" fmla="*/ 22 w 163"/>
              <a:gd name="T93" fmla="*/ 34 h 175"/>
              <a:gd name="T94" fmla="*/ 22 w 163"/>
              <a:gd name="T95" fmla="*/ 36 h 175"/>
              <a:gd name="T96" fmla="*/ 20 w 163"/>
              <a:gd name="T97" fmla="*/ 49 h 175"/>
              <a:gd name="T98" fmla="*/ 20 w 163"/>
              <a:gd name="T99" fmla="*/ 55 h 175"/>
              <a:gd name="T100" fmla="*/ 26 w 163"/>
              <a:gd name="T101" fmla="*/ 71 h 175"/>
              <a:gd name="T102" fmla="*/ 28 w 163"/>
              <a:gd name="T103" fmla="*/ 79 h 175"/>
              <a:gd name="T104" fmla="*/ 26 w 163"/>
              <a:gd name="T105" fmla="*/ 92 h 175"/>
              <a:gd name="T106" fmla="*/ 18 w 163"/>
              <a:gd name="T107" fmla="*/ 100 h 175"/>
              <a:gd name="T108" fmla="*/ 10 w 163"/>
              <a:gd name="T109" fmla="*/ 120 h 175"/>
              <a:gd name="T110" fmla="*/ 8 w 163"/>
              <a:gd name="T111" fmla="*/ 128 h 175"/>
              <a:gd name="T112" fmla="*/ 4 w 163"/>
              <a:gd name="T113" fmla="*/ 139 h 175"/>
              <a:gd name="T114" fmla="*/ 2 w 163"/>
              <a:gd name="T115" fmla="*/ 149 h 175"/>
              <a:gd name="T116" fmla="*/ 0 w 163"/>
              <a:gd name="T117" fmla="*/ 167 h 175"/>
              <a:gd name="T118" fmla="*/ 0 w 163"/>
              <a:gd name="T119" fmla="*/ 167 h 175"/>
              <a:gd name="T120" fmla="*/ 4 w 163"/>
              <a:gd name="T121" fmla="*/ 167 h 175"/>
              <a:gd name="T122" fmla="*/ 8 w 163"/>
              <a:gd name="T123" fmla="*/ 1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3" h="175">
                <a:moveTo>
                  <a:pt x="8" y="163"/>
                </a:moveTo>
                <a:lnTo>
                  <a:pt x="8" y="163"/>
                </a:lnTo>
                <a:lnTo>
                  <a:pt x="10" y="163"/>
                </a:lnTo>
                <a:lnTo>
                  <a:pt x="12" y="165"/>
                </a:lnTo>
                <a:lnTo>
                  <a:pt x="12" y="167"/>
                </a:lnTo>
                <a:lnTo>
                  <a:pt x="14" y="165"/>
                </a:lnTo>
                <a:lnTo>
                  <a:pt x="14" y="165"/>
                </a:lnTo>
                <a:lnTo>
                  <a:pt x="22" y="165"/>
                </a:lnTo>
                <a:lnTo>
                  <a:pt x="28" y="167"/>
                </a:lnTo>
                <a:lnTo>
                  <a:pt x="28" y="167"/>
                </a:lnTo>
                <a:lnTo>
                  <a:pt x="34" y="169"/>
                </a:lnTo>
                <a:lnTo>
                  <a:pt x="41" y="171"/>
                </a:lnTo>
                <a:lnTo>
                  <a:pt x="41" y="171"/>
                </a:lnTo>
                <a:lnTo>
                  <a:pt x="90" y="171"/>
                </a:lnTo>
                <a:lnTo>
                  <a:pt x="94" y="175"/>
                </a:lnTo>
                <a:lnTo>
                  <a:pt x="94" y="175"/>
                </a:lnTo>
                <a:lnTo>
                  <a:pt x="108" y="175"/>
                </a:lnTo>
                <a:lnTo>
                  <a:pt x="118" y="175"/>
                </a:lnTo>
                <a:lnTo>
                  <a:pt x="126" y="175"/>
                </a:lnTo>
                <a:lnTo>
                  <a:pt x="126" y="175"/>
                </a:lnTo>
                <a:lnTo>
                  <a:pt x="130" y="175"/>
                </a:lnTo>
                <a:lnTo>
                  <a:pt x="137" y="175"/>
                </a:lnTo>
                <a:lnTo>
                  <a:pt x="147" y="173"/>
                </a:lnTo>
                <a:lnTo>
                  <a:pt x="147" y="173"/>
                </a:lnTo>
                <a:lnTo>
                  <a:pt x="151" y="173"/>
                </a:lnTo>
                <a:lnTo>
                  <a:pt x="135" y="151"/>
                </a:lnTo>
                <a:lnTo>
                  <a:pt x="137" y="102"/>
                </a:lnTo>
                <a:lnTo>
                  <a:pt x="157" y="104"/>
                </a:lnTo>
                <a:lnTo>
                  <a:pt x="161" y="100"/>
                </a:lnTo>
                <a:lnTo>
                  <a:pt x="163" y="71"/>
                </a:lnTo>
                <a:lnTo>
                  <a:pt x="163" y="71"/>
                </a:lnTo>
                <a:lnTo>
                  <a:pt x="161" y="71"/>
                </a:lnTo>
                <a:lnTo>
                  <a:pt x="161" y="71"/>
                </a:lnTo>
                <a:lnTo>
                  <a:pt x="155" y="71"/>
                </a:lnTo>
                <a:lnTo>
                  <a:pt x="149" y="71"/>
                </a:lnTo>
                <a:lnTo>
                  <a:pt x="149" y="71"/>
                </a:lnTo>
                <a:lnTo>
                  <a:pt x="145" y="73"/>
                </a:lnTo>
                <a:lnTo>
                  <a:pt x="143" y="73"/>
                </a:lnTo>
                <a:lnTo>
                  <a:pt x="143" y="75"/>
                </a:lnTo>
                <a:lnTo>
                  <a:pt x="141" y="75"/>
                </a:lnTo>
                <a:lnTo>
                  <a:pt x="141" y="75"/>
                </a:lnTo>
                <a:lnTo>
                  <a:pt x="139" y="73"/>
                </a:lnTo>
                <a:lnTo>
                  <a:pt x="139" y="71"/>
                </a:lnTo>
                <a:lnTo>
                  <a:pt x="141" y="65"/>
                </a:lnTo>
                <a:lnTo>
                  <a:pt x="141" y="65"/>
                </a:lnTo>
                <a:lnTo>
                  <a:pt x="139" y="59"/>
                </a:lnTo>
                <a:lnTo>
                  <a:pt x="132" y="53"/>
                </a:lnTo>
                <a:lnTo>
                  <a:pt x="132" y="53"/>
                </a:lnTo>
                <a:lnTo>
                  <a:pt x="132" y="49"/>
                </a:lnTo>
                <a:lnTo>
                  <a:pt x="135" y="43"/>
                </a:lnTo>
                <a:lnTo>
                  <a:pt x="135" y="36"/>
                </a:lnTo>
                <a:lnTo>
                  <a:pt x="135" y="32"/>
                </a:lnTo>
                <a:lnTo>
                  <a:pt x="135" y="32"/>
                </a:lnTo>
                <a:lnTo>
                  <a:pt x="132" y="28"/>
                </a:lnTo>
                <a:lnTo>
                  <a:pt x="132" y="20"/>
                </a:lnTo>
                <a:lnTo>
                  <a:pt x="132" y="20"/>
                </a:lnTo>
                <a:lnTo>
                  <a:pt x="132" y="18"/>
                </a:lnTo>
                <a:lnTo>
                  <a:pt x="130" y="18"/>
                </a:lnTo>
                <a:lnTo>
                  <a:pt x="124" y="18"/>
                </a:lnTo>
                <a:lnTo>
                  <a:pt x="124" y="18"/>
                </a:lnTo>
                <a:lnTo>
                  <a:pt x="120" y="18"/>
                </a:lnTo>
                <a:lnTo>
                  <a:pt x="118" y="18"/>
                </a:lnTo>
                <a:lnTo>
                  <a:pt x="116" y="16"/>
                </a:lnTo>
                <a:lnTo>
                  <a:pt x="116" y="16"/>
                </a:lnTo>
                <a:lnTo>
                  <a:pt x="112" y="14"/>
                </a:lnTo>
                <a:lnTo>
                  <a:pt x="106" y="16"/>
                </a:lnTo>
                <a:lnTo>
                  <a:pt x="106" y="16"/>
                </a:lnTo>
                <a:lnTo>
                  <a:pt x="104" y="18"/>
                </a:lnTo>
                <a:lnTo>
                  <a:pt x="102" y="22"/>
                </a:lnTo>
                <a:lnTo>
                  <a:pt x="102" y="26"/>
                </a:lnTo>
                <a:lnTo>
                  <a:pt x="100" y="28"/>
                </a:lnTo>
                <a:lnTo>
                  <a:pt x="100" y="28"/>
                </a:lnTo>
                <a:lnTo>
                  <a:pt x="94" y="28"/>
                </a:lnTo>
                <a:lnTo>
                  <a:pt x="83" y="30"/>
                </a:lnTo>
                <a:lnTo>
                  <a:pt x="83" y="30"/>
                </a:lnTo>
                <a:lnTo>
                  <a:pt x="79" y="32"/>
                </a:lnTo>
                <a:lnTo>
                  <a:pt x="77" y="30"/>
                </a:lnTo>
                <a:lnTo>
                  <a:pt x="71" y="22"/>
                </a:lnTo>
                <a:lnTo>
                  <a:pt x="71" y="22"/>
                </a:lnTo>
                <a:lnTo>
                  <a:pt x="69" y="18"/>
                </a:lnTo>
                <a:lnTo>
                  <a:pt x="67" y="16"/>
                </a:lnTo>
                <a:lnTo>
                  <a:pt x="65" y="14"/>
                </a:lnTo>
                <a:lnTo>
                  <a:pt x="65" y="12"/>
                </a:lnTo>
                <a:lnTo>
                  <a:pt x="65" y="12"/>
                </a:lnTo>
                <a:lnTo>
                  <a:pt x="65" y="6"/>
                </a:lnTo>
                <a:lnTo>
                  <a:pt x="65" y="4"/>
                </a:lnTo>
                <a:lnTo>
                  <a:pt x="63" y="0"/>
                </a:lnTo>
                <a:lnTo>
                  <a:pt x="63" y="0"/>
                </a:lnTo>
                <a:lnTo>
                  <a:pt x="18" y="0"/>
                </a:lnTo>
                <a:lnTo>
                  <a:pt x="18" y="0"/>
                </a:lnTo>
                <a:lnTo>
                  <a:pt x="10" y="4"/>
                </a:lnTo>
                <a:lnTo>
                  <a:pt x="10" y="4"/>
                </a:lnTo>
                <a:lnTo>
                  <a:pt x="16" y="20"/>
                </a:lnTo>
                <a:lnTo>
                  <a:pt x="22" y="34"/>
                </a:lnTo>
                <a:lnTo>
                  <a:pt x="22" y="34"/>
                </a:lnTo>
                <a:lnTo>
                  <a:pt x="22" y="36"/>
                </a:lnTo>
                <a:lnTo>
                  <a:pt x="22" y="41"/>
                </a:lnTo>
                <a:lnTo>
                  <a:pt x="20" y="49"/>
                </a:lnTo>
                <a:lnTo>
                  <a:pt x="20" y="49"/>
                </a:lnTo>
                <a:lnTo>
                  <a:pt x="20" y="55"/>
                </a:lnTo>
                <a:lnTo>
                  <a:pt x="24" y="63"/>
                </a:lnTo>
                <a:lnTo>
                  <a:pt x="26" y="71"/>
                </a:lnTo>
                <a:lnTo>
                  <a:pt x="28" y="79"/>
                </a:lnTo>
                <a:lnTo>
                  <a:pt x="28" y="79"/>
                </a:lnTo>
                <a:lnTo>
                  <a:pt x="28" y="85"/>
                </a:lnTo>
                <a:lnTo>
                  <a:pt x="26" y="92"/>
                </a:lnTo>
                <a:lnTo>
                  <a:pt x="18" y="100"/>
                </a:lnTo>
                <a:lnTo>
                  <a:pt x="18" y="100"/>
                </a:lnTo>
                <a:lnTo>
                  <a:pt x="12" y="112"/>
                </a:lnTo>
                <a:lnTo>
                  <a:pt x="10" y="120"/>
                </a:lnTo>
                <a:lnTo>
                  <a:pt x="8" y="128"/>
                </a:lnTo>
                <a:lnTo>
                  <a:pt x="8" y="128"/>
                </a:lnTo>
                <a:lnTo>
                  <a:pt x="8" y="135"/>
                </a:lnTo>
                <a:lnTo>
                  <a:pt x="4" y="139"/>
                </a:lnTo>
                <a:lnTo>
                  <a:pt x="2" y="145"/>
                </a:lnTo>
                <a:lnTo>
                  <a:pt x="2" y="149"/>
                </a:lnTo>
                <a:lnTo>
                  <a:pt x="2" y="149"/>
                </a:lnTo>
                <a:lnTo>
                  <a:pt x="0" y="167"/>
                </a:lnTo>
                <a:lnTo>
                  <a:pt x="0" y="167"/>
                </a:lnTo>
                <a:lnTo>
                  <a:pt x="0" y="167"/>
                </a:lnTo>
                <a:lnTo>
                  <a:pt x="4" y="167"/>
                </a:lnTo>
                <a:lnTo>
                  <a:pt x="4" y="167"/>
                </a:lnTo>
                <a:lnTo>
                  <a:pt x="4" y="165"/>
                </a:lnTo>
                <a:lnTo>
                  <a:pt x="8" y="163"/>
                </a:lnTo>
                <a:lnTo>
                  <a:pt x="8" y="16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9" name="Freeform 12"/>
          <p:cNvSpPr>
            <a:spLocks/>
          </p:cNvSpPr>
          <p:nvPr/>
        </p:nvSpPr>
        <p:spPr bwMode="auto">
          <a:xfrm>
            <a:off x="6425540" y="5059895"/>
            <a:ext cx="365140" cy="318575"/>
          </a:xfrm>
          <a:custGeom>
            <a:avLst/>
            <a:gdLst>
              <a:gd name="T0" fmla="*/ 120 w 163"/>
              <a:gd name="T1" fmla="*/ 4 h 145"/>
              <a:gd name="T2" fmla="*/ 112 w 163"/>
              <a:gd name="T3" fmla="*/ 2 h 145"/>
              <a:gd name="T4" fmla="*/ 98 w 163"/>
              <a:gd name="T5" fmla="*/ 2 h 145"/>
              <a:gd name="T6" fmla="*/ 96 w 163"/>
              <a:gd name="T7" fmla="*/ 11 h 145"/>
              <a:gd name="T8" fmla="*/ 91 w 163"/>
              <a:gd name="T9" fmla="*/ 17 h 145"/>
              <a:gd name="T10" fmla="*/ 91 w 163"/>
              <a:gd name="T11" fmla="*/ 21 h 145"/>
              <a:gd name="T12" fmla="*/ 91 w 163"/>
              <a:gd name="T13" fmla="*/ 35 h 145"/>
              <a:gd name="T14" fmla="*/ 87 w 163"/>
              <a:gd name="T15" fmla="*/ 47 h 145"/>
              <a:gd name="T16" fmla="*/ 91 w 163"/>
              <a:gd name="T17" fmla="*/ 56 h 145"/>
              <a:gd name="T18" fmla="*/ 98 w 163"/>
              <a:gd name="T19" fmla="*/ 62 h 145"/>
              <a:gd name="T20" fmla="*/ 108 w 163"/>
              <a:gd name="T21" fmla="*/ 58 h 145"/>
              <a:gd name="T22" fmla="*/ 108 w 163"/>
              <a:gd name="T23" fmla="*/ 62 h 145"/>
              <a:gd name="T24" fmla="*/ 108 w 163"/>
              <a:gd name="T25" fmla="*/ 74 h 145"/>
              <a:gd name="T26" fmla="*/ 104 w 163"/>
              <a:gd name="T27" fmla="*/ 76 h 145"/>
              <a:gd name="T28" fmla="*/ 96 w 163"/>
              <a:gd name="T29" fmla="*/ 74 h 145"/>
              <a:gd name="T30" fmla="*/ 91 w 163"/>
              <a:gd name="T31" fmla="*/ 62 h 145"/>
              <a:gd name="T32" fmla="*/ 81 w 163"/>
              <a:gd name="T33" fmla="*/ 60 h 145"/>
              <a:gd name="T34" fmla="*/ 75 w 163"/>
              <a:gd name="T35" fmla="*/ 58 h 145"/>
              <a:gd name="T36" fmla="*/ 71 w 163"/>
              <a:gd name="T37" fmla="*/ 51 h 145"/>
              <a:gd name="T38" fmla="*/ 67 w 163"/>
              <a:gd name="T39" fmla="*/ 53 h 145"/>
              <a:gd name="T40" fmla="*/ 61 w 163"/>
              <a:gd name="T41" fmla="*/ 56 h 145"/>
              <a:gd name="T42" fmla="*/ 51 w 163"/>
              <a:gd name="T43" fmla="*/ 51 h 145"/>
              <a:gd name="T44" fmla="*/ 46 w 163"/>
              <a:gd name="T45" fmla="*/ 49 h 145"/>
              <a:gd name="T46" fmla="*/ 44 w 163"/>
              <a:gd name="T47" fmla="*/ 43 h 145"/>
              <a:gd name="T48" fmla="*/ 36 w 163"/>
              <a:gd name="T49" fmla="*/ 45 h 145"/>
              <a:gd name="T50" fmla="*/ 32 w 163"/>
              <a:gd name="T51" fmla="*/ 43 h 145"/>
              <a:gd name="T52" fmla="*/ 26 w 163"/>
              <a:gd name="T53" fmla="*/ 68 h 145"/>
              <a:gd name="T54" fmla="*/ 0 w 163"/>
              <a:gd name="T55" fmla="*/ 119 h 145"/>
              <a:gd name="T56" fmla="*/ 32 w 163"/>
              <a:gd name="T57" fmla="*/ 139 h 145"/>
              <a:gd name="T58" fmla="*/ 42 w 163"/>
              <a:gd name="T59" fmla="*/ 139 h 145"/>
              <a:gd name="T60" fmla="*/ 51 w 163"/>
              <a:gd name="T61" fmla="*/ 141 h 145"/>
              <a:gd name="T62" fmla="*/ 65 w 163"/>
              <a:gd name="T63" fmla="*/ 145 h 145"/>
              <a:gd name="T64" fmla="*/ 75 w 163"/>
              <a:gd name="T65" fmla="*/ 137 h 145"/>
              <a:gd name="T66" fmla="*/ 83 w 163"/>
              <a:gd name="T67" fmla="*/ 129 h 145"/>
              <a:gd name="T68" fmla="*/ 96 w 163"/>
              <a:gd name="T69" fmla="*/ 119 h 145"/>
              <a:gd name="T70" fmla="*/ 116 w 163"/>
              <a:gd name="T71" fmla="*/ 111 h 145"/>
              <a:gd name="T72" fmla="*/ 114 w 163"/>
              <a:gd name="T73" fmla="*/ 100 h 145"/>
              <a:gd name="T74" fmla="*/ 151 w 163"/>
              <a:gd name="T75" fmla="*/ 82 h 145"/>
              <a:gd name="T76" fmla="*/ 153 w 163"/>
              <a:gd name="T77" fmla="*/ 74 h 145"/>
              <a:gd name="T78" fmla="*/ 153 w 163"/>
              <a:gd name="T79" fmla="*/ 64 h 145"/>
              <a:gd name="T80" fmla="*/ 159 w 163"/>
              <a:gd name="T81" fmla="*/ 62 h 145"/>
              <a:gd name="T82" fmla="*/ 157 w 163"/>
              <a:gd name="T83" fmla="*/ 49 h 145"/>
              <a:gd name="T84" fmla="*/ 159 w 163"/>
              <a:gd name="T85" fmla="*/ 37 h 145"/>
              <a:gd name="T86" fmla="*/ 163 w 163"/>
              <a:gd name="T87" fmla="*/ 35 h 145"/>
              <a:gd name="T88" fmla="*/ 157 w 163"/>
              <a:gd name="T89" fmla="*/ 19 h 145"/>
              <a:gd name="T90" fmla="*/ 138 w 163"/>
              <a:gd name="T91" fmla="*/ 11 h 145"/>
              <a:gd name="T92" fmla="*/ 124 w 163"/>
              <a:gd name="T93" fmla="*/ 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145">
                <a:moveTo>
                  <a:pt x="124" y="6"/>
                </a:moveTo>
                <a:lnTo>
                  <a:pt x="124" y="6"/>
                </a:lnTo>
                <a:lnTo>
                  <a:pt x="120" y="4"/>
                </a:lnTo>
                <a:lnTo>
                  <a:pt x="114" y="0"/>
                </a:lnTo>
                <a:lnTo>
                  <a:pt x="114" y="0"/>
                </a:lnTo>
                <a:lnTo>
                  <a:pt x="112" y="2"/>
                </a:lnTo>
                <a:lnTo>
                  <a:pt x="108" y="2"/>
                </a:lnTo>
                <a:lnTo>
                  <a:pt x="98" y="2"/>
                </a:lnTo>
                <a:lnTo>
                  <a:pt x="98" y="2"/>
                </a:lnTo>
                <a:lnTo>
                  <a:pt x="96" y="4"/>
                </a:lnTo>
                <a:lnTo>
                  <a:pt x="96" y="6"/>
                </a:lnTo>
                <a:lnTo>
                  <a:pt x="96" y="11"/>
                </a:lnTo>
                <a:lnTo>
                  <a:pt x="93" y="13"/>
                </a:lnTo>
                <a:lnTo>
                  <a:pt x="93" y="13"/>
                </a:lnTo>
                <a:lnTo>
                  <a:pt x="91" y="17"/>
                </a:lnTo>
                <a:lnTo>
                  <a:pt x="91" y="19"/>
                </a:lnTo>
                <a:lnTo>
                  <a:pt x="91" y="21"/>
                </a:lnTo>
                <a:lnTo>
                  <a:pt x="91" y="21"/>
                </a:lnTo>
                <a:lnTo>
                  <a:pt x="93" y="23"/>
                </a:lnTo>
                <a:lnTo>
                  <a:pt x="93" y="27"/>
                </a:lnTo>
                <a:lnTo>
                  <a:pt x="91" y="35"/>
                </a:lnTo>
                <a:lnTo>
                  <a:pt x="91" y="35"/>
                </a:lnTo>
                <a:lnTo>
                  <a:pt x="89" y="43"/>
                </a:lnTo>
                <a:lnTo>
                  <a:pt x="87" y="47"/>
                </a:lnTo>
                <a:lnTo>
                  <a:pt x="89" y="49"/>
                </a:lnTo>
                <a:lnTo>
                  <a:pt x="89" y="49"/>
                </a:lnTo>
                <a:lnTo>
                  <a:pt x="91" y="56"/>
                </a:lnTo>
                <a:lnTo>
                  <a:pt x="96" y="60"/>
                </a:lnTo>
                <a:lnTo>
                  <a:pt x="98" y="62"/>
                </a:lnTo>
                <a:lnTo>
                  <a:pt x="98" y="62"/>
                </a:lnTo>
                <a:lnTo>
                  <a:pt x="102" y="62"/>
                </a:lnTo>
                <a:lnTo>
                  <a:pt x="104" y="60"/>
                </a:lnTo>
                <a:lnTo>
                  <a:pt x="108" y="58"/>
                </a:lnTo>
                <a:lnTo>
                  <a:pt x="108" y="58"/>
                </a:lnTo>
                <a:lnTo>
                  <a:pt x="108" y="60"/>
                </a:lnTo>
                <a:lnTo>
                  <a:pt x="108" y="62"/>
                </a:lnTo>
                <a:lnTo>
                  <a:pt x="110" y="68"/>
                </a:lnTo>
                <a:lnTo>
                  <a:pt x="110" y="68"/>
                </a:lnTo>
                <a:lnTo>
                  <a:pt x="108" y="74"/>
                </a:lnTo>
                <a:lnTo>
                  <a:pt x="106" y="74"/>
                </a:lnTo>
                <a:lnTo>
                  <a:pt x="106" y="74"/>
                </a:lnTo>
                <a:lnTo>
                  <a:pt x="104" y="76"/>
                </a:lnTo>
                <a:lnTo>
                  <a:pt x="100" y="76"/>
                </a:lnTo>
                <a:lnTo>
                  <a:pt x="96" y="74"/>
                </a:lnTo>
                <a:lnTo>
                  <a:pt x="96" y="74"/>
                </a:lnTo>
                <a:lnTo>
                  <a:pt x="93" y="68"/>
                </a:lnTo>
                <a:lnTo>
                  <a:pt x="91" y="62"/>
                </a:lnTo>
                <a:lnTo>
                  <a:pt x="91" y="62"/>
                </a:lnTo>
                <a:lnTo>
                  <a:pt x="89" y="62"/>
                </a:lnTo>
                <a:lnTo>
                  <a:pt x="87" y="60"/>
                </a:lnTo>
                <a:lnTo>
                  <a:pt x="81" y="60"/>
                </a:lnTo>
                <a:lnTo>
                  <a:pt x="81" y="60"/>
                </a:lnTo>
                <a:lnTo>
                  <a:pt x="77" y="60"/>
                </a:lnTo>
                <a:lnTo>
                  <a:pt x="75" y="58"/>
                </a:lnTo>
                <a:lnTo>
                  <a:pt x="73" y="51"/>
                </a:lnTo>
                <a:lnTo>
                  <a:pt x="73" y="51"/>
                </a:lnTo>
                <a:lnTo>
                  <a:pt x="71" y="51"/>
                </a:lnTo>
                <a:lnTo>
                  <a:pt x="69" y="51"/>
                </a:lnTo>
                <a:lnTo>
                  <a:pt x="67" y="53"/>
                </a:lnTo>
                <a:lnTo>
                  <a:pt x="67" y="53"/>
                </a:lnTo>
                <a:lnTo>
                  <a:pt x="65" y="56"/>
                </a:lnTo>
                <a:lnTo>
                  <a:pt x="61" y="56"/>
                </a:lnTo>
                <a:lnTo>
                  <a:pt x="61" y="56"/>
                </a:lnTo>
                <a:lnTo>
                  <a:pt x="55" y="53"/>
                </a:lnTo>
                <a:lnTo>
                  <a:pt x="53" y="51"/>
                </a:lnTo>
                <a:lnTo>
                  <a:pt x="51" y="51"/>
                </a:lnTo>
                <a:lnTo>
                  <a:pt x="51" y="51"/>
                </a:lnTo>
                <a:lnTo>
                  <a:pt x="49" y="51"/>
                </a:lnTo>
                <a:lnTo>
                  <a:pt x="46" y="49"/>
                </a:lnTo>
                <a:lnTo>
                  <a:pt x="44" y="45"/>
                </a:lnTo>
                <a:lnTo>
                  <a:pt x="44" y="45"/>
                </a:lnTo>
                <a:lnTo>
                  <a:pt x="44" y="43"/>
                </a:lnTo>
                <a:lnTo>
                  <a:pt x="42" y="43"/>
                </a:lnTo>
                <a:lnTo>
                  <a:pt x="36" y="45"/>
                </a:lnTo>
                <a:lnTo>
                  <a:pt x="36" y="45"/>
                </a:lnTo>
                <a:lnTo>
                  <a:pt x="34" y="45"/>
                </a:lnTo>
                <a:lnTo>
                  <a:pt x="34" y="45"/>
                </a:lnTo>
                <a:lnTo>
                  <a:pt x="32" y="43"/>
                </a:lnTo>
                <a:lnTo>
                  <a:pt x="32" y="43"/>
                </a:lnTo>
                <a:lnTo>
                  <a:pt x="28" y="39"/>
                </a:lnTo>
                <a:lnTo>
                  <a:pt x="26" y="68"/>
                </a:lnTo>
                <a:lnTo>
                  <a:pt x="22" y="72"/>
                </a:lnTo>
                <a:lnTo>
                  <a:pt x="2" y="70"/>
                </a:lnTo>
                <a:lnTo>
                  <a:pt x="0" y="119"/>
                </a:lnTo>
                <a:lnTo>
                  <a:pt x="16" y="141"/>
                </a:lnTo>
                <a:lnTo>
                  <a:pt x="16" y="141"/>
                </a:lnTo>
                <a:lnTo>
                  <a:pt x="32" y="139"/>
                </a:lnTo>
                <a:lnTo>
                  <a:pt x="38" y="139"/>
                </a:lnTo>
                <a:lnTo>
                  <a:pt x="42" y="139"/>
                </a:lnTo>
                <a:lnTo>
                  <a:pt x="42" y="139"/>
                </a:lnTo>
                <a:lnTo>
                  <a:pt x="42" y="143"/>
                </a:lnTo>
                <a:lnTo>
                  <a:pt x="42" y="143"/>
                </a:lnTo>
                <a:lnTo>
                  <a:pt x="51" y="141"/>
                </a:lnTo>
                <a:lnTo>
                  <a:pt x="51" y="141"/>
                </a:lnTo>
                <a:lnTo>
                  <a:pt x="59" y="143"/>
                </a:lnTo>
                <a:lnTo>
                  <a:pt x="65" y="145"/>
                </a:lnTo>
                <a:lnTo>
                  <a:pt x="69" y="145"/>
                </a:lnTo>
                <a:lnTo>
                  <a:pt x="69" y="145"/>
                </a:lnTo>
                <a:lnTo>
                  <a:pt x="75" y="137"/>
                </a:lnTo>
                <a:lnTo>
                  <a:pt x="79" y="131"/>
                </a:lnTo>
                <a:lnTo>
                  <a:pt x="83" y="129"/>
                </a:lnTo>
                <a:lnTo>
                  <a:pt x="83" y="129"/>
                </a:lnTo>
                <a:lnTo>
                  <a:pt x="91" y="123"/>
                </a:lnTo>
                <a:lnTo>
                  <a:pt x="96" y="119"/>
                </a:lnTo>
                <a:lnTo>
                  <a:pt x="96" y="119"/>
                </a:lnTo>
                <a:lnTo>
                  <a:pt x="98" y="115"/>
                </a:lnTo>
                <a:lnTo>
                  <a:pt x="104" y="111"/>
                </a:lnTo>
                <a:lnTo>
                  <a:pt x="116" y="111"/>
                </a:lnTo>
                <a:lnTo>
                  <a:pt x="116" y="111"/>
                </a:lnTo>
                <a:lnTo>
                  <a:pt x="114" y="100"/>
                </a:lnTo>
                <a:lnTo>
                  <a:pt x="114" y="100"/>
                </a:lnTo>
                <a:lnTo>
                  <a:pt x="153" y="86"/>
                </a:lnTo>
                <a:lnTo>
                  <a:pt x="153" y="86"/>
                </a:lnTo>
                <a:lnTo>
                  <a:pt x="151" y="82"/>
                </a:lnTo>
                <a:lnTo>
                  <a:pt x="151" y="80"/>
                </a:lnTo>
                <a:lnTo>
                  <a:pt x="151" y="80"/>
                </a:lnTo>
                <a:lnTo>
                  <a:pt x="153" y="74"/>
                </a:lnTo>
                <a:lnTo>
                  <a:pt x="153" y="66"/>
                </a:lnTo>
                <a:lnTo>
                  <a:pt x="153" y="66"/>
                </a:lnTo>
                <a:lnTo>
                  <a:pt x="153" y="64"/>
                </a:lnTo>
                <a:lnTo>
                  <a:pt x="157" y="64"/>
                </a:lnTo>
                <a:lnTo>
                  <a:pt x="159" y="64"/>
                </a:lnTo>
                <a:lnTo>
                  <a:pt x="159" y="62"/>
                </a:lnTo>
                <a:lnTo>
                  <a:pt x="159" y="62"/>
                </a:lnTo>
                <a:lnTo>
                  <a:pt x="157" y="58"/>
                </a:lnTo>
                <a:lnTo>
                  <a:pt x="157" y="49"/>
                </a:lnTo>
                <a:lnTo>
                  <a:pt x="157" y="37"/>
                </a:lnTo>
                <a:lnTo>
                  <a:pt x="157" y="37"/>
                </a:lnTo>
                <a:lnTo>
                  <a:pt x="159" y="37"/>
                </a:lnTo>
                <a:lnTo>
                  <a:pt x="161" y="37"/>
                </a:lnTo>
                <a:lnTo>
                  <a:pt x="161" y="37"/>
                </a:lnTo>
                <a:lnTo>
                  <a:pt x="163" y="35"/>
                </a:lnTo>
                <a:lnTo>
                  <a:pt x="163" y="35"/>
                </a:lnTo>
                <a:lnTo>
                  <a:pt x="161" y="27"/>
                </a:lnTo>
                <a:lnTo>
                  <a:pt x="157" y="19"/>
                </a:lnTo>
                <a:lnTo>
                  <a:pt x="157" y="19"/>
                </a:lnTo>
                <a:lnTo>
                  <a:pt x="149" y="15"/>
                </a:lnTo>
                <a:lnTo>
                  <a:pt x="138" y="11"/>
                </a:lnTo>
                <a:lnTo>
                  <a:pt x="138" y="11"/>
                </a:lnTo>
                <a:lnTo>
                  <a:pt x="132" y="9"/>
                </a:lnTo>
                <a:lnTo>
                  <a:pt x="124" y="6"/>
                </a:lnTo>
                <a:lnTo>
                  <a:pt x="124" y="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0" name="Freeform 13"/>
          <p:cNvSpPr>
            <a:spLocks/>
          </p:cNvSpPr>
          <p:nvPr/>
        </p:nvSpPr>
        <p:spPr bwMode="auto">
          <a:xfrm>
            <a:off x="6640592" y="4831403"/>
            <a:ext cx="62724" cy="50532"/>
          </a:xfrm>
          <a:custGeom>
            <a:avLst/>
            <a:gdLst>
              <a:gd name="T0" fmla="*/ 22 w 28"/>
              <a:gd name="T1" fmla="*/ 0 h 23"/>
              <a:gd name="T2" fmla="*/ 22 w 28"/>
              <a:gd name="T3" fmla="*/ 0 h 23"/>
              <a:gd name="T4" fmla="*/ 16 w 28"/>
              <a:gd name="T5" fmla="*/ 2 h 23"/>
              <a:gd name="T6" fmla="*/ 16 w 28"/>
              <a:gd name="T7" fmla="*/ 2 h 23"/>
              <a:gd name="T8" fmla="*/ 12 w 28"/>
              <a:gd name="T9" fmla="*/ 4 h 23"/>
              <a:gd name="T10" fmla="*/ 8 w 28"/>
              <a:gd name="T11" fmla="*/ 4 h 23"/>
              <a:gd name="T12" fmla="*/ 8 w 28"/>
              <a:gd name="T13" fmla="*/ 4 h 23"/>
              <a:gd name="T14" fmla="*/ 6 w 28"/>
              <a:gd name="T15" fmla="*/ 6 h 23"/>
              <a:gd name="T16" fmla="*/ 6 w 28"/>
              <a:gd name="T17" fmla="*/ 6 h 23"/>
              <a:gd name="T18" fmla="*/ 4 w 28"/>
              <a:gd name="T19" fmla="*/ 8 h 23"/>
              <a:gd name="T20" fmla="*/ 4 w 28"/>
              <a:gd name="T21" fmla="*/ 10 h 23"/>
              <a:gd name="T22" fmla="*/ 4 w 28"/>
              <a:gd name="T23" fmla="*/ 14 h 23"/>
              <a:gd name="T24" fmla="*/ 4 w 28"/>
              <a:gd name="T25" fmla="*/ 14 h 23"/>
              <a:gd name="T26" fmla="*/ 2 w 28"/>
              <a:gd name="T27" fmla="*/ 14 h 23"/>
              <a:gd name="T28" fmla="*/ 0 w 28"/>
              <a:gd name="T29" fmla="*/ 19 h 23"/>
              <a:gd name="T30" fmla="*/ 0 w 28"/>
              <a:gd name="T31" fmla="*/ 19 h 23"/>
              <a:gd name="T32" fmla="*/ 2 w 28"/>
              <a:gd name="T33" fmla="*/ 23 h 23"/>
              <a:gd name="T34" fmla="*/ 4 w 28"/>
              <a:gd name="T35" fmla="*/ 23 h 23"/>
              <a:gd name="T36" fmla="*/ 4 w 28"/>
              <a:gd name="T37" fmla="*/ 23 h 23"/>
              <a:gd name="T38" fmla="*/ 8 w 28"/>
              <a:gd name="T39" fmla="*/ 23 h 23"/>
              <a:gd name="T40" fmla="*/ 8 w 28"/>
              <a:gd name="T41" fmla="*/ 23 h 23"/>
              <a:gd name="T42" fmla="*/ 12 w 28"/>
              <a:gd name="T43" fmla="*/ 23 h 23"/>
              <a:gd name="T44" fmla="*/ 14 w 28"/>
              <a:gd name="T45" fmla="*/ 23 h 23"/>
              <a:gd name="T46" fmla="*/ 16 w 28"/>
              <a:gd name="T47" fmla="*/ 19 h 23"/>
              <a:gd name="T48" fmla="*/ 16 w 28"/>
              <a:gd name="T49" fmla="*/ 19 h 23"/>
              <a:gd name="T50" fmla="*/ 22 w 28"/>
              <a:gd name="T51" fmla="*/ 19 h 23"/>
              <a:gd name="T52" fmla="*/ 26 w 28"/>
              <a:gd name="T53" fmla="*/ 19 h 23"/>
              <a:gd name="T54" fmla="*/ 28 w 28"/>
              <a:gd name="T55" fmla="*/ 17 h 23"/>
              <a:gd name="T56" fmla="*/ 28 w 28"/>
              <a:gd name="T57" fmla="*/ 17 h 23"/>
              <a:gd name="T58" fmla="*/ 26 w 28"/>
              <a:gd name="T59" fmla="*/ 10 h 23"/>
              <a:gd name="T60" fmla="*/ 26 w 28"/>
              <a:gd name="T61" fmla="*/ 6 h 23"/>
              <a:gd name="T62" fmla="*/ 22 w 28"/>
              <a:gd name="T6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23">
                <a:moveTo>
                  <a:pt x="22" y="0"/>
                </a:moveTo>
                <a:lnTo>
                  <a:pt x="22" y="0"/>
                </a:lnTo>
                <a:lnTo>
                  <a:pt x="16" y="2"/>
                </a:lnTo>
                <a:lnTo>
                  <a:pt x="16" y="2"/>
                </a:lnTo>
                <a:lnTo>
                  <a:pt x="12" y="4"/>
                </a:lnTo>
                <a:lnTo>
                  <a:pt x="8" y="4"/>
                </a:lnTo>
                <a:lnTo>
                  <a:pt x="8" y="4"/>
                </a:lnTo>
                <a:lnTo>
                  <a:pt x="6" y="6"/>
                </a:lnTo>
                <a:lnTo>
                  <a:pt x="6" y="6"/>
                </a:lnTo>
                <a:lnTo>
                  <a:pt x="4" y="8"/>
                </a:lnTo>
                <a:lnTo>
                  <a:pt x="4" y="10"/>
                </a:lnTo>
                <a:lnTo>
                  <a:pt x="4" y="14"/>
                </a:lnTo>
                <a:lnTo>
                  <a:pt x="4" y="14"/>
                </a:lnTo>
                <a:lnTo>
                  <a:pt x="2" y="14"/>
                </a:lnTo>
                <a:lnTo>
                  <a:pt x="0" y="19"/>
                </a:lnTo>
                <a:lnTo>
                  <a:pt x="0" y="19"/>
                </a:lnTo>
                <a:lnTo>
                  <a:pt x="2" y="23"/>
                </a:lnTo>
                <a:lnTo>
                  <a:pt x="4" y="23"/>
                </a:lnTo>
                <a:lnTo>
                  <a:pt x="4" y="23"/>
                </a:lnTo>
                <a:lnTo>
                  <a:pt x="8" y="23"/>
                </a:lnTo>
                <a:lnTo>
                  <a:pt x="8" y="23"/>
                </a:lnTo>
                <a:lnTo>
                  <a:pt x="12" y="23"/>
                </a:lnTo>
                <a:lnTo>
                  <a:pt x="14" y="23"/>
                </a:lnTo>
                <a:lnTo>
                  <a:pt x="16" y="19"/>
                </a:lnTo>
                <a:lnTo>
                  <a:pt x="16" y="19"/>
                </a:lnTo>
                <a:lnTo>
                  <a:pt x="22" y="19"/>
                </a:lnTo>
                <a:lnTo>
                  <a:pt x="26" y="19"/>
                </a:lnTo>
                <a:lnTo>
                  <a:pt x="28" y="17"/>
                </a:lnTo>
                <a:lnTo>
                  <a:pt x="28" y="17"/>
                </a:lnTo>
                <a:lnTo>
                  <a:pt x="26" y="10"/>
                </a:lnTo>
                <a:lnTo>
                  <a:pt x="26" y="6"/>
                </a:lnTo>
                <a:lnTo>
                  <a:pt x="22" y="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1" name="Freeform 14"/>
          <p:cNvSpPr>
            <a:spLocks/>
          </p:cNvSpPr>
          <p:nvPr/>
        </p:nvSpPr>
        <p:spPr bwMode="auto">
          <a:xfrm>
            <a:off x="7023652" y="4409567"/>
            <a:ext cx="324818" cy="439412"/>
          </a:xfrm>
          <a:custGeom>
            <a:avLst/>
            <a:gdLst>
              <a:gd name="T0" fmla="*/ 33 w 145"/>
              <a:gd name="T1" fmla="*/ 37 h 200"/>
              <a:gd name="T2" fmla="*/ 43 w 145"/>
              <a:gd name="T3" fmla="*/ 45 h 200"/>
              <a:gd name="T4" fmla="*/ 72 w 145"/>
              <a:gd name="T5" fmla="*/ 55 h 200"/>
              <a:gd name="T6" fmla="*/ 84 w 145"/>
              <a:gd name="T7" fmla="*/ 59 h 200"/>
              <a:gd name="T8" fmla="*/ 90 w 145"/>
              <a:gd name="T9" fmla="*/ 59 h 200"/>
              <a:gd name="T10" fmla="*/ 96 w 145"/>
              <a:gd name="T11" fmla="*/ 61 h 200"/>
              <a:gd name="T12" fmla="*/ 96 w 145"/>
              <a:gd name="T13" fmla="*/ 63 h 200"/>
              <a:gd name="T14" fmla="*/ 57 w 145"/>
              <a:gd name="T15" fmla="*/ 102 h 200"/>
              <a:gd name="T16" fmla="*/ 51 w 145"/>
              <a:gd name="T17" fmla="*/ 104 h 200"/>
              <a:gd name="T18" fmla="*/ 43 w 145"/>
              <a:gd name="T19" fmla="*/ 104 h 200"/>
              <a:gd name="T20" fmla="*/ 31 w 145"/>
              <a:gd name="T21" fmla="*/ 108 h 200"/>
              <a:gd name="T22" fmla="*/ 25 w 145"/>
              <a:gd name="T23" fmla="*/ 115 h 200"/>
              <a:gd name="T24" fmla="*/ 12 w 145"/>
              <a:gd name="T25" fmla="*/ 117 h 200"/>
              <a:gd name="T26" fmla="*/ 0 w 145"/>
              <a:gd name="T27" fmla="*/ 137 h 200"/>
              <a:gd name="T28" fmla="*/ 6 w 145"/>
              <a:gd name="T29" fmla="*/ 200 h 200"/>
              <a:gd name="T30" fmla="*/ 20 w 145"/>
              <a:gd name="T31" fmla="*/ 184 h 200"/>
              <a:gd name="T32" fmla="*/ 39 w 145"/>
              <a:gd name="T33" fmla="*/ 166 h 200"/>
              <a:gd name="T34" fmla="*/ 63 w 145"/>
              <a:gd name="T35" fmla="*/ 147 h 200"/>
              <a:gd name="T36" fmla="*/ 69 w 145"/>
              <a:gd name="T37" fmla="*/ 141 h 200"/>
              <a:gd name="T38" fmla="*/ 98 w 145"/>
              <a:gd name="T39" fmla="*/ 110 h 200"/>
              <a:gd name="T40" fmla="*/ 108 w 145"/>
              <a:gd name="T41" fmla="*/ 96 h 200"/>
              <a:gd name="T42" fmla="*/ 114 w 145"/>
              <a:gd name="T43" fmla="*/ 84 h 200"/>
              <a:gd name="T44" fmla="*/ 116 w 145"/>
              <a:gd name="T45" fmla="*/ 80 h 200"/>
              <a:gd name="T46" fmla="*/ 127 w 145"/>
              <a:gd name="T47" fmla="*/ 61 h 200"/>
              <a:gd name="T48" fmla="*/ 135 w 145"/>
              <a:gd name="T49" fmla="*/ 47 h 200"/>
              <a:gd name="T50" fmla="*/ 139 w 145"/>
              <a:gd name="T51" fmla="*/ 33 h 200"/>
              <a:gd name="T52" fmla="*/ 141 w 145"/>
              <a:gd name="T53" fmla="*/ 23 h 200"/>
              <a:gd name="T54" fmla="*/ 145 w 145"/>
              <a:gd name="T55" fmla="*/ 8 h 200"/>
              <a:gd name="T56" fmla="*/ 141 w 145"/>
              <a:gd name="T57" fmla="*/ 0 h 200"/>
              <a:gd name="T58" fmla="*/ 135 w 145"/>
              <a:gd name="T59" fmla="*/ 4 h 200"/>
              <a:gd name="T60" fmla="*/ 131 w 145"/>
              <a:gd name="T61" fmla="*/ 6 h 200"/>
              <a:gd name="T62" fmla="*/ 104 w 145"/>
              <a:gd name="T63" fmla="*/ 12 h 200"/>
              <a:gd name="T64" fmla="*/ 90 w 145"/>
              <a:gd name="T65" fmla="*/ 12 h 200"/>
              <a:gd name="T66" fmla="*/ 82 w 145"/>
              <a:gd name="T67" fmla="*/ 16 h 200"/>
              <a:gd name="T68" fmla="*/ 78 w 145"/>
              <a:gd name="T69" fmla="*/ 19 h 200"/>
              <a:gd name="T70" fmla="*/ 67 w 145"/>
              <a:gd name="T71" fmla="*/ 19 h 200"/>
              <a:gd name="T72" fmla="*/ 63 w 145"/>
              <a:gd name="T73" fmla="*/ 21 h 200"/>
              <a:gd name="T74" fmla="*/ 51 w 145"/>
              <a:gd name="T75" fmla="*/ 25 h 200"/>
              <a:gd name="T76" fmla="*/ 41 w 145"/>
              <a:gd name="T77" fmla="*/ 23 h 200"/>
              <a:gd name="T78" fmla="*/ 39 w 145"/>
              <a:gd name="T79" fmla="*/ 19 h 200"/>
              <a:gd name="T80" fmla="*/ 33 w 145"/>
              <a:gd name="T81" fmla="*/ 10 h 200"/>
              <a:gd name="T82" fmla="*/ 27 w 145"/>
              <a:gd name="T83" fmla="*/ 19 h 200"/>
              <a:gd name="T84" fmla="*/ 25 w 145"/>
              <a:gd name="T85" fmla="*/ 23 h 200"/>
              <a:gd name="T86" fmla="*/ 33 w 145"/>
              <a:gd name="T87" fmla="*/ 3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200">
                <a:moveTo>
                  <a:pt x="33" y="37"/>
                </a:moveTo>
                <a:lnTo>
                  <a:pt x="33" y="37"/>
                </a:lnTo>
                <a:lnTo>
                  <a:pt x="37" y="41"/>
                </a:lnTo>
                <a:lnTo>
                  <a:pt x="43" y="45"/>
                </a:lnTo>
                <a:lnTo>
                  <a:pt x="43" y="45"/>
                </a:lnTo>
                <a:lnTo>
                  <a:pt x="72" y="55"/>
                </a:lnTo>
                <a:lnTo>
                  <a:pt x="72" y="55"/>
                </a:lnTo>
                <a:lnTo>
                  <a:pt x="84" y="59"/>
                </a:lnTo>
                <a:lnTo>
                  <a:pt x="90" y="59"/>
                </a:lnTo>
                <a:lnTo>
                  <a:pt x="90" y="59"/>
                </a:lnTo>
                <a:lnTo>
                  <a:pt x="96" y="61"/>
                </a:lnTo>
                <a:lnTo>
                  <a:pt x="96" y="61"/>
                </a:lnTo>
                <a:lnTo>
                  <a:pt x="96" y="63"/>
                </a:lnTo>
                <a:lnTo>
                  <a:pt x="96" y="63"/>
                </a:lnTo>
                <a:lnTo>
                  <a:pt x="57" y="102"/>
                </a:lnTo>
                <a:lnTo>
                  <a:pt x="57" y="102"/>
                </a:lnTo>
                <a:lnTo>
                  <a:pt x="55" y="104"/>
                </a:lnTo>
                <a:lnTo>
                  <a:pt x="51" y="104"/>
                </a:lnTo>
                <a:lnTo>
                  <a:pt x="43" y="104"/>
                </a:lnTo>
                <a:lnTo>
                  <a:pt x="43" y="104"/>
                </a:lnTo>
                <a:lnTo>
                  <a:pt x="37" y="106"/>
                </a:lnTo>
                <a:lnTo>
                  <a:pt x="31" y="108"/>
                </a:lnTo>
                <a:lnTo>
                  <a:pt x="27" y="112"/>
                </a:lnTo>
                <a:lnTo>
                  <a:pt x="25" y="115"/>
                </a:lnTo>
                <a:lnTo>
                  <a:pt x="25" y="115"/>
                </a:lnTo>
                <a:lnTo>
                  <a:pt x="12" y="117"/>
                </a:lnTo>
                <a:lnTo>
                  <a:pt x="6" y="127"/>
                </a:lnTo>
                <a:lnTo>
                  <a:pt x="0" y="137"/>
                </a:lnTo>
                <a:lnTo>
                  <a:pt x="0" y="188"/>
                </a:lnTo>
                <a:lnTo>
                  <a:pt x="6" y="200"/>
                </a:lnTo>
                <a:lnTo>
                  <a:pt x="6" y="200"/>
                </a:lnTo>
                <a:lnTo>
                  <a:pt x="20" y="184"/>
                </a:lnTo>
                <a:lnTo>
                  <a:pt x="39" y="166"/>
                </a:lnTo>
                <a:lnTo>
                  <a:pt x="39" y="166"/>
                </a:lnTo>
                <a:lnTo>
                  <a:pt x="53" y="153"/>
                </a:lnTo>
                <a:lnTo>
                  <a:pt x="63" y="147"/>
                </a:lnTo>
                <a:lnTo>
                  <a:pt x="63" y="147"/>
                </a:lnTo>
                <a:lnTo>
                  <a:pt x="69" y="141"/>
                </a:lnTo>
                <a:lnTo>
                  <a:pt x="78" y="133"/>
                </a:lnTo>
                <a:lnTo>
                  <a:pt x="98" y="110"/>
                </a:lnTo>
                <a:lnTo>
                  <a:pt x="98" y="110"/>
                </a:lnTo>
                <a:lnTo>
                  <a:pt x="108" y="96"/>
                </a:lnTo>
                <a:lnTo>
                  <a:pt x="112" y="90"/>
                </a:lnTo>
                <a:lnTo>
                  <a:pt x="114" y="84"/>
                </a:lnTo>
                <a:lnTo>
                  <a:pt x="114" y="84"/>
                </a:lnTo>
                <a:lnTo>
                  <a:pt x="116" y="80"/>
                </a:lnTo>
                <a:lnTo>
                  <a:pt x="118" y="74"/>
                </a:lnTo>
                <a:lnTo>
                  <a:pt x="127" y="61"/>
                </a:lnTo>
                <a:lnTo>
                  <a:pt x="127" y="61"/>
                </a:lnTo>
                <a:lnTo>
                  <a:pt x="135" y="47"/>
                </a:lnTo>
                <a:lnTo>
                  <a:pt x="139" y="39"/>
                </a:lnTo>
                <a:lnTo>
                  <a:pt x="139" y="33"/>
                </a:lnTo>
                <a:lnTo>
                  <a:pt x="139" y="33"/>
                </a:lnTo>
                <a:lnTo>
                  <a:pt x="141" y="23"/>
                </a:lnTo>
                <a:lnTo>
                  <a:pt x="145" y="8"/>
                </a:lnTo>
                <a:lnTo>
                  <a:pt x="145" y="8"/>
                </a:lnTo>
                <a:lnTo>
                  <a:pt x="143" y="2"/>
                </a:lnTo>
                <a:lnTo>
                  <a:pt x="141" y="0"/>
                </a:lnTo>
                <a:lnTo>
                  <a:pt x="139" y="0"/>
                </a:lnTo>
                <a:lnTo>
                  <a:pt x="135" y="4"/>
                </a:lnTo>
                <a:lnTo>
                  <a:pt x="135" y="4"/>
                </a:lnTo>
                <a:lnTo>
                  <a:pt x="131" y="6"/>
                </a:lnTo>
                <a:lnTo>
                  <a:pt x="123" y="10"/>
                </a:lnTo>
                <a:lnTo>
                  <a:pt x="104" y="12"/>
                </a:lnTo>
                <a:lnTo>
                  <a:pt x="104" y="12"/>
                </a:lnTo>
                <a:lnTo>
                  <a:pt x="90" y="12"/>
                </a:lnTo>
                <a:lnTo>
                  <a:pt x="86" y="14"/>
                </a:lnTo>
                <a:lnTo>
                  <a:pt x="82" y="16"/>
                </a:lnTo>
                <a:lnTo>
                  <a:pt x="82" y="16"/>
                </a:lnTo>
                <a:lnTo>
                  <a:pt x="78" y="19"/>
                </a:lnTo>
                <a:lnTo>
                  <a:pt x="72" y="19"/>
                </a:lnTo>
                <a:lnTo>
                  <a:pt x="67" y="19"/>
                </a:lnTo>
                <a:lnTo>
                  <a:pt x="63" y="21"/>
                </a:lnTo>
                <a:lnTo>
                  <a:pt x="63" y="21"/>
                </a:lnTo>
                <a:lnTo>
                  <a:pt x="59" y="25"/>
                </a:lnTo>
                <a:lnTo>
                  <a:pt x="51" y="25"/>
                </a:lnTo>
                <a:lnTo>
                  <a:pt x="45" y="25"/>
                </a:lnTo>
                <a:lnTo>
                  <a:pt x="41" y="23"/>
                </a:lnTo>
                <a:lnTo>
                  <a:pt x="39" y="19"/>
                </a:lnTo>
                <a:lnTo>
                  <a:pt x="39" y="19"/>
                </a:lnTo>
                <a:lnTo>
                  <a:pt x="37" y="14"/>
                </a:lnTo>
                <a:lnTo>
                  <a:pt x="33" y="10"/>
                </a:lnTo>
                <a:lnTo>
                  <a:pt x="33" y="10"/>
                </a:lnTo>
                <a:lnTo>
                  <a:pt x="27" y="19"/>
                </a:lnTo>
                <a:lnTo>
                  <a:pt x="25" y="23"/>
                </a:lnTo>
                <a:lnTo>
                  <a:pt x="25" y="23"/>
                </a:lnTo>
                <a:lnTo>
                  <a:pt x="29" y="31"/>
                </a:lnTo>
                <a:lnTo>
                  <a:pt x="33" y="37"/>
                </a:lnTo>
                <a:lnTo>
                  <a:pt x="33" y="3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2" name="Freeform 15"/>
          <p:cNvSpPr>
            <a:spLocks/>
          </p:cNvSpPr>
          <p:nvPr/>
        </p:nvSpPr>
        <p:spPr bwMode="auto">
          <a:xfrm>
            <a:off x="5334605" y="3601050"/>
            <a:ext cx="380820" cy="300998"/>
          </a:xfrm>
          <a:custGeom>
            <a:avLst/>
            <a:gdLst>
              <a:gd name="T0" fmla="*/ 64 w 170"/>
              <a:gd name="T1" fmla="*/ 137 h 137"/>
              <a:gd name="T2" fmla="*/ 64 w 170"/>
              <a:gd name="T3" fmla="*/ 117 h 137"/>
              <a:gd name="T4" fmla="*/ 86 w 170"/>
              <a:gd name="T5" fmla="*/ 103 h 137"/>
              <a:gd name="T6" fmla="*/ 90 w 170"/>
              <a:gd name="T7" fmla="*/ 103 h 137"/>
              <a:gd name="T8" fmla="*/ 94 w 170"/>
              <a:gd name="T9" fmla="*/ 98 h 137"/>
              <a:gd name="T10" fmla="*/ 96 w 170"/>
              <a:gd name="T11" fmla="*/ 98 h 137"/>
              <a:gd name="T12" fmla="*/ 107 w 170"/>
              <a:gd name="T13" fmla="*/ 96 h 137"/>
              <a:gd name="T14" fmla="*/ 113 w 170"/>
              <a:gd name="T15" fmla="*/ 94 h 137"/>
              <a:gd name="T16" fmla="*/ 115 w 170"/>
              <a:gd name="T17" fmla="*/ 88 h 137"/>
              <a:gd name="T18" fmla="*/ 119 w 170"/>
              <a:gd name="T19" fmla="*/ 84 h 137"/>
              <a:gd name="T20" fmla="*/ 125 w 170"/>
              <a:gd name="T21" fmla="*/ 84 h 137"/>
              <a:gd name="T22" fmla="*/ 129 w 170"/>
              <a:gd name="T23" fmla="*/ 82 h 137"/>
              <a:gd name="T24" fmla="*/ 131 w 170"/>
              <a:gd name="T25" fmla="*/ 80 h 137"/>
              <a:gd name="T26" fmla="*/ 133 w 170"/>
              <a:gd name="T27" fmla="*/ 78 h 137"/>
              <a:gd name="T28" fmla="*/ 133 w 170"/>
              <a:gd name="T29" fmla="*/ 72 h 137"/>
              <a:gd name="T30" fmla="*/ 137 w 170"/>
              <a:gd name="T31" fmla="*/ 68 h 137"/>
              <a:gd name="T32" fmla="*/ 143 w 170"/>
              <a:gd name="T33" fmla="*/ 66 h 137"/>
              <a:gd name="T34" fmla="*/ 145 w 170"/>
              <a:gd name="T35" fmla="*/ 62 h 137"/>
              <a:gd name="T36" fmla="*/ 156 w 170"/>
              <a:gd name="T37" fmla="*/ 62 h 137"/>
              <a:gd name="T38" fmla="*/ 166 w 170"/>
              <a:gd name="T39" fmla="*/ 62 h 137"/>
              <a:gd name="T40" fmla="*/ 170 w 170"/>
              <a:gd name="T41" fmla="*/ 56 h 137"/>
              <a:gd name="T42" fmla="*/ 168 w 170"/>
              <a:gd name="T43" fmla="*/ 49 h 137"/>
              <a:gd name="T44" fmla="*/ 164 w 170"/>
              <a:gd name="T45" fmla="*/ 45 h 137"/>
              <a:gd name="T46" fmla="*/ 164 w 170"/>
              <a:gd name="T47" fmla="*/ 43 h 137"/>
              <a:gd name="T48" fmla="*/ 164 w 170"/>
              <a:gd name="T49" fmla="*/ 33 h 137"/>
              <a:gd name="T50" fmla="*/ 162 w 170"/>
              <a:gd name="T51" fmla="*/ 25 h 137"/>
              <a:gd name="T52" fmla="*/ 160 w 170"/>
              <a:gd name="T53" fmla="*/ 17 h 137"/>
              <a:gd name="T54" fmla="*/ 158 w 170"/>
              <a:gd name="T55" fmla="*/ 13 h 137"/>
              <a:gd name="T56" fmla="*/ 141 w 170"/>
              <a:gd name="T57" fmla="*/ 9 h 137"/>
              <a:gd name="T58" fmla="*/ 127 w 170"/>
              <a:gd name="T59" fmla="*/ 11 h 137"/>
              <a:gd name="T60" fmla="*/ 117 w 170"/>
              <a:gd name="T61" fmla="*/ 7 h 137"/>
              <a:gd name="T62" fmla="*/ 109 w 170"/>
              <a:gd name="T63" fmla="*/ 0 h 137"/>
              <a:gd name="T64" fmla="*/ 103 w 170"/>
              <a:gd name="T65" fmla="*/ 0 h 137"/>
              <a:gd name="T66" fmla="*/ 101 w 170"/>
              <a:gd name="T67" fmla="*/ 5 h 137"/>
              <a:gd name="T68" fmla="*/ 88 w 170"/>
              <a:gd name="T69" fmla="*/ 29 h 137"/>
              <a:gd name="T70" fmla="*/ 84 w 170"/>
              <a:gd name="T71" fmla="*/ 33 h 137"/>
              <a:gd name="T72" fmla="*/ 66 w 170"/>
              <a:gd name="T73" fmla="*/ 41 h 137"/>
              <a:gd name="T74" fmla="*/ 64 w 170"/>
              <a:gd name="T75" fmla="*/ 41 h 137"/>
              <a:gd name="T76" fmla="*/ 60 w 170"/>
              <a:gd name="T77" fmla="*/ 49 h 137"/>
              <a:gd name="T78" fmla="*/ 56 w 170"/>
              <a:gd name="T79" fmla="*/ 54 h 137"/>
              <a:gd name="T80" fmla="*/ 52 w 170"/>
              <a:gd name="T81" fmla="*/ 60 h 137"/>
              <a:gd name="T82" fmla="*/ 47 w 170"/>
              <a:gd name="T83" fmla="*/ 66 h 137"/>
              <a:gd name="T84" fmla="*/ 45 w 170"/>
              <a:gd name="T85" fmla="*/ 72 h 137"/>
              <a:gd name="T86" fmla="*/ 45 w 170"/>
              <a:gd name="T87" fmla="*/ 84 h 137"/>
              <a:gd name="T88" fmla="*/ 47 w 170"/>
              <a:gd name="T89" fmla="*/ 88 h 137"/>
              <a:gd name="T90" fmla="*/ 43 w 170"/>
              <a:gd name="T91" fmla="*/ 101 h 137"/>
              <a:gd name="T92" fmla="*/ 31 w 170"/>
              <a:gd name="T93" fmla="*/ 113 h 137"/>
              <a:gd name="T94" fmla="*/ 27 w 170"/>
              <a:gd name="T95" fmla="*/ 117 h 137"/>
              <a:gd name="T96" fmla="*/ 17 w 170"/>
              <a:gd name="T97" fmla="*/ 123 h 137"/>
              <a:gd name="T98" fmla="*/ 11 w 170"/>
              <a:gd name="T99" fmla="*/ 127 h 137"/>
              <a:gd name="T100" fmla="*/ 0 w 170"/>
              <a:gd name="T101" fmla="*/ 131 h 137"/>
              <a:gd name="T102" fmla="*/ 54 w 170"/>
              <a:gd name="T103" fmla="*/ 131 h 137"/>
              <a:gd name="T104" fmla="*/ 60 w 170"/>
              <a:gd name="T105" fmla="*/ 131 h 137"/>
              <a:gd name="T106" fmla="*/ 64 w 170"/>
              <a:gd name="T10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37">
                <a:moveTo>
                  <a:pt x="64" y="137"/>
                </a:moveTo>
                <a:lnTo>
                  <a:pt x="64" y="137"/>
                </a:lnTo>
                <a:lnTo>
                  <a:pt x="64" y="117"/>
                </a:lnTo>
                <a:lnTo>
                  <a:pt x="64" y="117"/>
                </a:lnTo>
                <a:lnTo>
                  <a:pt x="74" y="111"/>
                </a:lnTo>
                <a:lnTo>
                  <a:pt x="86" y="103"/>
                </a:lnTo>
                <a:lnTo>
                  <a:pt x="86" y="103"/>
                </a:lnTo>
                <a:lnTo>
                  <a:pt x="90" y="103"/>
                </a:lnTo>
                <a:lnTo>
                  <a:pt x="94" y="101"/>
                </a:lnTo>
                <a:lnTo>
                  <a:pt x="94" y="98"/>
                </a:lnTo>
                <a:lnTo>
                  <a:pt x="94" y="98"/>
                </a:lnTo>
                <a:lnTo>
                  <a:pt x="96" y="98"/>
                </a:lnTo>
                <a:lnTo>
                  <a:pt x="98" y="96"/>
                </a:lnTo>
                <a:lnTo>
                  <a:pt x="107" y="96"/>
                </a:lnTo>
                <a:lnTo>
                  <a:pt x="107" y="96"/>
                </a:lnTo>
                <a:lnTo>
                  <a:pt x="113" y="94"/>
                </a:lnTo>
                <a:lnTo>
                  <a:pt x="115" y="88"/>
                </a:lnTo>
                <a:lnTo>
                  <a:pt x="115" y="88"/>
                </a:lnTo>
                <a:lnTo>
                  <a:pt x="115" y="86"/>
                </a:lnTo>
                <a:lnTo>
                  <a:pt x="119" y="84"/>
                </a:lnTo>
                <a:lnTo>
                  <a:pt x="125" y="84"/>
                </a:lnTo>
                <a:lnTo>
                  <a:pt x="125" y="84"/>
                </a:lnTo>
                <a:lnTo>
                  <a:pt x="127" y="84"/>
                </a:lnTo>
                <a:lnTo>
                  <a:pt x="129" y="82"/>
                </a:lnTo>
                <a:lnTo>
                  <a:pt x="131" y="80"/>
                </a:lnTo>
                <a:lnTo>
                  <a:pt x="131" y="80"/>
                </a:lnTo>
                <a:lnTo>
                  <a:pt x="133" y="80"/>
                </a:lnTo>
                <a:lnTo>
                  <a:pt x="133" y="78"/>
                </a:lnTo>
                <a:lnTo>
                  <a:pt x="133" y="72"/>
                </a:lnTo>
                <a:lnTo>
                  <a:pt x="133" y="72"/>
                </a:lnTo>
                <a:lnTo>
                  <a:pt x="133" y="68"/>
                </a:lnTo>
                <a:lnTo>
                  <a:pt x="137" y="68"/>
                </a:lnTo>
                <a:lnTo>
                  <a:pt x="137" y="68"/>
                </a:lnTo>
                <a:lnTo>
                  <a:pt x="143" y="66"/>
                </a:lnTo>
                <a:lnTo>
                  <a:pt x="145" y="62"/>
                </a:lnTo>
                <a:lnTo>
                  <a:pt x="145" y="62"/>
                </a:lnTo>
                <a:lnTo>
                  <a:pt x="150" y="62"/>
                </a:lnTo>
                <a:lnTo>
                  <a:pt x="156" y="62"/>
                </a:lnTo>
                <a:lnTo>
                  <a:pt x="166" y="62"/>
                </a:lnTo>
                <a:lnTo>
                  <a:pt x="166" y="62"/>
                </a:lnTo>
                <a:lnTo>
                  <a:pt x="170" y="60"/>
                </a:lnTo>
                <a:lnTo>
                  <a:pt x="170" y="56"/>
                </a:lnTo>
                <a:lnTo>
                  <a:pt x="170" y="56"/>
                </a:lnTo>
                <a:lnTo>
                  <a:pt x="168" y="49"/>
                </a:lnTo>
                <a:lnTo>
                  <a:pt x="166" y="47"/>
                </a:lnTo>
                <a:lnTo>
                  <a:pt x="164" y="45"/>
                </a:lnTo>
                <a:lnTo>
                  <a:pt x="164" y="45"/>
                </a:lnTo>
                <a:lnTo>
                  <a:pt x="164" y="43"/>
                </a:lnTo>
                <a:lnTo>
                  <a:pt x="162" y="41"/>
                </a:lnTo>
                <a:lnTo>
                  <a:pt x="164" y="33"/>
                </a:lnTo>
                <a:lnTo>
                  <a:pt x="164" y="33"/>
                </a:lnTo>
                <a:lnTo>
                  <a:pt x="162" y="25"/>
                </a:lnTo>
                <a:lnTo>
                  <a:pt x="160" y="17"/>
                </a:lnTo>
                <a:lnTo>
                  <a:pt x="160" y="17"/>
                </a:lnTo>
                <a:lnTo>
                  <a:pt x="158" y="13"/>
                </a:lnTo>
                <a:lnTo>
                  <a:pt x="158" y="13"/>
                </a:lnTo>
                <a:lnTo>
                  <a:pt x="150" y="11"/>
                </a:lnTo>
                <a:lnTo>
                  <a:pt x="141" y="9"/>
                </a:lnTo>
                <a:lnTo>
                  <a:pt x="141" y="9"/>
                </a:lnTo>
                <a:lnTo>
                  <a:pt x="127" y="11"/>
                </a:lnTo>
                <a:lnTo>
                  <a:pt x="121" y="9"/>
                </a:lnTo>
                <a:lnTo>
                  <a:pt x="117" y="7"/>
                </a:lnTo>
                <a:lnTo>
                  <a:pt x="117" y="7"/>
                </a:lnTo>
                <a:lnTo>
                  <a:pt x="109" y="0"/>
                </a:lnTo>
                <a:lnTo>
                  <a:pt x="107" y="0"/>
                </a:lnTo>
                <a:lnTo>
                  <a:pt x="103" y="0"/>
                </a:lnTo>
                <a:lnTo>
                  <a:pt x="103" y="0"/>
                </a:lnTo>
                <a:lnTo>
                  <a:pt x="101" y="5"/>
                </a:lnTo>
                <a:lnTo>
                  <a:pt x="96" y="13"/>
                </a:lnTo>
                <a:lnTo>
                  <a:pt x="88" y="29"/>
                </a:lnTo>
                <a:lnTo>
                  <a:pt x="88" y="29"/>
                </a:lnTo>
                <a:lnTo>
                  <a:pt x="84" y="33"/>
                </a:lnTo>
                <a:lnTo>
                  <a:pt x="78" y="37"/>
                </a:lnTo>
                <a:lnTo>
                  <a:pt x="66" y="41"/>
                </a:lnTo>
                <a:lnTo>
                  <a:pt x="66" y="41"/>
                </a:lnTo>
                <a:lnTo>
                  <a:pt x="64" y="41"/>
                </a:lnTo>
                <a:lnTo>
                  <a:pt x="62" y="45"/>
                </a:lnTo>
                <a:lnTo>
                  <a:pt x="60" y="49"/>
                </a:lnTo>
                <a:lnTo>
                  <a:pt x="56" y="54"/>
                </a:lnTo>
                <a:lnTo>
                  <a:pt x="56" y="54"/>
                </a:lnTo>
                <a:lnTo>
                  <a:pt x="54" y="56"/>
                </a:lnTo>
                <a:lnTo>
                  <a:pt x="52" y="60"/>
                </a:lnTo>
                <a:lnTo>
                  <a:pt x="52" y="64"/>
                </a:lnTo>
                <a:lnTo>
                  <a:pt x="47" y="66"/>
                </a:lnTo>
                <a:lnTo>
                  <a:pt x="47" y="66"/>
                </a:lnTo>
                <a:lnTo>
                  <a:pt x="45" y="72"/>
                </a:lnTo>
                <a:lnTo>
                  <a:pt x="45" y="78"/>
                </a:lnTo>
                <a:lnTo>
                  <a:pt x="45" y="84"/>
                </a:lnTo>
                <a:lnTo>
                  <a:pt x="47" y="88"/>
                </a:lnTo>
                <a:lnTo>
                  <a:pt x="47" y="88"/>
                </a:lnTo>
                <a:lnTo>
                  <a:pt x="47" y="94"/>
                </a:lnTo>
                <a:lnTo>
                  <a:pt x="43" y="101"/>
                </a:lnTo>
                <a:lnTo>
                  <a:pt x="37" y="107"/>
                </a:lnTo>
                <a:lnTo>
                  <a:pt x="31" y="113"/>
                </a:lnTo>
                <a:lnTo>
                  <a:pt x="31" y="113"/>
                </a:lnTo>
                <a:lnTo>
                  <a:pt x="27" y="117"/>
                </a:lnTo>
                <a:lnTo>
                  <a:pt x="23" y="121"/>
                </a:lnTo>
                <a:lnTo>
                  <a:pt x="17" y="123"/>
                </a:lnTo>
                <a:lnTo>
                  <a:pt x="11" y="127"/>
                </a:lnTo>
                <a:lnTo>
                  <a:pt x="11" y="127"/>
                </a:lnTo>
                <a:lnTo>
                  <a:pt x="5" y="129"/>
                </a:lnTo>
                <a:lnTo>
                  <a:pt x="0" y="131"/>
                </a:lnTo>
                <a:lnTo>
                  <a:pt x="0" y="131"/>
                </a:lnTo>
                <a:lnTo>
                  <a:pt x="54" y="131"/>
                </a:lnTo>
                <a:lnTo>
                  <a:pt x="54" y="131"/>
                </a:lnTo>
                <a:lnTo>
                  <a:pt x="60" y="131"/>
                </a:lnTo>
                <a:lnTo>
                  <a:pt x="62" y="133"/>
                </a:lnTo>
                <a:lnTo>
                  <a:pt x="64" y="137"/>
                </a:lnTo>
                <a:lnTo>
                  <a:pt x="64" y="137"/>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3" name="Freeform 16"/>
          <p:cNvSpPr>
            <a:spLocks/>
          </p:cNvSpPr>
          <p:nvPr/>
        </p:nvSpPr>
        <p:spPr bwMode="auto">
          <a:xfrm>
            <a:off x="5984239" y="3548322"/>
            <a:ext cx="134407" cy="250465"/>
          </a:xfrm>
          <a:custGeom>
            <a:avLst/>
            <a:gdLst>
              <a:gd name="T0" fmla="*/ 17 w 60"/>
              <a:gd name="T1" fmla="*/ 26 h 114"/>
              <a:gd name="T2" fmla="*/ 17 w 60"/>
              <a:gd name="T3" fmla="*/ 37 h 114"/>
              <a:gd name="T4" fmla="*/ 13 w 60"/>
              <a:gd name="T5" fmla="*/ 43 h 114"/>
              <a:gd name="T6" fmla="*/ 7 w 60"/>
              <a:gd name="T7" fmla="*/ 49 h 114"/>
              <a:gd name="T8" fmla="*/ 3 w 60"/>
              <a:gd name="T9" fmla="*/ 53 h 114"/>
              <a:gd name="T10" fmla="*/ 0 w 60"/>
              <a:gd name="T11" fmla="*/ 55 h 114"/>
              <a:gd name="T12" fmla="*/ 5 w 60"/>
              <a:gd name="T13" fmla="*/ 63 h 114"/>
              <a:gd name="T14" fmla="*/ 9 w 60"/>
              <a:gd name="T15" fmla="*/ 67 h 114"/>
              <a:gd name="T16" fmla="*/ 13 w 60"/>
              <a:gd name="T17" fmla="*/ 71 h 114"/>
              <a:gd name="T18" fmla="*/ 15 w 60"/>
              <a:gd name="T19" fmla="*/ 78 h 114"/>
              <a:gd name="T20" fmla="*/ 19 w 60"/>
              <a:gd name="T21" fmla="*/ 82 h 114"/>
              <a:gd name="T22" fmla="*/ 25 w 60"/>
              <a:gd name="T23" fmla="*/ 86 h 114"/>
              <a:gd name="T24" fmla="*/ 31 w 60"/>
              <a:gd name="T25" fmla="*/ 110 h 114"/>
              <a:gd name="T26" fmla="*/ 33 w 60"/>
              <a:gd name="T27" fmla="*/ 114 h 114"/>
              <a:gd name="T28" fmla="*/ 37 w 60"/>
              <a:gd name="T29" fmla="*/ 112 h 114"/>
              <a:gd name="T30" fmla="*/ 39 w 60"/>
              <a:gd name="T31" fmla="*/ 110 h 114"/>
              <a:gd name="T32" fmla="*/ 41 w 60"/>
              <a:gd name="T33" fmla="*/ 98 h 114"/>
              <a:gd name="T34" fmla="*/ 41 w 60"/>
              <a:gd name="T35" fmla="*/ 94 h 114"/>
              <a:gd name="T36" fmla="*/ 43 w 60"/>
              <a:gd name="T37" fmla="*/ 92 h 114"/>
              <a:gd name="T38" fmla="*/ 54 w 60"/>
              <a:gd name="T39" fmla="*/ 82 h 114"/>
              <a:gd name="T40" fmla="*/ 60 w 60"/>
              <a:gd name="T41" fmla="*/ 80 h 114"/>
              <a:gd name="T42" fmla="*/ 60 w 60"/>
              <a:gd name="T43" fmla="*/ 78 h 114"/>
              <a:gd name="T44" fmla="*/ 60 w 60"/>
              <a:gd name="T45" fmla="*/ 69 h 114"/>
              <a:gd name="T46" fmla="*/ 56 w 60"/>
              <a:gd name="T47" fmla="*/ 63 h 114"/>
              <a:gd name="T48" fmla="*/ 52 w 60"/>
              <a:gd name="T49" fmla="*/ 59 h 114"/>
              <a:gd name="T50" fmla="*/ 49 w 60"/>
              <a:gd name="T51" fmla="*/ 59 h 114"/>
              <a:gd name="T52" fmla="*/ 45 w 60"/>
              <a:gd name="T53" fmla="*/ 59 h 114"/>
              <a:gd name="T54" fmla="*/ 39 w 60"/>
              <a:gd name="T55" fmla="*/ 57 h 114"/>
              <a:gd name="T56" fmla="*/ 37 w 60"/>
              <a:gd name="T57" fmla="*/ 53 h 114"/>
              <a:gd name="T58" fmla="*/ 41 w 60"/>
              <a:gd name="T59" fmla="*/ 49 h 114"/>
              <a:gd name="T60" fmla="*/ 49 w 60"/>
              <a:gd name="T61" fmla="*/ 43 h 114"/>
              <a:gd name="T62" fmla="*/ 54 w 60"/>
              <a:gd name="T63" fmla="*/ 33 h 114"/>
              <a:gd name="T64" fmla="*/ 49 w 60"/>
              <a:gd name="T65" fmla="*/ 24 h 114"/>
              <a:gd name="T66" fmla="*/ 45 w 60"/>
              <a:gd name="T67" fmla="*/ 20 h 114"/>
              <a:gd name="T68" fmla="*/ 52 w 60"/>
              <a:gd name="T69" fmla="*/ 12 h 114"/>
              <a:gd name="T70" fmla="*/ 54 w 60"/>
              <a:gd name="T71" fmla="*/ 8 h 114"/>
              <a:gd name="T72" fmla="*/ 52 w 60"/>
              <a:gd name="T73" fmla="*/ 6 h 114"/>
              <a:gd name="T74" fmla="*/ 49 w 60"/>
              <a:gd name="T75" fmla="*/ 6 h 114"/>
              <a:gd name="T76" fmla="*/ 43 w 60"/>
              <a:gd name="T77" fmla="*/ 6 h 114"/>
              <a:gd name="T78" fmla="*/ 43 w 60"/>
              <a:gd name="T79" fmla="*/ 4 h 114"/>
              <a:gd name="T80" fmla="*/ 35 w 60"/>
              <a:gd name="T81" fmla="*/ 0 h 114"/>
              <a:gd name="T82" fmla="*/ 23 w 60"/>
              <a:gd name="T83" fmla="*/ 2 h 114"/>
              <a:gd name="T84" fmla="*/ 21 w 60"/>
              <a:gd name="T85" fmla="*/ 4 h 114"/>
              <a:gd name="T86" fmla="*/ 17 w 60"/>
              <a:gd name="T87" fmla="*/ 4 h 114"/>
              <a:gd name="T88" fmla="*/ 15 w 60"/>
              <a:gd name="T89" fmla="*/ 24 h 114"/>
              <a:gd name="T90" fmla="*/ 17 w 60"/>
              <a:gd name="T91" fmla="*/ 2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114">
                <a:moveTo>
                  <a:pt x="17" y="26"/>
                </a:moveTo>
                <a:lnTo>
                  <a:pt x="17" y="26"/>
                </a:lnTo>
                <a:lnTo>
                  <a:pt x="17" y="33"/>
                </a:lnTo>
                <a:lnTo>
                  <a:pt x="17" y="37"/>
                </a:lnTo>
                <a:lnTo>
                  <a:pt x="15" y="41"/>
                </a:lnTo>
                <a:lnTo>
                  <a:pt x="13" y="43"/>
                </a:lnTo>
                <a:lnTo>
                  <a:pt x="13" y="43"/>
                </a:lnTo>
                <a:lnTo>
                  <a:pt x="7" y="49"/>
                </a:lnTo>
                <a:lnTo>
                  <a:pt x="5" y="51"/>
                </a:lnTo>
                <a:lnTo>
                  <a:pt x="3" y="53"/>
                </a:lnTo>
                <a:lnTo>
                  <a:pt x="3" y="53"/>
                </a:lnTo>
                <a:lnTo>
                  <a:pt x="0" y="55"/>
                </a:lnTo>
                <a:lnTo>
                  <a:pt x="3" y="59"/>
                </a:lnTo>
                <a:lnTo>
                  <a:pt x="5" y="63"/>
                </a:lnTo>
                <a:lnTo>
                  <a:pt x="9" y="67"/>
                </a:lnTo>
                <a:lnTo>
                  <a:pt x="9" y="67"/>
                </a:lnTo>
                <a:lnTo>
                  <a:pt x="13" y="69"/>
                </a:lnTo>
                <a:lnTo>
                  <a:pt x="13" y="71"/>
                </a:lnTo>
                <a:lnTo>
                  <a:pt x="15" y="78"/>
                </a:lnTo>
                <a:lnTo>
                  <a:pt x="15" y="78"/>
                </a:lnTo>
                <a:lnTo>
                  <a:pt x="17" y="80"/>
                </a:lnTo>
                <a:lnTo>
                  <a:pt x="19" y="82"/>
                </a:lnTo>
                <a:lnTo>
                  <a:pt x="25" y="86"/>
                </a:lnTo>
                <a:lnTo>
                  <a:pt x="25" y="86"/>
                </a:lnTo>
                <a:lnTo>
                  <a:pt x="29" y="98"/>
                </a:lnTo>
                <a:lnTo>
                  <a:pt x="31" y="110"/>
                </a:lnTo>
                <a:lnTo>
                  <a:pt x="31" y="110"/>
                </a:lnTo>
                <a:lnTo>
                  <a:pt x="33" y="114"/>
                </a:lnTo>
                <a:lnTo>
                  <a:pt x="33" y="114"/>
                </a:lnTo>
                <a:lnTo>
                  <a:pt x="37" y="112"/>
                </a:lnTo>
                <a:lnTo>
                  <a:pt x="39" y="110"/>
                </a:lnTo>
                <a:lnTo>
                  <a:pt x="39" y="110"/>
                </a:lnTo>
                <a:lnTo>
                  <a:pt x="41" y="104"/>
                </a:lnTo>
                <a:lnTo>
                  <a:pt x="41" y="98"/>
                </a:lnTo>
                <a:lnTo>
                  <a:pt x="41" y="98"/>
                </a:lnTo>
                <a:lnTo>
                  <a:pt x="41" y="94"/>
                </a:lnTo>
                <a:lnTo>
                  <a:pt x="43" y="92"/>
                </a:lnTo>
                <a:lnTo>
                  <a:pt x="43" y="92"/>
                </a:lnTo>
                <a:lnTo>
                  <a:pt x="54" y="82"/>
                </a:lnTo>
                <a:lnTo>
                  <a:pt x="54" y="82"/>
                </a:lnTo>
                <a:lnTo>
                  <a:pt x="58" y="80"/>
                </a:lnTo>
                <a:lnTo>
                  <a:pt x="60" y="80"/>
                </a:lnTo>
                <a:lnTo>
                  <a:pt x="60" y="78"/>
                </a:lnTo>
                <a:lnTo>
                  <a:pt x="60" y="78"/>
                </a:lnTo>
                <a:lnTo>
                  <a:pt x="60" y="69"/>
                </a:lnTo>
                <a:lnTo>
                  <a:pt x="60" y="69"/>
                </a:lnTo>
                <a:lnTo>
                  <a:pt x="56" y="65"/>
                </a:lnTo>
                <a:lnTo>
                  <a:pt x="56" y="63"/>
                </a:lnTo>
                <a:lnTo>
                  <a:pt x="56" y="63"/>
                </a:lnTo>
                <a:lnTo>
                  <a:pt x="52" y="59"/>
                </a:lnTo>
                <a:lnTo>
                  <a:pt x="52" y="57"/>
                </a:lnTo>
                <a:lnTo>
                  <a:pt x="49" y="59"/>
                </a:lnTo>
                <a:lnTo>
                  <a:pt x="49" y="59"/>
                </a:lnTo>
                <a:lnTo>
                  <a:pt x="45" y="59"/>
                </a:lnTo>
                <a:lnTo>
                  <a:pt x="43" y="59"/>
                </a:lnTo>
                <a:lnTo>
                  <a:pt x="39" y="57"/>
                </a:lnTo>
                <a:lnTo>
                  <a:pt x="37" y="53"/>
                </a:lnTo>
                <a:lnTo>
                  <a:pt x="37" y="53"/>
                </a:lnTo>
                <a:lnTo>
                  <a:pt x="37" y="51"/>
                </a:lnTo>
                <a:lnTo>
                  <a:pt x="41" y="49"/>
                </a:lnTo>
                <a:lnTo>
                  <a:pt x="49" y="43"/>
                </a:lnTo>
                <a:lnTo>
                  <a:pt x="49" y="43"/>
                </a:lnTo>
                <a:lnTo>
                  <a:pt x="52" y="39"/>
                </a:lnTo>
                <a:lnTo>
                  <a:pt x="54" y="33"/>
                </a:lnTo>
                <a:lnTo>
                  <a:pt x="54" y="29"/>
                </a:lnTo>
                <a:lnTo>
                  <a:pt x="49" y="24"/>
                </a:lnTo>
                <a:lnTo>
                  <a:pt x="49" y="24"/>
                </a:lnTo>
                <a:lnTo>
                  <a:pt x="45" y="20"/>
                </a:lnTo>
                <a:lnTo>
                  <a:pt x="47" y="18"/>
                </a:lnTo>
                <a:lnTo>
                  <a:pt x="52" y="12"/>
                </a:lnTo>
                <a:lnTo>
                  <a:pt x="52" y="12"/>
                </a:lnTo>
                <a:lnTo>
                  <a:pt x="54" y="8"/>
                </a:lnTo>
                <a:lnTo>
                  <a:pt x="54" y="6"/>
                </a:lnTo>
                <a:lnTo>
                  <a:pt x="52" y="6"/>
                </a:lnTo>
                <a:lnTo>
                  <a:pt x="49" y="6"/>
                </a:lnTo>
                <a:lnTo>
                  <a:pt x="49" y="6"/>
                </a:lnTo>
                <a:lnTo>
                  <a:pt x="45" y="8"/>
                </a:lnTo>
                <a:lnTo>
                  <a:pt x="43" y="6"/>
                </a:lnTo>
                <a:lnTo>
                  <a:pt x="43" y="4"/>
                </a:lnTo>
                <a:lnTo>
                  <a:pt x="43" y="4"/>
                </a:lnTo>
                <a:lnTo>
                  <a:pt x="41" y="0"/>
                </a:lnTo>
                <a:lnTo>
                  <a:pt x="35" y="0"/>
                </a:lnTo>
                <a:lnTo>
                  <a:pt x="29" y="0"/>
                </a:lnTo>
                <a:lnTo>
                  <a:pt x="23" y="2"/>
                </a:lnTo>
                <a:lnTo>
                  <a:pt x="23" y="2"/>
                </a:lnTo>
                <a:lnTo>
                  <a:pt x="21" y="4"/>
                </a:lnTo>
                <a:lnTo>
                  <a:pt x="17" y="4"/>
                </a:lnTo>
                <a:lnTo>
                  <a:pt x="17" y="4"/>
                </a:lnTo>
                <a:lnTo>
                  <a:pt x="15" y="18"/>
                </a:lnTo>
                <a:lnTo>
                  <a:pt x="15" y="24"/>
                </a:lnTo>
                <a:lnTo>
                  <a:pt x="17" y="26"/>
                </a:lnTo>
                <a:lnTo>
                  <a:pt x="17" y="26"/>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4" name="Freeform 17"/>
          <p:cNvSpPr>
            <a:spLocks/>
          </p:cNvSpPr>
          <p:nvPr/>
        </p:nvSpPr>
        <p:spPr bwMode="auto">
          <a:xfrm>
            <a:off x="5477972" y="3552716"/>
            <a:ext cx="654114" cy="632752"/>
          </a:xfrm>
          <a:custGeom>
            <a:avLst/>
            <a:gdLst>
              <a:gd name="T0" fmla="*/ 98 w 292"/>
              <a:gd name="T1" fmla="*/ 63 h 288"/>
              <a:gd name="T2" fmla="*/ 100 w 292"/>
              <a:gd name="T3" fmla="*/ 67 h 288"/>
              <a:gd name="T4" fmla="*/ 106 w 292"/>
              <a:gd name="T5" fmla="*/ 78 h 288"/>
              <a:gd name="T6" fmla="*/ 102 w 292"/>
              <a:gd name="T7" fmla="*/ 84 h 288"/>
              <a:gd name="T8" fmla="*/ 86 w 292"/>
              <a:gd name="T9" fmla="*/ 84 h 288"/>
              <a:gd name="T10" fmla="*/ 79 w 292"/>
              <a:gd name="T11" fmla="*/ 88 h 288"/>
              <a:gd name="T12" fmla="*/ 69 w 292"/>
              <a:gd name="T13" fmla="*/ 90 h 288"/>
              <a:gd name="T14" fmla="*/ 69 w 292"/>
              <a:gd name="T15" fmla="*/ 100 h 288"/>
              <a:gd name="T16" fmla="*/ 67 w 292"/>
              <a:gd name="T17" fmla="*/ 102 h 288"/>
              <a:gd name="T18" fmla="*/ 61 w 292"/>
              <a:gd name="T19" fmla="*/ 106 h 288"/>
              <a:gd name="T20" fmla="*/ 51 w 292"/>
              <a:gd name="T21" fmla="*/ 108 h 288"/>
              <a:gd name="T22" fmla="*/ 49 w 292"/>
              <a:gd name="T23" fmla="*/ 116 h 288"/>
              <a:gd name="T24" fmla="*/ 34 w 292"/>
              <a:gd name="T25" fmla="*/ 118 h 288"/>
              <a:gd name="T26" fmla="*/ 30 w 292"/>
              <a:gd name="T27" fmla="*/ 120 h 288"/>
              <a:gd name="T28" fmla="*/ 22 w 292"/>
              <a:gd name="T29" fmla="*/ 125 h 288"/>
              <a:gd name="T30" fmla="*/ 0 w 292"/>
              <a:gd name="T31" fmla="*/ 139 h 288"/>
              <a:gd name="T32" fmla="*/ 0 w 292"/>
              <a:gd name="T33" fmla="*/ 159 h 288"/>
              <a:gd name="T34" fmla="*/ 71 w 292"/>
              <a:gd name="T35" fmla="*/ 208 h 288"/>
              <a:gd name="T36" fmla="*/ 145 w 292"/>
              <a:gd name="T37" fmla="*/ 263 h 288"/>
              <a:gd name="T38" fmla="*/ 153 w 292"/>
              <a:gd name="T39" fmla="*/ 270 h 288"/>
              <a:gd name="T40" fmla="*/ 167 w 292"/>
              <a:gd name="T41" fmla="*/ 278 h 288"/>
              <a:gd name="T42" fmla="*/ 169 w 292"/>
              <a:gd name="T43" fmla="*/ 288 h 288"/>
              <a:gd name="T44" fmla="*/ 206 w 292"/>
              <a:gd name="T45" fmla="*/ 278 h 288"/>
              <a:gd name="T46" fmla="*/ 292 w 292"/>
              <a:gd name="T47" fmla="*/ 219 h 288"/>
              <a:gd name="T48" fmla="*/ 290 w 292"/>
              <a:gd name="T49" fmla="*/ 210 h 288"/>
              <a:gd name="T50" fmla="*/ 286 w 292"/>
              <a:gd name="T51" fmla="*/ 206 h 288"/>
              <a:gd name="T52" fmla="*/ 275 w 292"/>
              <a:gd name="T53" fmla="*/ 202 h 288"/>
              <a:gd name="T54" fmla="*/ 265 w 292"/>
              <a:gd name="T55" fmla="*/ 198 h 288"/>
              <a:gd name="T56" fmla="*/ 265 w 292"/>
              <a:gd name="T57" fmla="*/ 190 h 288"/>
              <a:gd name="T58" fmla="*/ 259 w 292"/>
              <a:gd name="T59" fmla="*/ 180 h 288"/>
              <a:gd name="T60" fmla="*/ 259 w 292"/>
              <a:gd name="T61" fmla="*/ 174 h 288"/>
              <a:gd name="T62" fmla="*/ 263 w 292"/>
              <a:gd name="T63" fmla="*/ 167 h 288"/>
              <a:gd name="T64" fmla="*/ 261 w 292"/>
              <a:gd name="T65" fmla="*/ 159 h 288"/>
              <a:gd name="T66" fmla="*/ 263 w 292"/>
              <a:gd name="T67" fmla="*/ 149 h 288"/>
              <a:gd name="T68" fmla="*/ 261 w 292"/>
              <a:gd name="T69" fmla="*/ 141 h 288"/>
              <a:gd name="T70" fmla="*/ 263 w 292"/>
              <a:gd name="T71" fmla="*/ 129 h 288"/>
              <a:gd name="T72" fmla="*/ 255 w 292"/>
              <a:gd name="T73" fmla="*/ 116 h 288"/>
              <a:gd name="T74" fmla="*/ 259 w 292"/>
              <a:gd name="T75" fmla="*/ 112 h 288"/>
              <a:gd name="T76" fmla="*/ 255 w 292"/>
              <a:gd name="T77" fmla="*/ 96 h 288"/>
              <a:gd name="T78" fmla="*/ 245 w 292"/>
              <a:gd name="T79" fmla="*/ 80 h 288"/>
              <a:gd name="T80" fmla="*/ 241 w 292"/>
              <a:gd name="T81" fmla="*/ 76 h 288"/>
              <a:gd name="T82" fmla="*/ 235 w 292"/>
              <a:gd name="T83" fmla="*/ 65 h 288"/>
              <a:gd name="T84" fmla="*/ 229 w 292"/>
              <a:gd name="T85" fmla="*/ 57 h 288"/>
              <a:gd name="T86" fmla="*/ 229 w 292"/>
              <a:gd name="T87" fmla="*/ 51 h 288"/>
              <a:gd name="T88" fmla="*/ 239 w 292"/>
              <a:gd name="T89" fmla="*/ 41 h 288"/>
              <a:gd name="T90" fmla="*/ 243 w 292"/>
              <a:gd name="T91" fmla="*/ 35 h 288"/>
              <a:gd name="T92" fmla="*/ 243 w 292"/>
              <a:gd name="T93" fmla="*/ 24 h 288"/>
              <a:gd name="T94" fmla="*/ 243 w 292"/>
              <a:gd name="T95" fmla="*/ 2 h 288"/>
              <a:gd name="T96" fmla="*/ 229 w 292"/>
              <a:gd name="T97" fmla="*/ 0 h 288"/>
              <a:gd name="T98" fmla="*/ 214 w 292"/>
              <a:gd name="T99" fmla="*/ 2 h 288"/>
              <a:gd name="T100" fmla="*/ 200 w 292"/>
              <a:gd name="T101" fmla="*/ 6 h 288"/>
              <a:gd name="T102" fmla="*/ 188 w 292"/>
              <a:gd name="T103" fmla="*/ 4 h 288"/>
              <a:gd name="T104" fmla="*/ 143 w 292"/>
              <a:gd name="T105" fmla="*/ 8 h 288"/>
              <a:gd name="T106" fmla="*/ 124 w 292"/>
              <a:gd name="T107" fmla="*/ 18 h 288"/>
              <a:gd name="T108" fmla="*/ 114 w 292"/>
              <a:gd name="T109" fmla="*/ 22 h 288"/>
              <a:gd name="T110" fmla="*/ 98 w 292"/>
              <a:gd name="T111" fmla="*/ 33 h 288"/>
              <a:gd name="T112" fmla="*/ 94 w 292"/>
              <a:gd name="T113" fmla="*/ 35 h 288"/>
              <a:gd name="T114" fmla="*/ 98 w 292"/>
              <a:gd name="T115" fmla="*/ 4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2" h="288">
                <a:moveTo>
                  <a:pt x="100" y="55"/>
                </a:moveTo>
                <a:lnTo>
                  <a:pt x="100" y="55"/>
                </a:lnTo>
                <a:lnTo>
                  <a:pt x="98" y="63"/>
                </a:lnTo>
                <a:lnTo>
                  <a:pt x="100" y="65"/>
                </a:lnTo>
                <a:lnTo>
                  <a:pt x="100" y="67"/>
                </a:lnTo>
                <a:lnTo>
                  <a:pt x="100" y="67"/>
                </a:lnTo>
                <a:lnTo>
                  <a:pt x="102" y="69"/>
                </a:lnTo>
                <a:lnTo>
                  <a:pt x="104" y="71"/>
                </a:lnTo>
                <a:lnTo>
                  <a:pt x="106" y="78"/>
                </a:lnTo>
                <a:lnTo>
                  <a:pt x="106" y="78"/>
                </a:lnTo>
                <a:lnTo>
                  <a:pt x="106" y="82"/>
                </a:lnTo>
                <a:lnTo>
                  <a:pt x="102" y="84"/>
                </a:lnTo>
                <a:lnTo>
                  <a:pt x="102" y="84"/>
                </a:lnTo>
                <a:lnTo>
                  <a:pt x="92" y="84"/>
                </a:lnTo>
                <a:lnTo>
                  <a:pt x="86" y="84"/>
                </a:lnTo>
                <a:lnTo>
                  <a:pt x="81" y="84"/>
                </a:lnTo>
                <a:lnTo>
                  <a:pt x="81" y="84"/>
                </a:lnTo>
                <a:lnTo>
                  <a:pt x="79" y="88"/>
                </a:lnTo>
                <a:lnTo>
                  <a:pt x="73" y="90"/>
                </a:lnTo>
                <a:lnTo>
                  <a:pt x="73" y="90"/>
                </a:lnTo>
                <a:lnTo>
                  <a:pt x="69" y="90"/>
                </a:lnTo>
                <a:lnTo>
                  <a:pt x="69" y="94"/>
                </a:lnTo>
                <a:lnTo>
                  <a:pt x="69" y="94"/>
                </a:lnTo>
                <a:lnTo>
                  <a:pt x="69" y="100"/>
                </a:lnTo>
                <a:lnTo>
                  <a:pt x="69" y="102"/>
                </a:lnTo>
                <a:lnTo>
                  <a:pt x="67" y="102"/>
                </a:lnTo>
                <a:lnTo>
                  <a:pt x="67" y="102"/>
                </a:lnTo>
                <a:lnTo>
                  <a:pt x="65" y="104"/>
                </a:lnTo>
                <a:lnTo>
                  <a:pt x="63" y="106"/>
                </a:lnTo>
                <a:lnTo>
                  <a:pt x="61" y="106"/>
                </a:lnTo>
                <a:lnTo>
                  <a:pt x="61" y="106"/>
                </a:lnTo>
                <a:lnTo>
                  <a:pt x="55" y="106"/>
                </a:lnTo>
                <a:lnTo>
                  <a:pt x="51" y="108"/>
                </a:lnTo>
                <a:lnTo>
                  <a:pt x="51" y="110"/>
                </a:lnTo>
                <a:lnTo>
                  <a:pt x="51" y="110"/>
                </a:lnTo>
                <a:lnTo>
                  <a:pt x="49" y="116"/>
                </a:lnTo>
                <a:lnTo>
                  <a:pt x="43" y="118"/>
                </a:lnTo>
                <a:lnTo>
                  <a:pt x="43" y="118"/>
                </a:lnTo>
                <a:lnTo>
                  <a:pt x="34" y="118"/>
                </a:lnTo>
                <a:lnTo>
                  <a:pt x="32" y="120"/>
                </a:lnTo>
                <a:lnTo>
                  <a:pt x="30" y="120"/>
                </a:lnTo>
                <a:lnTo>
                  <a:pt x="30" y="120"/>
                </a:lnTo>
                <a:lnTo>
                  <a:pt x="30" y="123"/>
                </a:lnTo>
                <a:lnTo>
                  <a:pt x="26" y="125"/>
                </a:lnTo>
                <a:lnTo>
                  <a:pt x="22" y="125"/>
                </a:lnTo>
                <a:lnTo>
                  <a:pt x="22" y="125"/>
                </a:lnTo>
                <a:lnTo>
                  <a:pt x="10" y="133"/>
                </a:lnTo>
                <a:lnTo>
                  <a:pt x="0" y="139"/>
                </a:lnTo>
                <a:lnTo>
                  <a:pt x="0" y="139"/>
                </a:lnTo>
                <a:lnTo>
                  <a:pt x="0" y="159"/>
                </a:lnTo>
                <a:lnTo>
                  <a:pt x="0" y="159"/>
                </a:lnTo>
                <a:lnTo>
                  <a:pt x="2" y="161"/>
                </a:lnTo>
                <a:lnTo>
                  <a:pt x="2" y="161"/>
                </a:lnTo>
                <a:lnTo>
                  <a:pt x="71" y="208"/>
                </a:lnTo>
                <a:lnTo>
                  <a:pt x="139" y="255"/>
                </a:lnTo>
                <a:lnTo>
                  <a:pt x="139" y="255"/>
                </a:lnTo>
                <a:lnTo>
                  <a:pt x="145" y="263"/>
                </a:lnTo>
                <a:lnTo>
                  <a:pt x="147" y="268"/>
                </a:lnTo>
                <a:lnTo>
                  <a:pt x="147" y="268"/>
                </a:lnTo>
                <a:lnTo>
                  <a:pt x="153" y="270"/>
                </a:lnTo>
                <a:lnTo>
                  <a:pt x="163" y="274"/>
                </a:lnTo>
                <a:lnTo>
                  <a:pt x="163" y="274"/>
                </a:lnTo>
                <a:lnTo>
                  <a:pt x="167" y="278"/>
                </a:lnTo>
                <a:lnTo>
                  <a:pt x="169" y="282"/>
                </a:lnTo>
                <a:lnTo>
                  <a:pt x="169" y="288"/>
                </a:lnTo>
                <a:lnTo>
                  <a:pt x="169" y="288"/>
                </a:lnTo>
                <a:lnTo>
                  <a:pt x="184" y="286"/>
                </a:lnTo>
                <a:lnTo>
                  <a:pt x="184" y="286"/>
                </a:lnTo>
                <a:lnTo>
                  <a:pt x="206" y="278"/>
                </a:lnTo>
                <a:lnTo>
                  <a:pt x="233" y="257"/>
                </a:lnTo>
                <a:lnTo>
                  <a:pt x="292" y="219"/>
                </a:lnTo>
                <a:lnTo>
                  <a:pt x="292" y="219"/>
                </a:lnTo>
                <a:lnTo>
                  <a:pt x="292" y="219"/>
                </a:lnTo>
                <a:lnTo>
                  <a:pt x="292" y="219"/>
                </a:lnTo>
                <a:lnTo>
                  <a:pt x="290" y="210"/>
                </a:lnTo>
                <a:lnTo>
                  <a:pt x="288" y="206"/>
                </a:lnTo>
                <a:lnTo>
                  <a:pt x="286" y="206"/>
                </a:lnTo>
                <a:lnTo>
                  <a:pt x="286" y="206"/>
                </a:lnTo>
                <a:lnTo>
                  <a:pt x="280" y="204"/>
                </a:lnTo>
                <a:lnTo>
                  <a:pt x="275" y="202"/>
                </a:lnTo>
                <a:lnTo>
                  <a:pt x="275" y="202"/>
                </a:lnTo>
                <a:lnTo>
                  <a:pt x="269" y="202"/>
                </a:lnTo>
                <a:lnTo>
                  <a:pt x="265" y="200"/>
                </a:lnTo>
                <a:lnTo>
                  <a:pt x="265" y="198"/>
                </a:lnTo>
                <a:lnTo>
                  <a:pt x="265" y="198"/>
                </a:lnTo>
                <a:lnTo>
                  <a:pt x="265" y="192"/>
                </a:lnTo>
                <a:lnTo>
                  <a:pt x="265" y="190"/>
                </a:lnTo>
                <a:lnTo>
                  <a:pt x="263" y="186"/>
                </a:lnTo>
                <a:lnTo>
                  <a:pt x="263" y="186"/>
                </a:lnTo>
                <a:lnTo>
                  <a:pt x="259" y="180"/>
                </a:lnTo>
                <a:lnTo>
                  <a:pt x="257" y="178"/>
                </a:lnTo>
                <a:lnTo>
                  <a:pt x="257" y="178"/>
                </a:lnTo>
                <a:lnTo>
                  <a:pt x="259" y="174"/>
                </a:lnTo>
                <a:lnTo>
                  <a:pt x="263" y="170"/>
                </a:lnTo>
                <a:lnTo>
                  <a:pt x="263" y="170"/>
                </a:lnTo>
                <a:lnTo>
                  <a:pt x="263" y="167"/>
                </a:lnTo>
                <a:lnTo>
                  <a:pt x="261" y="163"/>
                </a:lnTo>
                <a:lnTo>
                  <a:pt x="261" y="163"/>
                </a:lnTo>
                <a:lnTo>
                  <a:pt x="261" y="159"/>
                </a:lnTo>
                <a:lnTo>
                  <a:pt x="261" y="153"/>
                </a:lnTo>
                <a:lnTo>
                  <a:pt x="261" y="153"/>
                </a:lnTo>
                <a:lnTo>
                  <a:pt x="263" y="149"/>
                </a:lnTo>
                <a:lnTo>
                  <a:pt x="261" y="145"/>
                </a:lnTo>
                <a:lnTo>
                  <a:pt x="261" y="145"/>
                </a:lnTo>
                <a:lnTo>
                  <a:pt x="261" y="141"/>
                </a:lnTo>
                <a:lnTo>
                  <a:pt x="263" y="137"/>
                </a:lnTo>
                <a:lnTo>
                  <a:pt x="263" y="133"/>
                </a:lnTo>
                <a:lnTo>
                  <a:pt x="263" y="129"/>
                </a:lnTo>
                <a:lnTo>
                  <a:pt x="263" y="129"/>
                </a:lnTo>
                <a:lnTo>
                  <a:pt x="259" y="120"/>
                </a:lnTo>
                <a:lnTo>
                  <a:pt x="255" y="116"/>
                </a:lnTo>
                <a:lnTo>
                  <a:pt x="255" y="116"/>
                </a:lnTo>
                <a:lnTo>
                  <a:pt x="259" y="112"/>
                </a:lnTo>
                <a:lnTo>
                  <a:pt x="259" y="112"/>
                </a:lnTo>
                <a:lnTo>
                  <a:pt x="257" y="108"/>
                </a:lnTo>
                <a:lnTo>
                  <a:pt x="257" y="108"/>
                </a:lnTo>
                <a:lnTo>
                  <a:pt x="255" y="96"/>
                </a:lnTo>
                <a:lnTo>
                  <a:pt x="251" y="84"/>
                </a:lnTo>
                <a:lnTo>
                  <a:pt x="251" y="84"/>
                </a:lnTo>
                <a:lnTo>
                  <a:pt x="245" y="80"/>
                </a:lnTo>
                <a:lnTo>
                  <a:pt x="243" y="78"/>
                </a:lnTo>
                <a:lnTo>
                  <a:pt x="241" y="76"/>
                </a:lnTo>
                <a:lnTo>
                  <a:pt x="241" y="76"/>
                </a:lnTo>
                <a:lnTo>
                  <a:pt x="239" y="69"/>
                </a:lnTo>
                <a:lnTo>
                  <a:pt x="239" y="67"/>
                </a:lnTo>
                <a:lnTo>
                  <a:pt x="235" y="65"/>
                </a:lnTo>
                <a:lnTo>
                  <a:pt x="235" y="65"/>
                </a:lnTo>
                <a:lnTo>
                  <a:pt x="231" y="61"/>
                </a:lnTo>
                <a:lnTo>
                  <a:pt x="229" y="57"/>
                </a:lnTo>
                <a:lnTo>
                  <a:pt x="226" y="53"/>
                </a:lnTo>
                <a:lnTo>
                  <a:pt x="229" y="51"/>
                </a:lnTo>
                <a:lnTo>
                  <a:pt x="229" y="51"/>
                </a:lnTo>
                <a:lnTo>
                  <a:pt x="231" y="49"/>
                </a:lnTo>
                <a:lnTo>
                  <a:pt x="233" y="47"/>
                </a:lnTo>
                <a:lnTo>
                  <a:pt x="239" y="41"/>
                </a:lnTo>
                <a:lnTo>
                  <a:pt x="239" y="41"/>
                </a:lnTo>
                <a:lnTo>
                  <a:pt x="241" y="39"/>
                </a:lnTo>
                <a:lnTo>
                  <a:pt x="243" y="35"/>
                </a:lnTo>
                <a:lnTo>
                  <a:pt x="243" y="31"/>
                </a:lnTo>
                <a:lnTo>
                  <a:pt x="243" y="24"/>
                </a:lnTo>
                <a:lnTo>
                  <a:pt x="243" y="24"/>
                </a:lnTo>
                <a:lnTo>
                  <a:pt x="241" y="22"/>
                </a:lnTo>
                <a:lnTo>
                  <a:pt x="241" y="16"/>
                </a:lnTo>
                <a:lnTo>
                  <a:pt x="243" y="2"/>
                </a:lnTo>
                <a:lnTo>
                  <a:pt x="243" y="2"/>
                </a:lnTo>
                <a:lnTo>
                  <a:pt x="235" y="2"/>
                </a:lnTo>
                <a:lnTo>
                  <a:pt x="229" y="0"/>
                </a:lnTo>
                <a:lnTo>
                  <a:pt x="229" y="0"/>
                </a:lnTo>
                <a:lnTo>
                  <a:pt x="222" y="0"/>
                </a:lnTo>
                <a:lnTo>
                  <a:pt x="214" y="2"/>
                </a:lnTo>
                <a:lnTo>
                  <a:pt x="214" y="2"/>
                </a:lnTo>
                <a:lnTo>
                  <a:pt x="204" y="6"/>
                </a:lnTo>
                <a:lnTo>
                  <a:pt x="200" y="6"/>
                </a:lnTo>
                <a:lnTo>
                  <a:pt x="196" y="6"/>
                </a:lnTo>
                <a:lnTo>
                  <a:pt x="196" y="6"/>
                </a:lnTo>
                <a:lnTo>
                  <a:pt x="188" y="4"/>
                </a:lnTo>
                <a:lnTo>
                  <a:pt x="171" y="6"/>
                </a:lnTo>
                <a:lnTo>
                  <a:pt x="143" y="8"/>
                </a:lnTo>
                <a:lnTo>
                  <a:pt x="143" y="8"/>
                </a:lnTo>
                <a:lnTo>
                  <a:pt x="135" y="10"/>
                </a:lnTo>
                <a:lnTo>
                  <a:pt x="130" y="14"/>
                </a:lnTo>
                <a:lnTo>
                  <a:pt x="124" y="18"/>
                </a:lnTo>
                <a:lnTo>
                  <a:pt x="120" y="20"/>
                </a:lnTo>
                <a:lnTo>
                  <a:pt x="120" y="20"/>
                </a:lnTo>
                <a:lnTo>
                  <a:pt x="114" y="22"/>
                </a:lnTo>
                <a:lnTo>
                  <a:pt x="108" y="24"/>
                </a:lnTo>
                <a:lnTo>
                  <a:pt x="98" y="33"/>
                </a:lnTo>
                <a:lnTo>
                  <a:pt x="98" y="33"/>
                </a:lnTo>
                <a:lnTo>
                  <a:pt x="96" y="35"/>
                </a:lnTo>
                <a:lnTo>
                  <a:pt x="94" y="35"/>
                </a:lnTo>
                <a:lnTo>
                  <a:pt x="94" y="35"/>
                </a:lnTo>
                <a:lnTo>
                  <a:pt x="96" y="39"/>
                </a:lnTo>
                <a:lnTo>
                  <a:pt x="96" y="39"/>
                </a:lnTo>
                <a:lnTo>
                  <a:pt x="98" y="47"/>
                </a:lnTo>
                <a:lnTo>
                  <a:pt x="100" y="55"/>
                </a:lnTo>
                <a:lnTo>
                  <a:pt x="100" y="55"/>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5" name="Freeform 18"/>
          <p:cNvSpPr>
            <a:spLocks/>
          </p:cNvSpPr>
          <p:nvPr/>
        </p:nvSpPr>
        <p:spPr bwMode="auto">
          <a:xfrm>
            <a:off x="6049201" y="3699918"/>
            <a:ext cx="479385" cy="463581"/>
          </a:xfrm>
          <a:custGeom>
            <a:avLst/>
            <a:gdLst>
              <a:gd name="T0" fmla="*/ 25 w 214"/>
              <a:gd name="T1" fmla="*/ 13 h 211"/>
              <a:gd name="T2" fmla="*/ 14 w 214"/>
              <a:gd name="T3" fmla="*/ 23 h 211"/>
              <a:gd name="T4" fmla="*/ 12 w 214"/>
              <a:gd name="T5" fmla="*/ 29 h 211"/>
              <a:gd name="T6" fmla="*/ 12 w 214"/>
              <a:gd name="T7" fmla="*/ 35 h 211"/>
              <a:gd name="T8" fmla="*/ 10 w 214"/>
              <a:gd name="T9" fmla="*/ 41 h 211"/>
              <a:gd name="T10" fmla="*/ 0 w 214"/>
              <a:gd name="T11" fmla="*/ 49 h 211"/>
              <a:gd name="T12" fmla="*/ 4 w 214"/>
              <a:gd name="T13" fmla="*/ 53 h 211"/>
              <a:gd name="T14" fmla="*/ 8 w 214"/>
              <a:gd name="T15" fmla="*/ 62 h 211"/>
              <a:gd name="T16" fmla="*/ 8 w 214"/>
              <a:gd name="T17" fmla="*/ 70 h 211"/>
              <a:gd name="T18" fmla="*/ 6 w 214"/>
              <a:gd name="T19" fmla="*/ 78 h 211"/>
              <a:gd name="T20" fmla="*/ 8 w 214"/>
              <a:gd name="T21" fmla="*/ 82 h 211"/>
              <a:gd name="T22" fmla="*/ 6 w 214"/>
              <a:gd name="T23" fmla="*/ 86 h 211"/>
              <a:gd name="T24" fmla="*/ 6 w 214"/>
              <a:gd name="T25" fmla="*/ 96 h 211"/>
              <a:gd name="T26" fmla="*/ 8 w 214"/>
              <a:gd name="T27" fmla="*/ 100 h 211"/>
              <a:gd name="T28" fmla="*/ 8 w 214"/>
              <a:gd name="T29" fmla="*/ 103 h 211"/>
              <a:gd name="T30" fmla="*/ 2 w 214"/>
              <a:gd name="T31" fmla="*/ 111 h 211"/>
              <a:gd name="T32" fmla="*/ 4 w 214"/>
              <a:gd name="T33" fmla="*/ 113 h 211"/>
              <a:gd name="T34" fmla="*/ 8 w 214"/>
              <a:gd name="T35" fmla="*/ 119 h 211"/>
              <a:gd name="T36" fmla="*/ 10 w 214"/>
              <a:gd name="T37" fmla="*/ 125 h 211"/>
              <a:gd name="T38" fmla="*/ 10 w 214"/>
              <a:gd name="T39" fmla="*/ 131 h 211"/>
              <a:gd name="T40" fmla="*/ 14 w 214"/>
              <a:gd name="T41" fmla="*/ 135 h 211"/>
              <a:gd name="T42" fmla="*/ 20 w 214"/>
              <a:gd name="T43" fmla="*/ 135 h 211"/>
              <a:gd name="T44" fmla="*/ 31 w 214"/>
              <a:gd name="T45" fmla="*/ 139 h 211"/>
              <a:gd name="T46" fmla="*/ 33 w 214"/>
              <a:gd name="T47" fmla="*/ 139 h 211"/>
              <a:gd name="T48" fmla="*/ 37 w 214"/>
              <a:gd name="T49" fmla="*/ 152 h 211"/>
              <a:gd name="T50" fmla="*/ 45 w 214"/>
              <a:gd name="T51" fmla="*/ 152 h 211"/>
              <a:gd name="T52" fmla="*/ 57 w 214"/>
              <a:gd name="T53" fmla="*/ 156 h 211"/>
              <a:gd name="T54" fmla="*/ 65 w 214"/>
              <a:gd name="T55" fmla="*/ 162 h 211"/>
              <a:gd name="T56" fmla="*/ 90 w 214"/>
              <a:gd name="T57" fmla="*/ 152 h 211"/>
              <a:gd name="T58" fmla="*/ 198 w 214"/>
              <a:gd name="T59" fmla="*/ 203 h 211"/>
              <a:gd name="T60" fmla="*/ 210 w 214"/>
              <a:gd name="T61" fmla="*/ 203 h 211"/>
              <a:gd name="T62" fmla="*/ 210 w 214"/>
              <a:gd name="T63" fmla="*/ 62 h 211"/>
              <a:gd name="T64" fmla="*/ 208 w 214"/>
              <a:gd name="T65" fmla="*/ 45 h 211"/>
              <a:gd name="T66" fmla="*/ 210 w 214"/>
              <a:gd name="T67" fmla="*/ 39 h 211"/>
              <a:gd name="T68" fmla="*/ 212 w 214"/>
              <a:gd name="T69" fmla="*/ 33 h 211"/>
              <a:gd name="T70" fmla="*/ 212 w 214"/>
              <a:gd name="T71" fmla="*/ 23 h 211"/>
              <a:gd name="T72" fmla="*/ 214 w 214"/>
              <a:gd name="T73" fmla="*/ 19 h 211"/>
              <a:gd name="T74" fmla="*/ 214 w 214"/>
              <a:gd name="T75" fmla="*/ 19 h 211"/>
              <a:gd name="T76" fmla="*/ 212 w 214"/>
              <a:gd name="T77" fmla="*/ 17 h 211"/>
              <a:gd name="T78" fmla="*/ 194 w 214"/>
              <a:gd name="T79" fmla="*/ 13 h 211"/>
              <a:gd name="T80" fmla="*/ 188 w 214"/>
              <a:gd name="T81" fmla="*/ 11 h 211"/>
              <a:gd name="T82" fmla="*/ 180 w 214"/>
              <a:gd name="T83" fmla="*/ 4 h 211"/>
              <a:gd name="T84" fmla="*/ 174 w 214"/>
              <a:gd name="T85" fmla="*/ 2 h 211"/>
              <a:gd name="T86" fmla="*/ 153 w 214"/>
              <a:gd name="T87" fmla="*/ 6 h 211"/>
              <a:gd name="T88" fmla="*/ 141 w 214"/>
              <a:gd name="T89" fmla="*/ 19 h 211"/>
              <a:gd name="T90" fmla="*/ 143 w 214"/>
              <a:gd name="T91" fmla="*/ 23 h 211"/>
              <a:gd name="T92" fmla="*/ 145 w 214"/>
              <a:gd name="T93" fmla="*/ 33 h 211"/>
              <a:gd name="T94" fmla="*/ 143 w 214"/>
              <a:gd name="T95" fmla="*/ 37 h 211"/>
              <a:gd name="T96" fmla="*/ 135 w 214"/>
              <a:gd name="T97" fmla="*/ 41 h 211"/>
              <a:gd name="T98" fmla="*/ 123 w 214"/>
              <a:gd name="T99" fmla="*/ 37 h 211"/>
              <a:gd name="T100" fmla="*/ 116 w 214"/>
              <a:gd name="T101" fmla="*/ 33 h 211"/>
              <a:gd name="T102" fmla="*/ 96 w 214"/>
              <a:gd name="T103" fmla="*/ 27 h 211"/>
              <a:gd name="T104" fmla="*/ 90 w 214"/>
              <a:gd name="T105" fmla="*/ 27 h 211"/>
              <a:gd name="T106" fmla="*/ 84 w 214"/>
              <a:gd name="T107" fmla="*/ 21 h 211"/>
              <a:gd name="T108" fmla="*/ 82 w 214"/>
              <a:gd name="T109" fmla="*/ 17 h 211"/>
              <a:gd name="T110" fmla="*/ 80 w 214"/>
              <a:gd name="T111" fmla="*/ 13 h 211"/>
              <a:gd name="T112" fmla="*/ 74 w 214"/>
              <a:gd name="T113" fmla="*/ 9 h 211"/>
              <a:gd name="T114" fmla="*/ 55 w 214"/>
              <a:gd name="T115" fmla="*/ 2 h 211"/>
              <a:gd name="T116" fmla="*/ 47 w 214"/>
              <a:gd name="T117" fmla="*/ 4 h 211"/>
              <a:gd name="T118" fmla="*/ 31 w 214"/>
              <a:gd name="T119" fmla="*/ 0 h 211"/>
              <a:gd name="T120" fmla="*/ 31 w 214"/>
              <a:gd name="T121" fmla="*/ 9 h 211"/>
              <a:gd name="T122" fmla="*/ 31 w 214"/>
              <a:gd name="T123" fmla="*/ 11 h 211"/>
              <a:gd name="T124" fmla="*/ 25 w 214"/>
              <a:gd name="T125" fmla="*/ 1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 h="211">
                <a:moveTo>
                  <a:pt x="25" y="13"/>
                </a:moveTo>
                <a:lnTo>
                  <a:pt x="25" y="13"/>
                </a:lnTo>
                <a:lnTo>
                  <a:pt x="14" y="23"/>
                </a:lnTo>
                <a:lnTo>
                  <a:pt x="14" y="23"/>
                </a:lnTo>
                <a:lnTo>
                  <a:pt x="12" y="25"/>
                </a:lnTo>
                <a:lnTo>
                  <a:pt x="12" y="29"/>
                </a:lnTo>
                <a:lnTo>
                  <a:pt x="12" y="29"/>
                </a:lnTo>
                <a:lnTo>
                  <a:pt x="12" y="35"/>
                </a:lnTo>
                <a:lnTo>
                  <a:pt x="10" y="41"/>
                </a:lnTo>
                <a:lnTo>
                  <a:pt x="10" y="41"/>
                </a:lnTo>
                <a:lnTo>
                  <a:pt x="4" y="45"/>
                </a:lnTo>
                <a:lnTo>
                  <a:pt x="0" y="49"/>
                </a:lnTo>
                <a:lnTo>
                  <a:pt x="0" y="49"/>
                </a:lnTo>
                <a:lnTo>
                  <a:pt x="4" y="53"/>
                </a:lnTo>
                <a:lnTo>
                  <a:pt x="8" y="62"/>
                </a:lnTo>
                <a:lnTo>
                  <a:pt x="8" y="62"/>
                </a:lnTo>
                <a:lnTo>
                  <a:pt x="8" y="66"/>
                </a:lnTo>
                <a:lnTo>
                  <a:pt x="8" y="70"/>
                </a:lnTo>
                <a:lnTo>
                  <a:pt x="6" y="74"/>
                </a:lnTo>
                <a:lnTo>
                  <a:pt x="6" y="78"/>
                </a:lnTo>
                <a:lnTo>
                  <a:pt x="6" y="78"/>
                </a:lnTo>
                <a:lnTo>
                  <a:pt x="8" y="82"/>
                </a:lnTo>
                <a:lnTo>
                  <a:pt x="6" y="86"/>
                </a:lnTo>
                <a:lnTo>
                  <a:pt x="6" y="86"/>
                </a:lnTo>
                <a:lnTo>
                  <a:pt x="6" y="92"/>
                </a:lnTo>
                <a:lnTo>
                  <a:pt x="6" y="96"/>
                </a:lnTo>
                <a:lnTo>
                  <a:pt x="6" y="96"/>
                </a:lnTo>
                <a:lnTo>
                  <a:pt x="8" y="100"/>
                </a:lnTo>
                <a:lnTo>
                  <a:pt x="8" y="103"/>
                </a:lnTo>
                <a:lnTo>
                  <a:pt x="8" y="103"/>
                </a:lnTo>
                <a:lnTo>
                  <a:pt x="4" y="107"/>
                </a:lnTo>
                <a:lnTo>
                  <a:pt x="2" y="111"/>
                </a:lnTo>
                <a:lnTo>
                  <a:pt x="2" y="111"/>
                </a:lnTo>
                <a:lnTo>
                  <a:pt x="4" y="113"/>
                </a:lnTo>
                <a:lnTo>
                  <a:pt x="8" y="119"/>
                </a:lnTo>
                <a:lnTo>
                  <a:pt x="8" y="119"/>
                </a:lnTo>
                <a:lnTo>
                  <a:pt x="10" y="123"/>
                </a:lnTo>
                <a:lnTo>
                  <a:pt x="10" y="125"/>
                </a:lnTo>
                <a:lnTo>
                  <a:pt x="10" y="131"/>
                </a:lnTo>
                <a:lnTo>
                  <a:pt x="10" y="131"/>
                </a:lnTo>
                <a:lnTo>
                  <a:pt x="10" y="133"/>
                </a:lnTo>
                <a:lnTo>
                  <a:pt x="14" y="135"/>
                </a:lnTo>
                <a:lnTo>
                  <a:pt x="20" y="135"/>
                </a:lnTo>
                <a:lnTo>
                  <a:pt x="20" y="135"/>
                </a:lnTo>
                <a:lnTo>
                  <a:pt x="25" y="137"/>
                </a:lnTo>
                <a:lnTo>
                  <a:pt x="31" y="139"/>
                </a:lnTo>
                <a:lnTo>
                  <a:pt x="31" y="139"/>
                </a:lnTo>
                <a:lnTo>
                  <a:pt x="33" y="139"/>
                </a:lnTo>
                <a:lnTo>
                  <a:pt x="35" y="143"/>
                </a:lnTo>
                <a:lnTo>
                  <a:pt x="37" y="152"/>
                </a:lnTo>
                <a:lnTo>
                  <a:pt x="37" y="152"/>
                </a:lnTo>
                <a:lnTo>
                  <a:pt x="45" y="152"/>
                </a:lnTo>
                <a:lnTo>
                  <a:pt x="53" y="154"/>
                </a:lnTo>
                <a:lnTo>
                  <a:pt x="57" y="156"/>
                </a:lnTo>
                <a:lnTo>
                  <a:pt x="57" y="156"/>
                </a:lnTo>
                <a:lnTo>
                  <a:pt x="65" y="162"/>
                </a:lnTo>
                <a:lnTo>
                  <a:pt x="67" y="164"/>
                </a:lnTo>
                <a:lnTo>
                  <a:pt x="90" y="152"/>
                </a:lnTo>
                <a:lnTo>
                  <a:pt x="198" y="211"/>
                </a:lnTo>
                <a:lnTo>
                  <a:pt x="198" y="203"/>
                </a:lnTo>
                <a:lnTo>
                  <a:pt x="210" y="203"/>
                </a:lnTo>
                <a:lnTo>
                  <a:pt x="210" y="203"/>
                </a:lnTo>
                <a:lnTo>
                  <a:pt x="210" y="62"/>
                </a:lnTo>
                <a:lnTo>
                  <a:pt x="210" y="62"/>
                </a:lnTo>
                <a:lnTo>
                  <a:pt x="210" y="49"/>
                </a:lnTo>
                <a:lnTo>
                  <a:pt x="208" y="45"/>
                </a:lnTo>
                <a:lnTo>
                  <a:pt x="210" y="39"/>
                </a:lnTo>
                <a:lnTo>
                  <a:pt x="210" y="39"/>
                </a:lnTo>
                <a:lnTo>
                  <a:pt x="212" y="37"/>
                </a:lnTo>
                <a:lnTo>
                  <a:pt x="212" y="33"/>
                </a:lnTo>
                <a:lnTo>
                  <a:pt x="212" y="29"/>
                </a:lnTo>
                <a:lnTo>
                  <a:pt x="212" y="23"/>
                </a:lnTo>
                <a:lnTo>
                  <a:pt x="212" y="23"/>
                </a:lnTo>
                <a:lnTo>
                  <a:pt x="214" y="19"/>
                </a:lnTo>
                <a:lnTo>
                  <a:pt x="214" y="19"/>
                </a:lnTo>
                <a:lnTo>
                  <a:pt x="214" y="19"/>
                </a:lnTo>
                <a:lnTo>
                  <a:pt x="214" y="19"/>
                </a:lnTo>
                <a:lnTo>
                  <a:pt x="212" y="17"/>
                </a:lnTo>
                <a:lnTo>
                  <a:pt x="208" y="15"/>
                </a:lnTo>
                <a:lnTo>
                  <a:pt x="194" y="13"/>
                </a:lnTo>
                <a:lnTo>
                  <a:pt x="194" y="13"/>
                </a:lnTo>
                <a:lnTo>
                  <a:pt x="188" y="11"/>
                </a:lnTo>
                <a:lnTo>
                  <a:pt x="184" y="6"/>
                </a:lnTo>
                <a:lnTo>
                  <a:pt x="180" y="4"/>
                </a:lnTo>
                <a:lnTo>
                  <a:pt x="174" y="2"/>
                </a:lnTo>
                <a:lnTo>
                  <a:pt x="174" y="2"/>
                </a:lnTo>
                <a:lnTo>
                  <a:pt x="163" y="2"/>
                </a:lnTo>
                <a:lnTo>
                  <a:pt x="153" y="6"/>
                </a:lnTo>
                <a:lnTo>
                  <a:pt x="145" y="13"/>
                </a:lnTo>
                <a:lnTo>
                  <a:pt x="141" y="19"/>
                </a:lnTo>
                <a:lnTo>
                  <a:pt x="141" y="19"/>
                </a:lnTo>
                <a:lnTo>
                  <a:pt x="143" y="23"/>
                </a:lnTo>
                <a:lnTo>
                  <a:pt x="145" y="27"/>
                </a:lnTo>
                <a:lnTo>
                  <a:pt x="145" y="33"/>
                </a:lnTo>
                <a:lnTo>
                  <a:pt x="143" y="37"/>
                </a:lnTo>
                <a:lnTo>
                  <a:pt x="143" y="37"/>
                </a:lnTo>
                <a:lnTo>
                  <a:pt x="139" y="41"/>
                </a:lnTo>
                <a:lnTo>
                  <a:pt x="135" y="41"/>
                </a:lnTo>
                <a:lnTo>
                  <a:pt x="129" y="41"/>
                </a:lnTo>
                <a:lnTo>
                  <a:pt x="123" y="37"/>
                </a:lnTo>
                <a:lnTo>
                  <a:pt x="123" y="37"/>
                </a:lnTo>
                <a:lnTo>
                  <a:pt x="116" y="33"/>
                </a:lnTo>
                <a:lnTo>
                  <a:pt x="110" y="29"/>
                </a:lnTo>
                <a:lnTo>
                  <a:pt x="96" y="27"/>
                </a:lnTo>
                <a:lnTo>
                  <a:pt x="96" y="27"/>
                </a:lnTo>
                <a:lnTo>
                  <a:pt x="90" y="27"/>
                </a:lnTo>
                <a:lnTo>
                  <a:pt x="86" y="25"/>
                </a:lnTo>
                <a:lnTo>
                  <a:pt x="84" y="21"/>
                </a:lnTo>
                <a:lnTo>
                  <a:pt x="82" y="17"/>
                </a:lnTo>
                <a:lnTo>
                  <a:pt x="82" y="17"/>
                </a:lnTo>
                <a:lnTo>
                  <a:pt x="82" y="15"/>
                </a:lnTo>
                <a:lnTo>
                  <a:pt x="80" y="13"/>
                </a:lnTo>
                <a:lnTo>
                  <a:pt x="74" y="9"/>
                </a:lnTo>
                <a:lnTo>
                  <a:pt x="74" y="9"/>
                </a:lnTo>
                <a:lnTo>
                  <a:pt x="61" y="4"/>
                </a:lnTo>
                <a:lnTo>
                  <a:pt x="55" y="2"/>
                </a:lnTo>
                <a:lnTo>
                  <a:pt x="47" y="4"/>
                </a:lnTo>
                <a:lnTo>
                  <a:pt x="47" y="4"/>
                </a:lnTo>
                <a:lnTo>
                  <a:pt x="39" y="2"/>
                </a:lnTo>
                <a:lnTo>
                  <a:pt x="31" y="0"/>
                </a:lnTo>
                <a:lnTo>
                  <a:pt x="31" y="0"/>
                </a:lnTo>
                <a:lnTo>
                  <a:pt x="31" y="9"/>
                </a:lnTo>
                <a:lnTo>
                  <a:pt x="31" y="9"/>
                </a:lnTo>
                <a:lnTo>
                  <a:pt x="31" y="11"/>
                </a:lnTo>
                <a:lnTo>
                  <a:pt x="29" y="11"/>
                </a:lnTo>
                <a:lnTo>
                  <a:pt x="25" y="13"/>
                </a:lnTo>
                <a:lnTo>
                  <a:pt x="25" y="13"/>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6" name="Freeform 19"/>
          <p:cNvSpPr>
            <a:spLocks/>
          </p:cNvSpPr>
          <p:nvPr/>
        </p:nvSpPr>
        <p:spPr bwMode="auto">
          <a:xfrm>
            <a:off x="5220360" y="4352447"/>
            <a:ext cx="91846" cy="26365"/>
          </a:xfrm>
          <a:custGeom>
            <a:avLst/>
            <a:gdLst>
              <a:gd name="T0" fmla="*/ 21 w 41"/>
              <a:gd name="T1" fmla="*/ 6 h 12"/>
              <a:gd name="T2" fmla="*/ 21 w 41"/>
              <a:gd name="T3" fmla="*/ 6 h 12"/>
              <a:gd name="T4" fmla="*/ 25 w 41"/>
              <a:gd name="T5" fmla="*/ 6 h 12"/>
              <a:gd name="T6" fmla="*/ 27 w 41"/>
              <a:gd name="T7" fmla="*/ 8 h 12"/>
              <a:gd name="T8" fmla="*/ 33 w 41"/>
              <a:gd name="T9" fmla="*/ 10 h 12"/>
              <a:gd name="T10" fmla="*/ 33 w 41"/>
              <a:gd name="T11" fmla="*/ 10 h 12"/>
              <a:gd name="T12" fmla="*/ 39 w 41"/>
              <a:gd name="T13" fmla="*/ 8 h 12"/>
              <a:gd name="T14" fmla="*/ 41 w 41"/>
              <a:gd name="T15" fmla="*/ 8 h 12"/>
              <a:gd name="T16" fmla="*/ 41 w 41"/>
              <a:gd name="T17" fmla="*/ 8 h 12"/>
              <a:gd name="T18" fmla="*/ 35 w 41"/>
              <a:gd name="T19" fmla="*/ 6 h 12"/>
              <a:gd name="T20" fmla="*/ 35 w 41"/>
              <a:gd name="T21" fmla="*/ 6 h 12"/>
              <a:gd name="T22" fmla="*/ 31 w 41"/>
              <a:gd name="T23" fmla="*/ 4 h 12"/>
              <a:gd name="T24" fmla="*/ 27 w 41"/>
              <a:gd name="T25" fmla="*/ 2 h 12"/>
              <a:gd name="T26" fmla="*/ 25 w 41"/>
              <a:gd name="T27" fmla="*/ 0 h 12"/>
              <a:gd name="T28" fmla="*/ 21 w 41"/>
              <a:gd name="T29" fmla="*/ 0 h 12"/>
              <a:gd name="T30" fmla="*/ 21 w 41"/>
              <a:gd name="T31" fmla="*/ 0 h 12"/>
              <a:gd name="T32" fmla="*/ 13 w 41"/>
              <a:gd name="T33" fmla="*/ 4 h 12"/>
              <a:gd name="T34" fmla="*/ 2 w 41"/>
              <a:gd name="T35" fmla="*/ 4 h 12"/>
              <a:gd name="T36" fmla="*/ 2 w 41"/>
              <a:gd name="T37" fmla="*/ 4 h 12"/>
              <a:gd name="T38" fmla="*/ 0 w 41"/>
              <a:gd name="T39" fmla="*/ 12 h 12"/>
              <a:gd name="T40" fmla="*/ 0 w 41"/>
              <a:gd name="T41" fmla="*/ 12 h 12"/>
              <a:gd name="T42" fmla="*/ 4 w 41"/>
              <a:gd name="T43" fmla="*/ 12 h 12"/>
              <a:gd name="T44" fmla="*/ 4 w 41"/>
              <a:gd name="T45" fmla="*/ 12 h 12"/>
              <a:gd name="T46" fmla="*/ 15 w 41"/>
              <a:gd name="T47" fmla="*/ 10 h 12"/>
              <a:gd name="T48" fmla="*/ 21 w 41"/>
              <a:gd name="T49" fmla="*/ 6 h 12"/>
              <a:gd name="T50" fmla="*/ 21 w 41"/>
              <a:gd name="T5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12">
                <a:moveTo>
                  <a:pt x="21" y="6"/>
                </a:moveTo>
                <a:lnTo>
                  <a:pt x="21" y="6"/>
                </a:lnTo>
                <a:lnTo>
                  <a:pt x="25" y="6"/>
                </a:lnTo>
                <a:lnTo>
                  <a:pt x="27" y="8"/>
                </a:lnTo>
                <a:lnTo>
                  <a:pt x="33" y="10"/>
                </a:lnTo>
                <a:lnTo>
                  <a:pt x="33" y="10"/>
                </a:lnTo>
                <a:lnTo>
                  <a:pt x="39" y="8"/>
                </a:lnTo>
                <a:lnTo>
                  <a:pt x="41" y="8"/>
                </a:lnTo>
                <a:lnTo>
                  <a:pt x="41" y="8"/>
                </a:lnTo>
                <a:lnTo>
                  <a:pt x="35" y="6"/>
                </a:lnTo>
                <a:lnTo>
                  <a:pt x="35" y="6"/>
                </a:lnTo>
                <a:lnTo>
                  <a:pt x="31" y="4"/>
                </a:lnTo>
                <a:lnTo>
                  <a:pt x="27" y="2"/>
                </a:lnTo>
                <a:lnTo>
                  <a:pt x="25" y="0"/>
                </a:lnTo>
                <a:lnTo>
                  <a:pt x="21" y="0"/>
                </a:lnTo>
                <a:lnTo>
                  <a:pt x="21" y="0"/>
                </a:lnTo>
                <a:lnTo>
                  <a:pt x="13" y="4"/>
                </a:lnTo>
                <a:lnTo>
                  <a:pt x="2" y="4"/>
                </a:lnTo>
                <a:lnTo>
                  <a:pt x="2" y="4"/>
                </a:lnTo>
                <a:lnTo>
                  <a:pt x="0" y="12"/>
                </a:lnTo>
                <a:lnTo>
                  <a:pt x="0" y="12"/>
                </a:lnTo>
                <a:lnTo>
                  <a:pt x="4" y="12"/>
                </a:lnTo>
                <a:lnTo>
                  <a:pt x="4" y="12"/>
                </a:lnTo>
                <a:lnTo>
                  <a:pt x="15" y="10"/>
                </a:lnTo>
                <a:lnTo>
                  <a:pt x="21" y="6"/>
                </a:lnTo>
                <a:lnTo>
                  <a:pt x="21" y="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7" name="Freeform 20"/>
          <p:cNvSpPr>
            <a:spLocks/>
          </p:cNvSpPr>
          <p:nvPr/>
        </p:nvSpPr>
        <p:spPr bwMode="auto">
          <a:xfrm>
            <a:off x="5211399" y="4262365"/>
            <a:ext cx="179209" cy="142809"/>
          </a:xfrm>
          <a:custGeom>
            <a:avLst/>
            <a:gdLst>
              <a:gd name="T0" fmla="*/ 15 w 80"/>
              <a:gd name="T1" fmla="*/ 63 h 65"/>
              <a:gd name="T2" fmla="*/ 23 w 80"/>
              <a:gd name="T3" fmla="*/ 61 h 65"/>
              <a:gd name="T4" fmla="*/ 43 w 80"/>
              <a:gd name="T5" fmla="*/ 59 h 65"/>
              <a:gd name="T6" fmla="*/ 47 w 80"/>
              <a:gd name="T7" fmla="*/ 59 h 65"/>
              <a:gd name="T8" fmla="*/ 47 w 80"/>
              <a:gd name="T9" fmla="*/ 59 h 65"/>
              <a:gd name="T10" fmla="*/ 51 w 80"/>
              <a:gd name="T11" fmla="*/ 59 h 65"/>
              <a:gd name="T12" fmla="*/ 58 w 80"/>
              <a:gd name="T13" fmla="*/ 63 h 65"/>
              <a:gd name="T14" fmla="*/ 60 w 80"/>
              <a:gd name="T15" fmla="*/ 63 h 65"/>
              <a:gd name="T16" fmla="*/ 72 w 80"/>
              <a:gd name="T17" fmla="*/ 65 h 65"/>
              <a:gd name="T18" fmla="*/ 78 w 80"/>
              <a:gd name="T19" fmla="*/ 63 h 65"/>
              <a:gd name="T20" fmla="*/ 80 w 80"/>
              <a:gd name="T21" fmla="*/ 63 h 65"/>
              <a:gd name="T22" fmla="*/ 80 w 80"/>
              <a:gd name="T23" fmla="*/ 55 h 65"/>
              <a:gd name="T24" fmla="*/ 72 w 80"/>
              <a:gd name="T25" fmla="*/ 45 h 65"/>
              <a:gd name="T26" fmla="*/ 70 w 80"/>
              <a:gd name="T27" fmla="*/ 39 h 65"/>
              <a:gd name="T28" fmla="*/ 68 w 80"/>
              <a:gd name="T29" fmla="*/ 32 h 65"/>
              <a:gd name="T30" fmla="*/ 66 w 80"/>
              <a:gd name="T31" fmla="*/ 28 h 65"/>
              <a:gd name="T32" fmla="*/ 60 w 80"/>
              <a:gd name="T33" fmla="*/ 22 h 65"/>
              <a:gd name="T34" fmla="*/ 55 w 80"/>
              <a:gd name="T35" fmla="*/ 18 h 65"/>
              <a:gd name="T36" fmla="*/ 49 w 80"/>
              <a:gd name="T37" fmla="*/ 8 h 65"/>
              <a:gd name="T38" fmla="*/ 45 w 80"/>
              <a:gd name="T39" fmla="*/ 8 h 65"/>
              <a:gd name="T40" fmla="*/ 37 w 80"/>
              <a:gd name="T41" fmla="*/ 2 h 65"/>
              <a:gd name="T42" fmla="*/ 33 w 80"/>
              <a:gd name="T43" fmla="*/ 0 h 65"/>
              <a:gd name="T44" fmla="*/ 25 w 80"/>
              <a:gd name="T45" fmla="*/ 2 h 65"/>
              <a:gd name="T46" fmla="*/ 21 w 80"/>
              <a:gd name="T47" fmla="*/ 2 h 65"/>
              <a:gd name="T48" fmla="*/ 13 w 80"/>
              <a:gd name="T49" fmla="*/ 2 h 65"/>
              <a:gd name="T50" fmla="*/ 8 w 80"/>
              <a:gd name="T51" fmla="*/ 6 h 65"/>
              <a:gd name="T52" fmla="*/ 4 w 80"/>
              <a:gd name="T53" fmla="*/ 10 h 65"/>
              <a:gd name="T54" fmla="*/ 4 w 80"/>
              <a:gd name="T55" fmla="*/ 10 h 65"/>
              <a:gd name="T56" fmla="*/ 2 w 80"/>
              <a:gd name="T57" fmla="*/ 16 h 65"/>
              <a:gd name="T58" fmla="*/ 0 w 80"/>
              <a:gd name="T59" fmla="*/ 20 h 65"/>
              <a:gd name="T60" fmla="*/ 0 w 80"/>
              <a:gd name="T61" fmla="*/ 32 h 65"/>
              <a:gd name="T62" fmla="*/ 6 w 80"/>
              <a:gd name="T63" fmla="*/ 41 h 65"/>
              <a:gd name="T64" fmla="*/ 6 w 80"/>
              <a:gd name="T65" fmla="*/ 45 h 65"/>
              <a:gd name="T66" fmla="*/ 17 w 80"/>
              <a:gd name="T67" fmla="*/ 45 h 65"/>
              <a:gd name="T68" fmla="*/ 25 w 80"/>
              <a:gd name="T69" fmla="*/ 41 h 65"/>
              <a:gd name="T70" fmla="*/ 31 w 80"/>
              <a:gd name="T71" fmla="*/ 43 h 65"/>
              <a:gd name="T72" fmla="*/ 39 w 80"/>
              <a:gd name="T73" fmla="*/ 47 h 65"/>
              <a:gd name="T74" fmla="*/ 45 w 80"/>
              <a:gd name="T75" fmla="*/ 49 h 65"/>
              <a:gd name="T76" fmla="*/ 43 w 80"/>
              <a:gd name="T77" fmla="*/ 49 h 65"/>
              <a:gd name="T78" fmla="*/ 37 w 80"/>
              <a:gd name="T79" fmla="*/ 51 h 65"/>
              <a:gd name="T80" fmla="*/ 29 w 80"/>
              <a:gd name="T81" fmla="*/ 47 h 65"/>
              <a:gd name="T82" fmla="*/ 25 w 80"/>
              <a:gd name="T83" fmla="*/ 47 h 65"/>
              <a:gd name="T84" fmla="*/ 8 w 80"/>
              <a:gd name="T85" fmla="*/ 53 h 65"/>
              <a:gd name="T86" fmla="*/ 4 w 80"/>
              <a:gd name="T87" fmla="*/ 53 h 65"/>
              <a:gd name="T88" fmla="*/ 4 w 80"/>
              <a:gd name="T89" fmla="*/ 57 h 65"/>
              <a:gd name="T90" fmla="*/ 6 w 80"/>
              <a:gd name="T91" fmla="*/ 59 h 65"/>
              <a:gd name="T92" fmla="*/ 8 w 80"/>
              <a:gd name="T93" fmla="*/ 61 h 65"/>
              <a:gd name="T94" fmla="*/ 15 w 80"/>
              <a:gd name="T95" fmla="*/ 61 h 65"/>
              <a:gd name="T96" fmla="*/ 15 w 80"/>
              <a:gd name="T97"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 h="65">
                <a:moveTo>
                  <a:pt x="15" y="63"/>
                </a:moveTo>
                <a:lnTo>
                  <a:pt x="15" y="63"/>
                </a:lnTo>
                <a:lnTo>
                  <a:pt x="21" y="61"/>
                </a:lnTo>
                <a:lnTo>
                  <a:pt x="23" y="61"/>
                </a:lnTo>
                <a:lnTo>
                  <a:pt x="23" y="61"/>
                </a:lnTo>
                <a:lnTo>
                  <a:pt x="43" y="59"/>
                </a:lnTo>
                <a:lnTo>
                  <a:pt x="43" y="59"/>
                </a:lnTo>
                <a:lnTo>
                  <a:pt x="47" y="59"/>
                </a:lnTo>
                <a:lnTo>
                  <a:pt x="47" y="59"/>
                </a:lnTo>
                <a:lnTo>
                  <a:pt x="47" y="59"/>
                </a:lnTo>
                <a:lnTo>
                  <a:pt x="47" y="59"/>
                </a:lnTo>
                <a:lnTo>
                  <a:pt x="51" y="59"/>
                </a:lnTo>
                <a:lnTo>
                  <a:pt x="55" y="61"/>
                </a:lnTo>
                <a:lnTo>
                  <a:pt x="58" y="63"/>
                </a:lnTo>
                <a:lnTo>
                  <a:pt x="58" y="63"/>
                </a:lnTo>
                <a:lnTo>
                  <a:pt x="60" y="63"/>
                </a:lnTo>
                <a:lnTo>
                  <a:pt x="66" y="65"/>
                </a:lnTo>
                <a:lnTo>
                  <a:pt x="72" y="65"/>
                </a:lnTo>
                <a:lnTo>
                  <a:pt x="78" y="63"/>
                </a:lnTo>
                <a:lnTo>
                  <a:pt x="78" y="63"/>
                </a:lnTo>
                <a:lnTo>
                  <a:pt x="80" y="63"/>
                </a:lnTo>
                <a:lnTo>
                  <a:pt x="80" y="63"/>
                </a:lnTo>
                <a:lnTo>
                  <a:pt x="80" y="55"/>
                </a:lnTo>
                <a:lnTo>
                  <a:pt x="80" y="55"/>
                </a:lnTo>
                <a:lnTo>
                  <a:pt x="76" y="49"/>
                </a:lnTo>
                <a:lnTo>
                  <a:pt x="72" y="45"/>
                </a:lnTo>
                <a:lnTo>
                  <a:pt x="72" y="45"/>
                </a:lnTo>
                <a:lnTo>
                  <a:pt x="70" y="39"/>
                </a:lnTo>
                <a:lnTo>
                  <a:pt x="70" y="36"/>
                </a:lnTo>
                <a:lnTo>
                  <a:pt x="68" y="32"/>
                </a:lnTo>
                <a:lnTo>
                  <a:pt x="68" y="32"/>
                </a:lnTo>
                <a:lnTo>
                  <a:pt x="66" y="28"/>
                </a:lnTo>
                <a:lnTo>
                  <a:pt x="64" y="24"/>
                </a:lnTo>
                <a:lnTo>
                  <a:pt x="60" y="22"/>
                </a:lnTo>
                <a:lnTo>
                  <a:pt x="60" y="22"/>
                </a:lnTo>
                <a:lnTo>
                  <a:pt x="55" y="18"/>
                </a:lnTo>
                <a:lnTo>
                  <a:pt x="51" y="14"/>
                </a:lnTo>
                <a:lnTo>
                  <a:pt x="49" y="8"/>
                </a:lnTo>
                <a:lnTo>
                  <a:pt x="45" y="8"/>
                </a:lnTo>
                <a:lnTo>
                  <a:pt x="45" y="8"/>
                </a:lnTo>
                <a:lnTo>
                  <a:pt x="41" y="6"/>
                </a:lnTo>
                <a:lnTo>
                  <a:pt x="37" y="2"/>
                </a:lnTo>
                <a:lnTo>
                  <a:pt x="37" y="2"/>
                </a:lnTo>
                <a:lnTo>
                  <a:pt x="33" y="0"/>
                </a:lnTo>
                <a:lnTo>
                  <a:pt x="29" y="2"/>
                </a:lnTo>
                <a:lnTo>
                  <a:pt x="25" y="2"/>
                </a:lnTo>
                <a:lnTo>
                  <a:pt x="25" y="2"/>
                </a:lnTo>
                <a:lnTo>
                  <a:pt x="21" y="2"/>
                </a:lnTo>
                <a:lnTo>
                  <a:pt x="13" y="2"/>
                </a:lnTo>
                <a:lnTo>
                  <a:pt x="13" y="2"/>
                </a:lnTo>
                <a:lnTo>
                  <a:pt x="11" y="2"/>
                </a:lnTo>
                <a:lnTo>
                  <a:pt x="8" y="6"/>
                </a:lnTo>
                <a:lnTo>
                  <a:pt x="6" y="8"/>
                </a:lnTo>
                <a:lnTo>
                  <a:pt x="4" y="10"/>
                </a:lnTo>
                <a:lnTo>
                  <a:pt x="4" y="10"/>
                </a:lnTo>
                <a:lnTo>
                  <a:pt x="4" y="10"/>
                </a:lnTo>
                <a:lnTo>
                  <a:pt x="4" y="10"/>
                </a:lnTo>
                <a:lnTo>
                  <a:pt x="2" y="16"/>
                </a:lnTo>
                <a:lnTo>
                  <a:pt x="0" y="20"/>
                </a:lnTo>
                <a:lnTo>
                  <a:pt x="0" y="20"/>
                </a:lnTo>
                <a:lnTo>
                  <a:pt x="0" y="26"/>
                </a:lnTo>
                <a:lnTo>
                  <a:pt x="0" y="32"/>
                </a:lnTo>
                <a:lnTo>
                  <a:pt x="2" y="39"/>
                </a:lnTo>
                <a:lnTo>
                  <a:pt x="6" y="41"/>
                </a:lnTo>
                <a:lnTo>
                  <a:pt x="6" y="41"/>
                </a:lnTo>
                <a:lnTo>
                  <a:pt x="6" y="45"/>
                </a:lnTo>
                <a:lnTo>
                  <a:pt x="6" y="45"/>
                </a:lnTo>
                <a:lnTo>
                  <a:pt x="17" y="45"/>
                </a:lnTo>
                <a:lnTo>
                  <a:pt x="25" y="41"/>
                </a:lnTo>
                <a:lnTo>
                  <a:pt x="25" y="41"/>
                </a:lnTo>
                <a:lnTo>
                  <a:pt x="29" y="41"/>
                </a:lnTo>
                <a:lnTo>
                  <a:pt x="31" y="43"/>
                </a:lnTo>
                <a:lnTo>
                  <a:pt x="35" y="45"/>
                </a:lnTo>
                <a:lnTo>
                  <a:pt x="39" y="47"/>
                </a:lnTo>
                <a:lnTo>
                  <a:pt x="39" y="47"/>
                </a:lnTo>
                <a:lnTo>
                  <a:pt x="45" y="49"/>
                </a:lnTo>
                <a:lnTo>
                  <a:pt x="45" y="49"/>
                </a:lnTo>
                <a:lnTo>
                  <a:pt x="43" y="49"/>
                </a:lnTo>
                <a:lnTo>
                  <a:pt x="37" y="51"/>
                </a:lnTo>
                <a:lnTo>
                  <a:pt x="37" y="51"/>
                </a:lnTo>
                <a:lnTo>
                  <a:pt x="31" y="49"/>
                </a:lnTo>
                <a:lnTo>
                  <a:pt x="29" y="47"/>
                </a:lnTo>
                <a:lnTo>
                  <a:pt x="25" y="47"/>
                </a:lnTo>
                <a:lnTo>
                  <a:pt x="25" y="47"/>
                </a:lnTo>
                <a:lnTo>
                  <a:pt x="19" y="51"/>
                </a:lnTo>
                <a:lnTo>
                  <a:pt x="8" y="53"/>
                </a:lnTo>
                <a:lnTo>
                  <a:pt x="8" y="53"/>
                </a:lnTo>
                <a:lnTo>
                  <a:pt x="4" y="53"/>
                </a:lnTo>
                <a:lnTo>
                  <a:pt x="4" y="53"/>
                </a:lnTo>
                <a:lnTo>
                  <a:pt x="4" y="57"/>
                </a:lnTo>
                <a:lnTo>
                  <a:pt x="6" y="59"/>
                </a:lnTo>
                <a:lnTo>
                  <a:pt x="6" y="59"/>
                </a:lnTo>
                <a:lnTo>
                  <a:pt x="8" y="61"/>
                </a:lnTo>
                <a:lnTo>
                  <a:pt x="8" y="61"/>
                </a:lnTo>
                <a:lnTo>
                  <a:pt x="13" y="61"/>
                </a:lnTo>
                <a:lnTo>
                  <a:pt x="15" y="61"/>
                </a:lnTo>
                <a:lnTo>
                  <a:pt x="15" y="63"/>
                </a:lnTo>
                <a:lnTo>
                  <a:pt x="15" y="6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8" name="Freeform 21"/>
          <p:cNvSpPr>
            <a:spLocks/>
          </p:cNvSpPr>
          <p:nvPr/>
        </p:nvSpPr>
        <p:spPr bwMode="auto">
          <a:xfrm>
            <a:off x="5229319" y="4391992"/>
            <a:ext cx="87365" cy="52729"/>
          </a:xfrm>
          <a:custGeom>
            <a:avLst/>
            <a:gdLst>
              <a:gd name="T0" fmla="*/ 21 w 39"/>
              <a:gd name="T1" fmla="*/ 22 h 24"/>
              <a:gd name="T2" fmla="*/ 21 w 39"/>
              <a:gd name="T3" fmla="*/ 22 h 24"/>
              <a:gd name="T4" fmla="*/ 27 w 39"/>
              <a:gd name="T5" fmla="*/ 16 h 24"/>
              <a:gd name="T6" fmla="*/ 29 w 39"/>
              <a:gd name="T7" fmla="*/ 14 h 24"/>
              <a:gd name="T8" fmla="*/ 33 w 39"/>
              <a:gd name="T9" fmla="*/ 14 h 24"/>
              <a:gd name="T10" fmla="*/ 33 w 39"/>
              <a:gd name="T11" fmla="*/ 14 h 24"/>
              <a:gd name="T12" fmla="*/ 35 w 39"/>
              <a:gd name="T13" fmla="*/ 14 h 24"/>
              <a:gd name="T14" fmla="*/ 37 w 39"/>
              <a:gd name="T15" fmla="*/ 12 h 24"/>
              <a:gd name="T16" fmla="*/ 37 w 39"/>
              <a:gd name="T17" fmla="*/ 12 h 24"/>
              <a:gd name="T18" fmla="*/ 35 w 39"/>
              <a:gd name="T19" fmla="*/ 10 h 24"/>
              <a:gd name="T20" fmla="*/ 35 w 39"/>
              <a:gd name="T21" fmla="*/ 8 h 24"/>
              <a:gd name="T22" fmla="*/ 37 w 39"/>
              <a:gd name="T23" fmla="*/ 6 h 24"/>
              <a:gd name="T24" fmla="*/ 37 w 39"/>
              <a:gd name="T25" fmla="*/ 6 h 24"/>
              <a:gd name="T26" fmla="*/ 39 w 39"/>
              <a:gd name="T27" fmla="*/ 4 h 24"/>
              <a:gd name="T28" fmla="*/ 39 w 39"/>
              <a:gd name="T29" fmla="*/ 0 h 24"/>
              <a:gd name="T30" fmla="*/ 39 w 39"/>
              <a:gd name="T31" fmla="*/ 0 h 24"/>
              <a:gd name="T32" fmla="*/ 35 w 39"/>
              <a:gd name="T33" fmla="*/ 0 h 24"/>
              <a:gd name="T34" fmla="*/ 35 w 39"/>
              <a:gd name="T35" fmla="*/ 0 h 24"/>
              <a:gd name="T36" fmla="*/ 15 w 39"/>
              <a:gd name="T37" fmla="*/ 2 h 24"/>
              <a:gd name="T38" fmla="*/ 15 w 39"/>
              <a:gd name="T39" fmla="*/ 2 h 24"/>
              <a:gd name="T40" fmla="*/ 13 w 39"/>
              <a:gd name="T41" fmla="*/ 2 h 24"/>
              <a:gd name="T42" fmla="*/ 7 w 39"/>
              <a:gd name="T43" fmla="*/ 4 h 24"/>
              <a:gd name="T44" fmla="*/ 7 w 39"/>
              <a:gd name="T45" fmla="*/ 4 h 24"/>
              <a:gd name="T46" fmla="*/ 7 w 39"/>
              <a:gd name="T47" fmla="*/ 2 h 24"/>
              <a:gd name="T48" fmla="*/ 5 w 39"/>
              <a:gd name="T49" fmla="*/ 2 h 24"/>
              <a:gd name="T50" fmla="*/ 0 w 39"/>
              <a:gd name="T51" fmla="*/ 2 h 24"/>
              <a:gd name="T52" fmla="*/ 0 w 39"/>
              <a:gd name="T53" fmla="*/ 2 h 24"/>
              <a:gd name="T54" fmla="*/ 5 w 39"/>
              <a:gd name="T55" fmla="*/ 8 h 24"/>
              <a:gd name="T56" fmla="*/ 11 w 39"/>
              <a:gd name="T57" fmla="*/ 12 h 24"/>
              <a:gd name="T58" fmla="*/ 11 w 39"/>
              <a:gd name="T59" fmla="*/ 12 h 24"/>
              <a:gd name="T60" fmla="*/ 15 w 39"/>
              <a:gd name="T61" fmla="*/ 14 h 24"/>
              <a:gd name="T62" fmla="*/ 15 w 39"/>
              <a:gd name="T63" fmla="*/ 16 h 24"/>
              <a:gd name="T64" fmla="*/ 15 w 39"/>
              <a:gd name="T65" fmla="*/ 18 h 24"/>
              <a:gd name="T66" fmla="*/ 17 w 39"/>
              <a:gd name="T67" fmla="*/ 22 h 24"/>
              <a:gd name="T68" fmla="*/ 17 w 39"/>
              <a:gd name="T69" fmla="*/ 22 h 24"/>
              <a:gd name="T70" fmla="*/ 19 w 39"/>
              <a:gd name="T71" fmla="*/ 24 h 24"/>
              <a:gd name="T72" fmla="*/ 19 w 39"/>
              <a:gd name="T73" fmla="*/ 24 h 24"/>
              <a:gd name="T74" fmla="*/ 21 w 39"/>
              <a:gd name="T75" fmla="*/ 22 h 24"/>
              <a:gd name="T76" fmla="*/ 21 w 39"/>
              <a:gd name="T7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 h="24">
                <a:moveTo>
                  <a:pt x="21" y="22"/>
                </a:moveTo>
                <a:lnTo>
                  <a:pt x="21" y="22"/>
                </a:lnTo>
                <a:lnTo>
                  <a:pt x="27" y="16"/>
                </a:lnTo>
                <a:lnTo>
                  <a:pt x="29" y="14"/>
                </a:lnTo>
                <a:lnTo>
                  <a:pt x="33" y="14"/>
                </a:lnTo>
                <a:lnTo>
                  <a:pt x="33" y="14"/>
                </a:lnTo>
                <a:lnTo>
                  <a:pt x="35" y="14"/>
                </a:lnTo>
                <a:lnTo>
                  <a:pt x="37" y="12"/>
                </a:lnTo>
                <a:lnTo>
                  <a:pt x="37" y="12"/>
                </a:lnTo>
                <a:lnTo>
                  <a:pt x="35" y="10"/>
                </a:lnTo>
                <a:lnTo>
                  <a:pt x="35" y="8"/>
                </a:lnTo>
                <a:lnTo>
                  <a:pt x="37" y="6"/>
                </a:lnTo>
                <a:lnTo>
                  <a:pt x="37" y="6"/>
                </a:lnTo>
                <a:lnTo>
                  <a:pt x="39" y="4"/>
                </a:lnTo>
                <a:lnTo>
                  <a:pt x="39" y="0"/>
                </a:lnTo>
                <a:lnTo>
                  <a:pt x="39" y="0"/>
                </a:lnTo>
                <a:lnTo>
                  <a:pt x="35" y="0"/>
                </a:lnTo>
                <a:lnTo>
                  <a:pt x="35" y="0"/>
                </a:lnTo>
                <a:lnTo>
                  <a:pt x="15" y="2"/>
                </a:lnTo>
                <a:lnTo>
                  <a:pt x="15" y="2"/>
                </a:lnTo>
                <a:lnTo>
                  <a:pt x="13" y="2"/>
                </a:lnTo>
                <a:lnTo>
                  <a:pt x="7" y="4"/>
                </a:lnTo>
                <a:lnTo>
                  <a:pt x="7" y="4"/>
                </a:lnTo>
                <a:lnTo>
                  <a:pt x="7" y="2"/>
                </a:lnTo>
                <a:lnTo>
                  <a:pt x="5" y="2"/>
                </a:lnTo>
                <a:lnTo>
                  <a:pt x="0" y="2"/>
                </a:lnTo>
                <a:lnTo>
                  <a:pt x="0" y="2"/>
                </a:lnTo>
                <a:lnTo>
                  <a:pt x="5" y="8"/>
                </a:lnTo>
                <a:lnTo>
                  <a:pt x="11" y="12"/>
                </a:lnTo>
                <a:lnTo>
                  <a:pt x="11" y="12"/>
                </a:lnTo>
                <a:lnTo>
                  <a:pt x="15" y="14"/>
                </a:lnTo>
                <a:lnTo>
                  <a:pt x="15" y="16"/>
                </a:lnTo>
                <a:lnTo>
                  <a:pt x="15" y="18"/>
                </a:lnTo>
                <a:lnTo>
                  <a:pt x="17" y="22"/>
                </a:lnTo>
                <a:lnTo>
                  <a:pt x="17" y="22"/>
                </a:lnTo>
                <a:lnTo>
                  <a:pt x="19" y="24"/>
                </a:lnTo>
                <a:lnTo>
                  <a:pt x="19" y="24"/>
                </a:lnTo>
                <a:lnTo>
                  <a:pt x="21" y="22"/>
                </a:lnTo>
                <a:lnTo>
                  <a:pt x="21" y="2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9" name="Freeform 22"/>
          <p:cNvSpPr>
            <a:spLocks/>
          </p:cNvSpPr>
          <p:nvPr/>
        </p:nvSpPr>
        <p:spPr bwMode="auto">
          <a:xfrm>
            <a:off x="6203770" y="4440327"/>
            <a:ext cx="389780" cy="274632"/>
          </a:xfrm>
          <a:custGeom>
            <a:avLst/>
            <a:gdLst>
              <a:gd name="T0" fmla="*/ 160 w 174"/>
              <a:gd name="T1" fmla="*/ 66 h 125"/>
              <a:gd name="T2" fmla="*/ 150 w 174"/>
              <a:gd name="T3" fmla="*/ 56 h 125"/>
              <a:gd name="T4" fmla="*/ 145 w 174"/>
              <a:gd name="T5" fmla="*/ 49 h 125"/>
              <a:gd name="T6" fmla="*/ 137 w 174"/>
              <a:gd name="T7" fmla="*/ 41 h 125"/>
              <a:gd name="T8" fmla="*/ 129 w 174"/>
              <a:gd name="T9" fmla="*/ 33 h 125"/>
              <a:gd name="T10" fmla="*/ 121 w 174"/>
              <a:gd name="T11" fmla="*/ 31 h 125"/>
              <a:gd name="T12" fmla="*/ 123 w 174"/>
              <a:gd name="T13" fmla="*/ 27 h 125"/>
              <a:gd name="T14" fmla="*/ 123 w 174"/>
              <a:gd name="T15" fmla="*/ 15 h 125"/>
              <a:gd name="T16" fmla="*/ 113 w 174"/>
              <a:gd name="T17" fmla="*/ 0 h 125"/>
              <a:gd name="T18" fmla="*/ 109 w 174"/>
              <a:gd name="T19" fmla="*/ 0 h 125"/>
              <a:gd name="T20" fmla="*/ 99 w 174"/>
              <a:gd name="T21" fmla="*/ 5 h 125"/>
              <a:gd name="T22" fmla="*/ 96 w 174"/>
              <a:gd name="T23" fmla="*/ 13 h 125"/>
              <a:gd name="T24" fmla="*/ 78 w 174"/>
              <a:gd name="T25" fmla="*/ 29 h 125"/>
              <a:gd name="T26" fmla="*/ 62 w 174"/>
              <a:gd name="T27" fmla="*/ 31 h 125"/>
              <a:gd name="T28" fmla="*/ 62 w 174"/>
              <a:gd name="T29" fmla="*/ 35 h 125"/>
              <a:gd name="T30" fmla="*/ 62 w 174"/>
              <a:gd name="T31" fmla="*/ 39 h 125"/>
              <a:gd name="T32" fmla="*/ 41 w 174"/>
              <a:gd name="T33" fmla="*/ 47 h 125"/>
              <a:gd name="T34" fmla="*/ 33 w 174"/>
              <a:gd name="T35" fmla="*/ 49 h 125"/>
              <a:gd name="T36" fmla="*/ 27 w 174"/>
              <a:gd name="T37" fmla="*/ 49 h 125"/>
              <a:gd name="T38" fmla="*/ 21 w 174"/>
              <a:gd name="T39" fmla="*/ 54 h 125"/>
              <a:gd name="T40" fmla="*/ 15 w 174"/>
              <a:gd name="T41" fmla="*/ 52 h 125"/>
              <a:gd name="T42" fmla="*/ 9 w 174"/>
              <a:gd name="T43" fmla="*/ 62 h 125"/>
              <a:gd name="T44" fmla="*/ 0 w 174"/>
              <a:gd name="T45" fmla="*/ 76 h 125"/>
              <a:gd name="T46" fmla="*/ 3 w 174"/>
              <a:gd name="T47" fmla="*/ 88 h 125"/>
              <a:gd name="T48" fmla="*/ 7 w 174"/>
              <a:gd name="T49" fmla="*/ 98 h 125"/>
              <a:gd name="T50" fmla="*/ 9 w 174"/>
              <a:gd name="T51" fmla="*/ 107 h 125"/>
              <a:gd name="T52" fmla="*/ 17 w 174"/>
              <a:gd name="T53" fmla="*/ 117 h 125"/>
              <a:gd name="T54" fmla="*/ 23 w 174"/>
              <a:gd name="T55" fmla="*/ 125 h 125"/>
              <a:gd name="T56" fmla="*/ 25 w 174"/>
              <a:gd name="T57" fmla="*/ 123 h 125"/>
              <a:gd name="T58" fmla="*/ 27 w 174"/>
              <a:gd name="T59" fmla="*/ 113 h 125"/>
              <a:gd name="T60" fmla="*/ 54 w 174"/>
              <a:gd name="T61" fmla="*/ 111 h 125"/>
              <a:gd name="T62" fmla="*/ 58 w 174"/>
              <a:gd name="T63" fmla="*/ 94 h 125"/>
              <a:gd name="T64" fmla="*/ 68 w 174"/>
              <a:gd name="T65" fmla="*/ 88 h 125"/>
              <a:gd name="T66" fmla="*/ 80 w 174"/>
              <a:gd name="T67" fmla="*/ 96 h 125"/>
              <a:gd name="T68" fmla="*/ 107 w 174"/>
              <a:gd name="T69" fmla="*/ 98 h 125"/>
              <a:gd name="T70" fmla="*/ 113 w 174"/>
              <a:gd name="T71" fmla="*/ 92 h 125"/>
              <a:gd name="T72" fmla="*/ 123 w 174"/>
              <a:gd name="T73" fmla="*/ 92 h 125"/>
              <a:gd name="T74" fmla="*/ 137 w 174"/>
              <a:gd name="T75" fmla="*/ 88 h 125"/>
              <a:gd name="T76" fmla="*/ 145 w 174"/>
              <a:gd name="T77" fmla="*/ 88 h 125"/>
              <a:gd name="T78" fmla="*/ 150 w 174"/>
              <a:gd name="T79" fmla="*/ 84 h 125"/>
              <a:gd name="T80" fmla="*/ 164 w 174"/>
              <a:gd name="T81" fmla="*/ 88 h 125"/>
              <a:gd name="T82" fmla="*/ 170 w 174"/>
              <a:gd name="T83" fmla="*/ 78 h 125"/>
              <a:gd name="T84" fmla="*/ 162 w 174"/>
              <a:gd name="T85" fmla="*/ 7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 h="125">
                <a:moveTo>
                  <a:pt x="162" y="70"/>
                </a:moveTo>
                <a:lnTo>
                  <a:pt x="162" y="70"/>
                </a:lnTo>
                <a:lnTo>
                  <a:pt x="160" y="66"/>
                </a:lnTo>
                <a:lnTo>
                  <a:pt x="156" y="60"/>
                </a:lnTo>
                <a:lnTo>
                  <a:pt x="156" y="60"/>
                </a:lnTo>
                <a:lnTo>
                  <a:pt x="150" y="56"/>
                </a:lnTo>
                <a:lnTo>
                  <a:pt x="148" y="52"/>
                </a:lnTo>
                <a:lnTo>
                  <a:pt x="148" y="52"/>
                </a:lnTo>
                <a:lnTo>
                  <a:pt x="145" y="49"/>
                </a:lnTo>
                <a:lnTo>
                  <a:pt x="141" y="43"/>
                </a:lnTo>
                <a:lnTo>
                  <a:pt x="141" y="43"/>
                </a:lnTo>
                <a:lnTo>
                  <a:pt x="137" y="41"/>
                </a:lnTo>
                <a:lnTo>
                  <a:pt x="133" y="39"/>
                </a:lnTo>
                <a:lnTo>
                  <a:pt x="129" y="37"/>
                </a:lnTo>
                <a:lnTo>
                  <a:pt x="129" y="33"/>
                </a:lnTo>
                <a:lnTo>
                  <a:pt x="123" y="33"/>
                </a:lnTo>
                <a:lnTo>
                  <a:pt x="123" y="33"/>
                </a:lnTo>
                <a:lnTo>
                  <a:pt x="121" y="31"/>
                </a:lnTo>
                <a:lnTo>
                  <a:pt x="121" y="29"/>
                </a:lnTo>
                <a:lnTo>
                  <a:pt x="123" y="27"/>
                </a:lnTo>
                <a:lnTo>
                  <a:pt x="123" y="27"/>
                </a:lnTo>
                <a:lnTo>
                  <a:pt x="125" y="25"/>
                </a:lnTo>
                <a:lnTo>
                  <a:pt x="125" y="21"/>
                </a:lnTo>
                <a:lnTo>
                  <a:pt x="123" y="15"/>
                </a:lnTo>
                <a:lnTo>
                  <a:pt x="123" y="15"/>
                </a:lnTo>
                <a:lnTo>
                  <a:pt x="113" y="0"/>
                </a:lnTo>
                <a:lnTo>
                  <a:pt x="113" y="0"/>
                </a:lnTo>
                <a:lnTo>
                  <a:pt x="111" y="0"/>
                </a:lnTo>
                <a:lnTo>
                  <a:pt x="111" y="0"/>
                </a:lnTo>
                <a:lnTo>
                  <a:pt x="109" y="0"/>
                </a:lnTo>
                <a:lnTo>
                  <a:pt x="105" y="0"/>
                </a:lnTo>
                <a:lnTo>
                  <a:pt x="99" y="5"/>
                </a:lnTo>
                <a:lnTo>
                  <a:pt x="99" y="5"/>
                </a:lnTo>
                <a:lnTo>
                  <a:pt x="96" y="9"/>
                </a:lnTo>
                <a:lnTo>
                  <a:pt x="96" y="13"/>
                </a:lnTo>
                <a:lnTo>
                  <a:pt x="96" y="13"/>
                </a:lnTo>
                <a:lnTo>
                  <a:pt x="82" y="27"/>
                </a:lnTo>
                <a:lnTo>
                  <a:pt x="82" y="27"/>
                </a:lnTo>
                <a:lnTo>
                  <a:pt x="78" y="29"/>
                </a:lnTo>
                <a:lnTo>
                  <a:pt x="72" y="31"/>
                </a:lnTo>
                <a:lnTo>
                  <a:pt x="66" y="31"/>
                </a:lnTo>
                <a:lnTo>
                  <a:pt x="62" y="31"/>
                </a:lnTo>
                <a:lnTo>
                  <a:pt x="62" y="31"/>
                </a:lnTo>
                <a:lnTo>
                  <a:pt x="62" y="33"/>
                </a:lnTo>
                <a:lnTo>
                  <a:pt x="62" y="35"/>
                </a:lnTo>
                <a:lnTo>
                  <a:pt x="62" y="37"/>
                </a:lnTo>
                <a:lnTo>
                  <a:pt x="62" y="39"/>
                </a:lnTo>
                <a:lnTo>
                  <a:pt x="62" y="39"/>
                </a:lnTo>
                <a:lnTo>
                  <a:pt x="50" y="45"/>
                </a:lnTo>
                <a:lnTo>
                  <a:pt x="50" y="45"/>
                </a:lnTo>
                <a:lnTo>
                  <a:pt x="41" y="47"/>
                </a:lnTo>
                <a:lnTo>
                  <a:pt x="37" y="47"/>
                </a:lnTo>
                <a:lnTo>
                  <a:pt x="33" y="49"/>
                </a:lnTo>
                <a:lnTo>
                  <a:pt x="33" y="49"/>
                </a:lnTo>
                <a:lnTo>
                  <a:pt x="31" y="52"/>
                </a:lnTo>
                <a:lnTo>
                  <a:pt x="29" y="49"/>
                </a:lnTo>
                <a:lnTo>
                  <a:pt x="27" y="49"/>
                </a:lnTo>
                <a:lnTo>
                  <a:pt x="25" y="49"/>
                </a:lnTo>
                <a:lnTo>
                  <a:pt x="25" y="49"/>
                </a:lnTo>
                <a:lnTo>
                  <a:pt x="21" y="54"/>
                </a:lnTo>
                <a:lnTo>
                  <a:pt x="17" y="54"/>
                </a:lnTo>
                <a:lnTo>
                  <a:pt x="17" y="54"/>
                </a:lnTo>
                <a:lnTo>
                  <a:pt x="15" y="52"/>
                </a:lnTo>
                <a:lnTo>
                  <a:pt x="15" y="52"/>
                </a:lnTo>
                <a:lnTo>
                  <a:pt x="11" y="56"/>
                </a:lnTo>
                <a:lnTo>
                  <a:pt x="9" y="62"/>
                </a:lnTo>
                <a:lnTo>
                  <a:pt x="9" y="62"/>
                </a:lnTo>
                <a:lnTo>
                  <a:pt x="5" y="70"/>
                </a:lnTo>
                <a:lnTo>
                  <a:pt x="0" y="76"/>
                </a:lnTo>
                <a:lnTo>
                  <a:pt x="0" y="76"/>
                </a:lnTo>
                <a:lnTo>
                  <a:pt x="3" y="88"/>
                </a:lnTo>
                <a:lnTo>
                  <a:pt x="3" y="88"/>
                </a:lnTo>
                <a:lnTo>
                  <a:pt x="5" y="94"/>
                </a:lnTo>
                <a:lnTo>
                  <a:pt x="7" y="98"/>
                </a:lnTo>
                <a:lnTo>
                  <a:pt x="7" y="98"/>
                </a:lnTo>
                <a:lnTo>
                  <a:pt x="9" y="105"/>
                </a:lnTo>
                <a:lnTo>
                  <a:pt x="9" y="107"/>
                </a:lnTo>
                <a:lnTo>
                  <a:pt x="9" y="107"/>
                </a:lnTo>
                <a:lnTo>
                  <a:pt x="13" y="113"/>
                </a:lnTo>
                <a:lnTo>
                  <a:pt x="13" y="113"/>
                </a:lnTo>
                <a:lnTo>
                  <a:pt x="17" y="117"/>
                </a:lnTo>
                <a:lnTo>
                  <a:pt x="21" y="121"/>
                </a:lnTo>
                <a:lnTo>
                  <a:pt x="21" y="121"/>
                </a:lnTo>
                <a:lnTo>
                  <a:pt x="23" y="125"/>
                </a:lnTo>
                <a:lnTo>
                  <a:pt x="23" y="125"/>
                </a:lnTo>
                <a:lnTo>
                  <a:pt x="25" y="123"/>
                </a:lnTo>
                <a:lnTo>
                  <a:pt x="25" y="123"/>
                </a:lnTo>
                <a:lnTo>
                  <a:pt x="27" y="119"/>
                </a:lnTo>
                <a:lnTo>
                  <a:pt x="27" y="115"/>
                </a:lnTo>
                <a:lnTo>
                  <a:pt x="27" y="113"/>
                </a:lnTo>
                <a:lnTo>
                  <a:pt x="35" y="111"/>
                </a:lnTo>
                <a:lnTo>
                  <a:pt x="41" y="109"/>
                </a:lnTo>
                <a:lnTo>
                  <a:pt x="54" y="111"/>
                </a:lnTo>
                <a:lnTo>
                  <a:pt x="54" y="101"/>
                </a:lnTo>
                <a:lnTo>
                  <a:pt x="54" y="101"/>
                </a:lnTo>
                <a:lnTo>
                  <a:pt x="58" y="94"/>
                </a:lnTo>
                <a:lnTo>
                  <a:pt x="64" y="90"/>
                </a:lnTo>
                <a:lnTo>
                  <a:pt x="68" y="88"/>
                </a:lnTo>
                <a:lnTo>
                  <a:pt x="68" y="88"/>
                </a:lnTo>
                <a:lnTo>
                  <a:pt x="72" y="90"/>
                </a:lnTo>
                <a:lnTo>
                  <a:pt x="76" y="92"/>
                </a:lnTo>
                <a:lnTo>
                  <a:pt x="80" y="96"/>
                </a:lnTo>
                <a:lnTo>
                  <a:pt x="107" y="103"/>
                </a:lnTo>
                <a:lnTo>
                  <a:pt x="107" y="103"/>
                </a:lnTo>
                <a:lnTo>
                  <a:pt x="107" y="98"/>
                </a:lnTo>
                <a:lnTo>
                  <a:pt x="111" y="92"/>
                </a:lnTo>
                <a:lnTo>
                  <a:pt x="111" y="92"/>
                </a:lnTo>
                <a:lnTo>
                  <a:pt x="113" y="92"/>
                </a:lnTo>
                <a:lnTo>
                  <a:pt x="117" y="92"/>
                </a:lnTo>
                <a:lnTo>
                  <a:pt x="119" y="92"/>
                </a:lnTo>
                <a:lnTo>
                  <a:pt x="123" y="92"/>
                </a:lnTo>
                <a:lnTo>
                  <a:pt x="123" y="92"/>
                </a:lnTo>
                <a:lnTo>
                  <a:pt x="129" y="90"/>
                </a:lnTo>
                <a:lnTo>
                  <a:pt x="137" y="88"/>
                </a:lnTo>
                <a:lnTo>
                  <a:pt x="137" y="88"/>
                </a:lnTo>
                <a:lnTo>
                  <a:pt x="143" y="88"/>
                </a:lnTo>
                <a:lnTo>
                  <a:pt x="145" y="88"/>
                </a:lnTo>
                <a:lnTo>
                  <a:pt x="148" y="86"/>
                </a:lnTo>
                <a:lnTo>
                  <a:pt x="148" y="86"/>
                </a:lnTo>
                <a:lnTo>
                  <a:pt x="150" y="84"/>
                </a:lnTo>
                <a:lnTo>
                  <a:pt x="152" y="84"/>
                </a:lnTo>
                <a:lnTo>
                  <a:pt x="158" y="84"/>
                </a:lnTo>
                <a:lnTo>
                  <a:pt x="164" y="88"/>
                </a:lnTo>
                <a:lnTo>
                  <a:pt x="174" y="86"/>
                </a:lnTo>
                <a:lnTo>
                  <a:pt x="170" y="78"/>
                </a:lnTo>
                <a:lnTo>
                  <a:pt x="170" y="78"/>
                </a:lnTo>
                <a:lnTo>
                  <a:pt x="166" y="74"/>
                </a:lnTo>
                <a:lnTo>
                  <a:pt x="162" y="72"/>
                </a:lnTo>
                <a:lnTo>
                  <a:pt x="162" y="70"/>
                </a:lnTo>
                <a:lnTo>
                  <a:pt x="162" y="7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0" name="Freeform 23"/>
          <p:cNvSpPr>
            <a:spLocks/>
          </p:cNvSpPr>
          <p:nvPr/>
        </p:nvSpPr>
        <p:spPr bwMode="auto">
          <a:xfrm>
            <a:off x="5838630" y="4352446"/>
            <a:ext cx="371860" cy="303194"/>
          </a:xfrm>
          <a:custGeom>
            <a:avLst/>
            <a:gdLst>
              <a:gd name="T0" fmla="*/ 106 w 166"/>
              <a:gd name="T1" fmla="*/ 102 h 138"/>
              <a:gd name="T2" fmla="*/ 114 w 166"/>
              <a:gd name="T3" fmla="*/ 100 h 138"/>
              <a:gd name="T4" fmla="*/ 121 w 166"/>
              <a:gd name="T5" fmla="*/ 108 h 138"/>
              <a:gd name="T6" fmla="*/ 123 w 166"/>
              <a:gd name="T7" fmla="*/ 108 h 138"/>
              <a:gd name="T8" fmla="*/ 133 w 166"/>
              <a:gd name="T9" fmla="*/ 89 h 138"/>
              <a:gd name="T10" fmla="*/ 139 w 166"/>
              <a:gd name="T11" fmla="*/ 77 h 138"/>
              <a:gd name="T12" fmla="*/ 143 w 166"/>
              <a:gd name="T13" fmla="*/ 71 h 138"/>
              <a:gd name="T14" fmla="*/ 145 w 166"/>
              <a:gd name="T15" fmla="*/ 63 h 138"/>
              <a:gd name="T16" fmla="*/ 149 w 166"/>
              <a:gd name="T17" fmla="*/ 55 h 138"/>
              <a:gd name="T18" fmla="*/ 157 w 166"/>
              <a:gd name="T19" fmla="*/ 38 h 138"/>
              <a:gd name="T20" fmla="*/ 166 w 166"/>
              <a:gd name="T21" fmla="*/ 34 h 138"/>
              <a:gd name="T22" fmla="*/ 166 w 166"/>
              <a:gd name="T23" fmla="*/ 26 h 138"/>
              <a:gd name="T24" fmla="*/ 161 w 166"/>
              <a:gd name="T25" fmla="*/ 22 h 138"/>
              <a:gd name="T26" fmla="*/ 159 w 166"/>
              <a:gd name="T27" fmla="*/ 10 h 138"/>
              <a:gd name="T28" fmla="*/ 155 w 166"/>
              <a:gd name="T29" fmla="*/ 6 h 138"/>
              <a:gd name="T30" fmla="*/ 149 w 166"/>
              <a:gd name="T31" fmla="*/ 2 h 138"/>
              <a:gd name="T32" fmla="*/ 139 w 166"/>
              <a:gd name="T33" fmla="*/ 12 h 138"/>
              <a:gd name="T34" fmla="*/ 129 w 166"/>
              <a:gd name="T35" fmla="*/ 8 h 138"/>
              <a:gd name="T36" fmla="*/ 110 w 166"/>
              <a:gd name="T37" fmla="*/ 8 h 138"/>
              <a:gd name="T38" fmla="*/ 104 w 166"/>
              <a:gd name="T39" fmla="*/ 10 h 138"/>
              <a:gd name="T40" fmla="*/ 92 w 166"/>
              <a:gd name="T41" fmla="*/ 16 h 138"/>
              <a:gd name="T42" fmla="*/ 80 w 166"/>
              <a:gd name="T43" fmla="*/ 12 h 138"/>
              <a:gd name="T44" fmla="*/ 70 w 166"/>
              <a:gd name="T45" fmla="*/ 10 h 138"/>
              <a:gd name="T46" fmla="*/ 61 w 166"/>
              <a:gd name="T47" fmla="*/ 12 h 138"/>
              <a:gd name="T48" fmla="*/ 55 w 166"/>
              <a:gd name="T49" fmla="*/ 4 h 138"/>
              <a:gd name="T50" fmla="*/ 47 w 166"/>
              <a:gd name="T51" fmla="*/ 2 h 138"/>
              <a:gd name="T52" fmla="*/ 41 w 166"/>
              <a:gd name="T53" fmla="*/ 0 h 138"/>
              <a:gd name="T54" fmla="*/ 35 w 166"/>
              <a:gd name="T55" fmla="*/ 4 h 138"/>
              <a:gd name="T56" fmla="*/ 25 w 166"/>
              <a:gd name="T57" fmla="*/ 4 h 138"/>
              <a:gd name="T58" fmla="*/ 21 w 166"/>
              <a:gd name="T59" fmla="*/ 6 h 138"/>
              <a:gd name="T60" fmla="*/ 18 w 166"/>
              <a:gd name="T61" fmla="*/ 16 h 138"/>
              <a:gd name="T62" fmla="*/ 12 w 166"/>
              <a:gd name="T63" fmla="*/ 26 h 138"/>
              <a:gd name="T64" fmla="*/ 12 w 166"/>
              <a:gd name="T65" fmla="*/ 38 h 138"/>
              <a:gd name="T66" fmla="*/ 12 w 166"/>
              <a:gd name="T67" fmla="*/ 55 h 138"/>
              <a:gd name="T68" fmla="*/ 8 w 166"/>
              <a:gd name="T69" fmla="*/ 65 h 138"/>
              <a:gd name="T70" fmla="*/ 4 w 166"/>
              <a:gd name="T71" fmla="*/ 69 h 138"/>
              <a:gd name="T72" fmla="*/ 0 w 166"/>
              <a:gd name="T73" fmla="*/ 77 h 138"/>
              <a:gd name="T74" fmla="*/ 0 w 166"/>
              <a:gd name="T75" fmla="*/ 96 h 138"/>
              <a:gd name="T76" fmla="*/ 4 w 166"/>
              <a:gd name="T77" fmla="*/ 106 h 138"/>
              <a:gd name="T78" fmla="*/ 8 w 166"/>
              <a:gd name="T79" fmla="*/ 108 h 138"/>
              <a:gd name="T80" fmla="*/ 27 w 166"/>
              <a:gd name="T81" fmla="*/ 112 h 138"/>
              <a:gd name="T82" fmla="*/ 39 w 166"/>
              <a:gd name="T83" fmla="*/ 122 h 138"/>
              <a:gd name="T84" fmla="*/ 43 w 166"/>
              <a:gd name="T85" fmla="*/ 134 h 138"/>
              <a:gd name="T86" fmla="*/ 51 w 166"/>
              <a:gd name="T87" fmla="*/ 138 h 138"/>
              <a:gd name="T88" fmla="*/ 61 w 166"/>
              <a:gd name="T89" fmla="*/ 136 h 138"/>
              <a:gd name="T90" fmla="*/ 80 w 166"/>
              <a:gd name="T91" fmla="*/ 134 h 138"/>
              <a:gd name="T92" fmla="*/ 82 w 166"/>
              <a:gd name="T93" fmla="*/ 134 h 138"/>
              <a:gd name="T94" fmla="*/ 94 w 166"/>
              <a:gd name="T95"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138">
                <a:moveTo>
                  <a:pt x="102" y="102"/>
                </a:moveTo>
                <a:lnTo>
                  <a:pt x="102" y="102"/>
                </a:lnTo>
                <a:lnTo>
                  <a:pt x="106" y="102"/>
                </a:lnTo>
                <a:lnTo>
                  <a:pt x="110" y="102"/>
                </a:lnTo>
                <a:lnTo>
                  <a:pt x="110" y="102"/>
                </a:lnTo>
                <a:lnTo>
                  <a:pt x="114" y="100"/>
                </a:lnTo>
                <a:lnTo>
                  <a:pt x="117" y="102"/>
                </a:lnTo>
                <a:lnTo>
                  <a:pt x="121" y="106"/>
                </a:lnTo>
                <a:lnTo>
                  <a:pt x="121" y="108"/>
                </a:lnTo>
                <a:lnTo>
                  <a:pt x="121" y="108"/>
                </a:lnTo>
                <a:lnTo>
                  <a:pt x="123" y="110"/>
                </a:lnTo>
                <a:lnTo>
                  <a:pt x="123" y="108"/>
                </a:lnTo>
                <a:lnTo>
                  <a:pt x="127" y="102"/>
                </a:lnTo>
                <a:lnTo>
                  <a:pt x="127" y="102"/>
                </a:lnTo>
                <a:lnTo>
                  <a:pt x="133" y="89"/>
                </a:lnTo>
                <a:lnTo>
                  <a:pt x="137" y="79"/>
                </a:lnTo>
                <a:lnTo>
                  <a:pt x="137" y="79"/>
                </a:lnTo>
                <a:lnTo>
                  <a:pt x="139" y="77"/>
                </a:lnTo>
                <a:lnTo>
                  <a:pt x="141" y="75"/>
                </a:lnTo>
                <a:lnTo>
                  <a:pt x="143" y="71"/>
                </a:lnTo>
                <a:lnTo>
                  <a:pt x="143" y="71"/>
                </a:lnTo>
                <a:lnTo>
                  <a:pt x="143" y="67"/>
                </a:lnTo>
                <a:lnTo>
                  <a:pt x="145" y="63"/>
                </a:lnTo>
                <a:lnTo>
                  <a:pt x="145" y="63"/>
                </a:lnTo>
                <a:lnTo>
                  <a:pt x="149" y="59"/>
                </a:lnTo>
                <a:lnTo>
                  <a:pt x="149" y="55"/>
                </a:lnTo>
                <a:lnTo>
                  <a:pt x="149" y="55"/>
                </a:lnTo>
                <a:lnTo>
                  <a:pt x="153" y="47"/>
                </a:lnTo>
                <a:lnTo>
                  <a:pt x="157" y="38"/>
                </a:lnTo>
                <a:lnTo>
                  <a:pt x="157" y="38"/>
                </a:lnTo>
                <a:lnTo>
                  <a:pt x="161" y="36"/>
                </a:lnTo>
                <a:lnTo>
                  <a:pt x="163" y="36"/>
                </a:lnTo>
                <a:lnTo>
                  <a:pt x="166" y="34"/>
                </a:lnTo>
                <a:lnTo>
                  <a:pt x="166" y="34"/>
                </a:lnTo>
                <a:lnTo>
                  <a:pt x="166" y="28"/>
                </a:lnTo>
                <a:lnTo>
                  <a:pt x="166" y="26"/>
                </a:lnTo>
                <a:lnTo>
                  <a:pt x="166" y="24"/>
                </a:lnTo>
                <a:lnTo>
                  <a:pt x="166" y="24"/>
                </a:lnTo>
                <a:lnTo>
                  <a:pt x="161" y="22"/>
                </a:lnTo>
                <a:lnTo>
                  <a:pt x="159" y="18"/>
                </a:lnTo>
                <a:lnTo>
                  <a:pt x="159" y="18"/>
                </a:lnTo>
                <a:lnTo>
                  <a:pt x="159" y="10"/>
                </a:lnTo>
                <a:lnTo>
                  <a:pt x="159" y="10"/>
                </a:lnTo>
                <a:lnTo>
                  <a:pt x="157" y="8"/>
                </a:lnTo>
                <a:lnTo>
                  <a:pt x="155" y="6"/>
                </a:lnTo>
                <a:lnTo>
                  <a:pt x="155" y="6"/>
                </a:lnTo>
                <a:lnTo>
                  <a:pt x="151" y="2"/>
                </a:lnTo>
                <a:lnTo>
                  <a:pt x="149" y="2"/>
                </a:lnTo>
                <a:lnTo>
                  <a:pt x="149" y="2"/>
                </a:lnTo>
                <a:lnTo>
                  <a:pt x="145" y="6"/>
                </a:lnTo>
                <a:lnTo>
                  <a:pt x="139" y="12"/>
                </a:lnTo>
                <a:lnTo>
                  <a:pt x="139" y="12"/>
                </a:lnTo>
                <a:lnTo>
                  <a:pt x="133" y="10"/>
                </a:lnTo>
                <a:lnTo>
                  <a:pt x="129" y="8"/>
                </a:lnTo>
                <a:lnTo>
                  <a:pt x="129" y="8"/>
                </a:lnTo>
                <a:lnTo>
                  <a:pt x="119" y="8"/>
                </a:lnTo>
                <a:lnTo>
                  <a:pt x="110" y="8"/>
                </a:lnTo>
                <a:lnTo>
                  <a:pt x="110" y="8"/>
                </a:lnTo>
                <a:lnTo>
                  <a:pt x="106" y="8"/>
                </a:lnTo>
                <a:lnTo>
                  <a:pt x="104" y="10"/>
                </a:lnTo>
                <a:lnTo>
                  <a:pt x="100" y="14"/>
                </a:lnTo>
                <a:lnTo>
                  <a:pt x="100" y="14"/>
                </a:lnTo>
                <a:lnTo>
                  <a:pt x="92" y="16"/>
                </a:lnTo>
                <a:lnTo>
                  <a:pt x="86" y="14"/>
                </a:lnTo>
                <a:lnTo>
                  <a:pt x="86" y="14"/>
                </a:lnTo>
                <a:lnTo>
                  <a:pt x="80" y="12"/>
                </a:lnTo>
                <a:lnTo>
                  <a:pt x="76" y="8"/>
                </a:lnTo>
                <a:lnTo>
                  <a:pt x="76" y="8"/>
                </a:lnTo>
                <a:lnTo>
                  <a:pt x="70" y="10"/>
                </a:lnTo>
                <a:lnTo>
                  <a:pt x="63" y="12"/>
                </a:lnTo>
                <a:lnTo>
                  <a:pt x="63" y="12"/>
                </a:lnTo>
                <a:lnTo>
                  <a:pt x="61" y="12"/>
                </a:lnTo>
                <a:lnTo>
                  <a:pt x="59" y="10"/>
                </a:lnTo>
                <a:lnTo>
                  <a:pt x="55" y="4"/>
                </a:lnTo>
                <a:lnTo>
                  <a:pt x="55" y="4"/>
                </a:lnTo>
                <a:lnTo>
                  <a:pt x="53" y="4"/>
                </a:lnTo>
                <a:lnTo>
                  <a:pt x="49" y="4"/>
                </a:lnTo>
                <a:lnTo>
                  <a:pt x="47" y="2"/>
                </a:lnTo>
                <a:lnTo>
                  <a:pt x="45" y="2"/>
                </a:lnTo>
                <a:lnTo>
                  <a:pt x="45" y="2"/>
                </a:lnTo>
                <a:lnTo>
                  <a:pt x="41" y="0"/>
                </a:lnTo>
                <a:lnTo>
                  <a:pt x="39" y="2"/>
                </a:lnTo>
                <a:lnTo>
                  <a:pt x="37" y="4"/>
                </a:lnTo>
                <a:lnTo>
                  <a:pt x="35" y="4"/>
                </a:lnTo>
                <a:lnTo>
                  <a:pt x="35" y="4"/>
                </a:lnTo>
                <a:lnTo>
                  <a:pt x="29" y="4"/>
                </a:lnTo>
                <a:lnTo>
                  <a:pt x="25" y="4"/>
                </a:lnTo>
                <a:lnTo>
                  <a:pt x="23" y="4"/>
                </a:lnTo>
                <a:lnTo>
                  <a:pt x="23" y="4"/>
                </a:lnTo>
                <a:lnTo>
                  <a:pt x="21" y="6"/>
                </a:lnTo>
                <a:lnTo>
                  <a:pt x="21" y="10"/>
                </a:lnTo>
                <a:lnTo>
                  <a:pt x="18" y="16"/>
                </a:lnTo>
                <a:lnTo>
                  <a:pt x="18" y="16"/>
                </a:lnTo>
                <a:lnTo>
                  <a:pt x="16" y="20"/>
                </a:lnTo>
                <a:lnTo>
                  <a:pt x="12" y="26"/>
                </a:lnTo>
                <a:lnTo>
                  <a:pt x="12" y="26"/>
                </a:lnTo>
                <a:lnTo>
                  <a:pt x="12" y="28"/>
                </a:lnTo>
                <a:lnTo>
                  <a:pt x="12" y="28"/>
                </a:lnTo>
                <a:lnTo>
                  <a:pt x="12" y="38"/>
                </a:lnTo>
                <a:lnTo>
                  <a:pt x="12" y="38"/>
                </a:lnTo>
                <a:lnTo>
                  <a:pt x="14" y="49"/>
                </a:lnTo>
                <a:lnTo>
                  <a:pt x="12" y="55"/>
                </a:lnTo>
                <a:lnTo>
                  <a:pt x="12" y="59"/>
                </a:lnTo>
                <a:lnTo>
                  <a:pt x="12" y="59"/>
                </a:lnTo>
                <a:lnTo>
                  <a:pt x="8" y="65"/>
                </a:lnTo>
                <a:lnTo>
                  <a:pt x="6" y="67"/>
                </a:lnTo>
                <a:lnTo>
                  <a:pt x="6" y="67"/>
                </a:lnTo>
                <a:lnTo>
                  <a:pt x="4" y="69"/>
                </a:lnTo>
                <a:lnTo>
                  <a:pt x="2" y="73"/>
                </a:lnTo>
                <a:lnTo>
                  <a:pt x="0" y="77"/>
                </a:lnTo>
                <a:lnTo>
                  <a:pt x="0" y="77"/>
                </a:lnTo>
                <a:lnTo>
                  <a:pt x="0" y="87"/>
                </a:lnTo>
                <a:lnTo>
                  <a:pt x="0" y="96"/>
                </a:lnTo>
                <a:lnTo>
                  <a:pt x="0" y="96"/>
                </a:lnTo>
                <a:lnTo>
                  <a:pt x="2" y="100"/>
                </a:lnTo>
                <a:lnTo>
                  <a:pt x="4" y="106"/>
                </a:lnTo>
                <a:lnTo>
                  <a:pt x="4" y="106"/>
                </a:lnTo>
                <a:lnTo>
                  <a:pt x="6" y="106"/>
                </a:lnTo>
                <a:lnTo>
                  <a:pt x="6" y="106"/>
                </a:lnTo>
                <a:lnTo>
                  <a:pt x="8" y="108"/>
                </a:lnTo>
                <a:lnTo>
                  <a:pt x="14" y="110"/>
                </a:lnTo>
                <a:lnTo>
                  <a:pt x="27" y="112"/>
                </a:lnTo>
                <a:lnTo>
                  <a:pt x="27" y="112"/>
                </a:lnTo>
                <a:lnTo>
                  <a:pt x="31" y="114"/>
                </a:lnTo>
                <a:lnTo>
                  <a:pt x="35" y="118"/>
                </a:lnTo>
                <a:lnTo>
                  <a:pt x="39" y="122"/>
                </a:lnTo>
                <a:lnTo>
                  <a:pt x="39" y="126"/>
                </a:lnTo>
                <a:lnTo>
                  <a:pt x="39" y="126"/>
                </a:lnTo>
                <a:lnTo>
                  <a:pt x="43" y="134"/>
                </a:lnTo>
                <a:lnTo>
                  <a:pt x="47" y="138"/>
                </a:lnTo>
                <a:lnTo>
                  <a:pt x="47" y="138"/>
                </a:lnTo>
                <a:lnTo>
                  <a:pt x="51" y="138"/>
                </a:lnTo>
                <a:lnTo>
                  <a:pt x="53" y="138"/>
                </a:lnTo>
                <a:lnTo>
                  <a:pt x="61" y="136"/>
                </a:lnTo>
                <a:lnTo>
                  <a:pt x="61" y="136"/>
                </a:lnTo>
                <a:lnTo>
                  <a:pt x="72" y="136"/>
                </a:lnTo>
                <a:lnTo>
                  <a:pt x="78" y="134"/>
                </a:lnTo>
                <a:lnTo>
                  <a:pt x="80" y="134"/>
                </a:lnTo>
                <a:lnTo>
                  <a:pt x="80" y="134"/>
                </a:lnTo>
                <a:lnTo>
                  <a:pt x="82" y="134"/>
                </a:lnTo>
                <a:lnTo>
                  <a:pt x="82" y="134"/>
                </a:lnTo>
                <a:lnTo>
                  <a:pt x="86" y="118"/>
                </a:lnTo>
                <a:lnTo>
                  <a:pt x="86" y="118"/>
                </a:lnTo>
                <a:lnTo>
                  <a:pt x="94" y="110"/>
                </a:lnTo>
                <a:lnTo>
                  <a:pt x="102" y="102"/>
                </a:lnTo>
                <a:lnTo>
                  <a:pt x="102" y="10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1" name="Freeform 24"/>
          <p:cNvSpPr>
            <a:spLocks/>
          </p:cNvSpPr>
          <p:nvPr/>
        </p:nvSpPr>
        <p:spPr bwMode="auto">
          <a:xfrm>
            <a:off x="5775907" y="4400779"/>
            <a:ext cx="94085" cy="193342"/>
          </a:xfrm>
          <a:custGeom>
            <a:avLst/>
            <a:gdLst>
              <a:gd name="T0" fmla="*/ 28 w 42"/>
              <a:gd name="T1" fmla="*/ 55 h 88"/>
              <a:gd name="T2" fmla="*/ 32 w 42"/>
              <a:gd name="T3" fmla="*/ 47 h 88"/>
              <a:gd name="T4" fmla="*/ 34 w 42"/>
              <a:gd name="T5" fmla="*/ 45 h 88"/>
              <a:gd name="T6" fmla="*/ 40 w 42"/>
              <a:gd name="T7" fmla="*/ 37 h 88"/>
              <a:gd name="T8" fmla="*/ 40 w 42"/>
              <a:gd name="T9" fmla="*/ 33 h 88"/>
              <a:gd name="T10" fmla="*/ 40 w 42"/>
              <a:gd name="T11" fmla="*/ 16 h 88"/>
              <a:gd name="T12" fmla="*/ 40 w 42"/>
              <a:gd name="T13" fmla="*/ 6 h 88"/>
              <a:gd name="T14" fmla="*/ 36 w 42"/>
              <a:gd name="T15" fmla="*/ 6 h 88"/>
              <a:gd name="T16" fmla="*/ 34 w 42"/>
              <a:gd name="T17" fmla="*/ 4 h 88"/>
              <a:gd name="T18" fmla="*/ 32 w 42"/>
              <a:gd name="T19" fmla="*/ 0 h 88"/>
              <a:gd name="T20" fmla="*/ 30 w 42"/>
              <a:gd name="T21" fmla="*/ 0 h 88"/>
              <a:gd name="T22" fmla="*/ 26 w 42"/>
              <a:gd name="T23" fmla="*/ 2 h 88"/>
              <a:gd name="T24" fmla="*/ 26 w 42"/>
              <a:gd name="T25" fmla="*/ 6 h 88"/>
              <a:gd name="T26" fmla="*/ 24 w 42"/>
              <a:gd name="T27" fmla="*/ 10 h 88"/>
              <a:gd name="T28" fmla="*/ 22 w 42"/>
              <a:gd name="T29" fmla="*/ 12 h 88"/>
              <a:gd name="T30" fmla="*/ 10 w 42"/>
              <a:gd name="T31" fmla="*/ 14 h 88"/>
              <a:gd name="T32" fmla="*/ 6 w 42"/>
              <a:gd name="T33" fmla="*/ 16 h 88"/>
              <a:gd name="T34" fmla="*/ 2 w 42"/>
              <a:gd name="T35" fmla="*/ 20 h 88"/>
              <a:gd name="T36" fmla="*/ 0 w 42"/>
              <a:gd name="T37" fmla="*/ 20 h 88"/>
              <a:gd name="T38" fmla="*/ 2 w 42"/>
              <a:gd name="T39" fmla="*/ 31 h 88"/>
              <a:gd name="T40" fmla="*/ 8 w 42"/>
              <a:gd name="T41" fmla="*/ 33 h 88"/>
              <a:gd name="T42" fmla="*/ 10 w 42"/>
              <a:gd name="T43" fmla="*/ 39 h 88"/>
              <a:gd name="T44" fmla="*/ 10 w 42"/>
              <a:gd name="T45" fmla="*/ 45 h 88"/>
              <a:gd name="T46" fmla="*/ 12 w 42"/>
              <a:gd name="T47" fmla="*/ 47 h 88"/>
              <a:gd name="T48" fmla="*/ 14 w 42"/>
              <a:gd name="T49" fmla="*/ 61 h 88"/>
              <a:gd name="T50" fmla="*/ 14 w 42"/>
              <a:gd name="T51" fmla="*/ 88 h 88"/>
              <a:gd name="T52" fmla="*/ 24 w 42"/>
              <a:gd name="T53" fmla="*/ 88 h 88"/>
              <a:gd name="T54" fmla="*/ 26 w 42"/>
              <a:gd name="T55" fmla="*/ 86 h 88"/>
              <a:gd name="T56" fmla="*/ 32 w 42"/>
              <a:gd name="T57" fmla="*/ 84 h 88"/>
              <a:gd name="T58" fmla="*/ 32 w 42"/>
              <a:gd name="T59" fmla="*/ 84 h 88"/>
              <a:gd name="T60" fmla="*/ 28 w 42"/>
              <a:gd name="T61" fmla="*/ 74 h 88"/>
              <a:gd name="T62" fmla="*/ 28 w 42"/>
              <a:gd name="T63" fmla="*/ 65 h 88"/>
              <a:gd name="T64" fmla="*/ 28 w 42"/>
              <a:gd name="T65" fmla="*/ 5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88">
                <a:moveTo>
                  <a:pt x="28" y="55"/>
                </a:moveTo>
                <a:lnTo>
                  <a:pt x="28" y="55"/>
                </a:lnTo>
                <a:lnTo>
                  <a:pt x="30" y="51"/>
                </a:lnTo>
                <a:lnTo>
                  <a:pt x="32" y="47"/>
                </a:lnTo>
                <a:lnTo>
                  <a:pt x="34" y="45"/>
                </a:lnTo>
                <a:lnTo>
                  <a:pt x="34" y="45"/>
                </a:lnTo>
                <a:lnTo>
                  <a:pt x="36" y="43"/>
                </a:lnTo>
                <a:lnTo>
                  <a:pt x="40" y="37"/>
                </a:lnTo>
                <a:lnTo>
                  <a:pt x="40" y="37"/>
                </a:lnTo>
                <a:lnTo>
                  <a:pt x="40" y="33"/>
                </a:lnTo>
                <a:lnTo>
                  <a:pt x="42" y="27"/>
                </a:lnTo>
                <a:lnTo>
                  <a:pt x="40" y="16"/>
                </a:lnTo>
                <a:lnTo>
                  <a:pt x="40" y="16"/>
                </a:lnTo>
                <a:lnTo>
                  <a:pt x="40" y="6"/>
                </a:lnTo>
                <a:lnTo>
                  <a:pt x="40" y="6"/>
                </a:lnTo>
                <a:lnTo>
                  <a:pt x="36" y="6"/>
                </a:lnTo>
                <a:lnTo>
                  <a:pt x="36" y="6"/>
                </a:lnTo>
                <a:lnTo>
                  <a:pt x="34" y="4"/>
                </a:lnTo>
                <a:lnTo>
                  <a:pt x="34" y="2"/>
                </a:lnTo>
                <a:lnTo>
                  <a:pt x="32" y="0"/>
                </a:lnTo>
                <a:lnTo>
                  <a:pt x="30" y="0"/>
                </a:lnTo>
                <a:lnTo>
                  <a:pt x="30" y="0"/>
                </a:lnTo>
                <a:lnTo>
                  <a:pt x="28" y="0"/>
                </a:lnTo>
                <a:lnTo>
                  <a:pt x="26" y="2"/>
                </a:lnTo>
                <a:lnTo>
                  <a:pt x="26" y="6"/>
                </a:lnTo>
                <a:lnTo>
                  <a:pt x="26" y="6"/>
                </a:lnTo>
                <a:lnTo>
                  <a:pt x="26" y="8"/>
                </a:lnTo>
                <a:lnTo>
                  <a:pt x="24" y="10"/>
                </a:lnTo>
                <a:lnTo>
                  <a:pt x="22" y="12"/>
                </a:lnTo>
                <a:lnTo>
                  <a:pt x="22" y="12"/>
                </a:lnTo>
                <a:lnTo>
                  <a:pt x="16" y="14"/>
                </a:lnTo>
                <a:lnTo>
                  <a:pt x="10" y="14"/>
                </a:lnTo>
                <a:lnTo>
                  <a:pt x="10" y="14"/>
                </a:lnTo>
                <a:lnTo>
                  <a:pt x="6" y="16"/>
                </a:lnTo>
                <a:lnTo>
                  <a:pt x="2" y="20"/>
                </a:lnTo>
                <a:lnTo>
                  <a:pt x="2" y="20"/>
                </a:lnTo>
                <a:lnTo>
                  <a:pt x="0" y="20"/>
                </a:lnTo>
                <a:lnTo>
                  <a:pt x="0" y="20"/>
                </a:lnTo>
                <a:lnTo>
                  <a:pt x="2" y="27"/>
                </a:lnTo>
                <a:lnTo>
                  <a:pt x="2" y="31"/>
                </a:lnTo>
                <a:lnTo>
                  <a:pt x="8" y="33"/>
                </a:lnTo>
                <a:lnTo>
                  <a:pt x="8" y="33"/>
                </a:lnTo>
                <a:lnTo>
                  <a:pt x="10" y="37"/>
                </a:lnTo>
                <a:lnTo>
                  <a:pt x="10" y="39"/>
                </a:lnTo>
                <a:lnTo>
                  <a:pt x="10" y="43"/>
                </a:lnTo>
                <a:lnTo>
                  <a:pt x="10" y="45"/>
                </a:lnTo>
                <a:lnTo>
                  <a:pt x="10" y="45"/>
                </a:lnTo>
                <a:lnTo>
                  <a:pt x="12" y="47"/>
                </a:lnTo>
                <a:lnTo>
                  <a:pt x="12" y="51"/>
                </a:lnTo>
                <a:lnTo>
                  <a:pt x="14" y="61"/>
                </a:lnTo>
                <a:lnTo>
                  <a:pt x="14" y="61"/>
                </a:lnTo>
                <a:lnTo>
                  <a:pt x="14" y="88"/>
                </a:lnTo>
                <a:lnTo>
                  <a:pt x="14" y="88"/>
                </a:lnTo>
                <a:lnTo>
                  <a:pt x="24" y="88"/>
                </a:lnTo>
                <a:lnTo>
                  <a:pt x="24" y="88"/>
                </a:lnTo>
                <a:lnTo>
                  <a:pt x="26" y="86"/>
                </a:lnTo>
                <a:lnTo>
                  <a:pt x="28" y="84"/>
                </a:lnTo>
                <a:lnTo>
                  <a:pt x="32" y="84"/>
                </a:lnTo>
                <a:lnTo>
                  <a:pt x="32" y="84"/>
                </a:lnTo>
                <a:lnTo>
                  <a:pt x="32" y="84"/>
                </a:lnTo>
                <a:lnTo>
                  <a:pt x="30" y="78"/>
                </a:lnTo>
                <a:lnTo>
                  <a:pt x="28" y="74"/>
                </a:lnTo>
                <a:lnTo>
                  <a:pt x="28" y="74"/>
                </a:lnTo>
                <a:lnTo>
                  <a:pt x="28" y="65"/>
                </a:lnTo>
                <a:lnTo>
                  <a:pt x="28" y="55"/>
                </a:lnTo>
                <a:lnTo>
                  <a:pt x="28" y="5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2" name="Freeform 25"/>
          <p:cNvSpPr>
            <a:spLocks/>
          </p:cNvSpPr>
          <p:nvPr/>
        </p:nvSpPr>
        <p:spPr bwMode="auto">
          <a:xfrm>
            <a:off x="5746786" y="4440327"/>
            <a:ext cx="60484" cy="166976"/>
          </a:xfrm>
          <a:custGeom>
            <a:avLst/>
            <a:gdLst>
              <a:gd name="T0" fmla="*/ 23 w 27"/>
              <a:gd name="T1" fmla="*/ 27 h 76"/>
              <a:gd name="T2" fmla="*/ 23 w 27"/>
              <a:gd name="T3" fmla="*/ 27 h 76"/>
              <a:gd name="T4" fmla="*/ 23 w 27"/>
              <a:gd name="T5" fmla="*/ 25 h 76"/>
              <a:gd name="T6" fmla="*/ 23 w 27"/>
              <a:gd name="T7" fmla="*/ 21 h 76"/>
              <a:gd name="T8" fmla="*/ 23 w 27"/>
              <a:gd name="T9" fmla="*/ 19 h 76"/>
              <a:gd name="T10" fmla="*/ 21 w 27"/>
              <a:gd name="T11" fmla="*/ 15 h 76"/>
              <a:gd name="T12" fmla="*/ 21 w 27"/>
              <a:gd name="T13" fmla="*/ 15 h 76"/>
              <a:gd name="T14" fmla="*/ 15 w 27"/>
              <a:gd name="T15" fmla="*/ 13 h 76"/>
              <a:gd name="T16" fmla="*/ 15 w 27"/>
              <a:gd name="T17" fmla="*/ 9 h 76"/>
              <a:gd name="T18" fmla="*/ 13 w 27"/>
              <a:gd name="T19" fmla="*/ 2 h 76"/>
              <a:gd name="T20" fmla="*/ 13 w 27"/>
              <a:gd name="T21" fmla="*/ 2 h 76"/>
              <a:gd name="T22" fmla="*/ 2 w 27"/>
              <a:gd name="T23" fmla="*/ 0 h 76"/>
              <a:gd name="T24" fmla="*/ 2 w 27"/>
              <a:gd name="T25" fmla="*/ 0 h 76"/>
              <a:gd name="T26" fmla="*/ 0 w 27"/>
              <a:gd name="T27" fmla="*/ 0 h 76"/>
              <a:gd name="T28" fmla="*/ 0 w 27"/>
              <a:gd name="T29" fmla="*/ 0 h 76"/>
              <a:gd name="T30" fmla="*/ 2 w 27"/>
              <a:gd name="T31" fmla="*/ 7 h 76"/>
              <a:gd name="T32" fmla="*/ 4 w 27"/>
              <a:gd name="T33" fmla="*/ 11 h 76"/>
              <a:gd name="T34" fmla="*/ 4 w 27"/>
              <a:gd name="T35" fmla="*/ 11 h 76"/>
              <a:gd name="T36" fmla="*/ 6 w 27"/>
              <a:gd name="T37" fmla="*/ 13 h 76"/>
              <a:gd name="T38" fmla="*/ 6 w 27"/>
              <a:gd name="T39" fmla="*/ 19 h 76"/>
              <a:gd name="T40" fmla="*/ 6 w 27"/>
              <a:gd name="T41" fmla="*/ 19 h 76"/>
              <a:gd name="T42" fmla="*/ 6 w 27"/>
              <a:gd name="T43" fmla="*/ 29 h 76"/>
              <a:gd name="T44" fmla="*/ 8 w 27"/>
              <a:gd name="T45" fmla="*/ 39 h 76"/>
              <a:gd name="T46" fmla="*/ 8 w 27"/>
              <a:gd name="T47" fmla="*/ 39 h 76"/>
              <a:gd name="T48" fmla="*/ 10 w 27"/>
              <a:gd name="T49" fmla="*/ 47 h 76"/>
              <a:gd name="T50" fmla="*/ 10 w 27"/>
              <a:gd name="T51" fmla="*/ 58 h 76"/>
              <a:gd name="T52" fmla="*/ 10 w 27"/>
              <a:gd name="T53" fmla="*/ 58 h 76"/>
              <a:gd name="T54" fmla="*/ 13 w 27"/>
              <a:gd name="T55" fmla="*/ 66 h 76"/>
              <a:gd name="T56" fmla="*/ 17 w 27"/>
              <a:gd name="T57" fmla="*/ 76 h 76"/>
              <a:gd name="T58" fmla="*/ 17 w 27"/>
              <a:gd name="T59" fmla="*/ 76 h 76"/>
              <a:gd name="T60" fmla="*/ 19 w 27"/>
              <a:gd name="T61" fmla="*/ 74 h 76"/>
              <a:gd name="T62" fmla="*/ 19 w 27"/>
              <a:gd name="T63" fmla="*/ 74 h 76"/>
              <a:gd name="T64" fmla="*/ 27 w 27"/>
              <a:gd name="T65" fmla="*/ 70 h 76"/>
              <a:gd name="T66" fmla="*/ 27 w 27"/>
              <a:gd name="T67" fmla="*/ 70 h 76"/>
              <a:gd name="T68" fmla="*/ 27 w 27"/>
              <a:gd name="T69" fmla="*/ 43 h 76"/>
              <a:gd name="T70" fmla="*/ 27 w 27"/>
              <a:gd name="T71" fmla="*/ 43 h 76"/>
              <a:gd name="T72" fmla="*/ 25 w 27"/>
              <a:gd name="T73" fmla="*/ 33 h 76"/>
              <a:gd name="T74" fmla="*/ 25 w 27"/>
              <a:gd name="T75" fmla="*/ 29 h 76"/>
              <a:gd name="T76" fmla="*/ 23 w 27"/>
              <a:gd name="T77" fmla="*/ 27 h 76"/>
              <a:gd name="T78" fmla="*/ 23 w 27"/>
              <a:gd name="T79" fmla="*/ 2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 h="76">
                <a:moveTo>
                  <a:pt x="23" y="27"/>
                </a:moveTo>
                <a:lnTo>
                  <a:pt x="23" y="27"/>
                </a:lnTo>
                <a:lnTo>
                  <a:pt x="23" y="25"/>
                </a:lnTo>
                <a:lnTo>
                  <a:pt x="23" y="21"/>
                </a:lnTo>
                <a:lnTo>
                  <a:pt x="23" y="19"/>
                </a:lnTo>
                <a:lnTo>
                  <a:pt x="21" y="15"/>
                </a:lnTo>
                <a:lnTo>
                  <a:pt x="21" y="15"/>
                </a:lnTo>
                <a:lnTo>
                  <a:pt x="15" y="13"/>
                </a:lnTo>
                <a:lnTo>
                  <a:pt x="15" y="9"/>
                </a:lnTo>
                <a:lnTo>
                  <a:pt x="13" y="2"/>
                </a:lnTo>
                <a:lnTo>
                  <a:pt x="13" y="2"/>
                </a:lnTo>
                <a:lnTo>
                  <a:pt x="2" y="0"/>
                </a:lnTo>
                <a:lnTo>
                  <a:pt x="2" y="0"/>
                </a:lnTo>
                <a:lnTo>
                  <a:pt x="0" y="0"/>
                </a:lnTo>
                <a:lnTo>
                  <a:pt x="0" y="0"/>
                </a:lnTo>
                <a:lnTo>
                  <a:pt x="2" y="7"/>
                </a:lnTo>
                <a:lnTo>
                  <a:pt x="4" y="11"/>
                </a:lnTo>
                <a:lnTo>
                  <a:pt x="4" y="11"/>
                </a:lnTo>
                <a:lnTo>
                  <a:pt x="6" y="13"/>
                </a:lnTo>
                <a:lnTo>
                  <a:pt x="6" y="19"/>
                </a:lnTo>
                <a:lnTo>
                  <a:pt x="6" y="19"/>
                </a:lnTo>
                <a:lnTo>
                  <a:pt x="6" y="29"/>
                </a:lnTo>
                <a:lnTo>
                  <a:pt x="8" y="39"/>
                </a:lnTo>
                <a:lnTo>
                  <a:pt x="8" y="39"/>
                </a:lnTo>
                <a:lnTo>
                  <a:pt x="10" y="47"/>
                </a:lnTo>
                <a:lnTo>
                  <a:pt x="10" y="58"/>
                </a:lnTo>
                <a:lnTo>
                  <a:pt x="10" y="58"/>
                </a:lnTo>
                <a:lnTo>
                  <a:pt x="13" y="66"/>
                </a:lnTo>
                <a:lnTo>
                  <a:pt x="17" y="76"/>
                </a:lnTo>
                <a:lnTo>
                  <a:pt x="17" y="76"/>
                </a:lnTo>
                <a:lnTo>
                  <a:pt x="19" y="74"/>
                </a:lnTo>
                <a:lnTo>
                  <a:pt x="19" y="74"/>
                </a:lnTo>
                <a:lnTo>
                  <a:pt x="27" y="70"/>
                </a:lnTo>
                <a:lnTo>
                  <a:pt x="27" y="70"/>
                </a:lnTo>
                <a:lnTo>
                  <a:pt x="27" y="43"/>
                </a:lnTo>
                <a:lnTo>
                  <a:pt x="27" y="43"/>
                </a:lnTo>
                <a:lnTo>
                  <a:pt x="25" y="33"/>
                </a:lnTo>
                <a:lnTo>
                  <a:pt x="25" y="29"/>
                </a:lnTo>
                <a:lnTo>
                  <a:pt x="23" y="27"/>
                </a:lnTo>
                <a:lnTo>
                  <a:pt x="23" y="2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3" name="Freeform 26"/>
          <p:cNvSpPr>
            <a:spLocks/>
          </p:cNvSpPr>
          <p:nvPr/>
        </p:nvSpPr>
        <p:spPr bwMode="auto">
          <a:xfrm>
            <a:off x="6022321" y="4374414"/>
            <a:ext cx="232973" cy="366909"/>
          </a:xfrm>
          <a:custGeom>
            <a:avLst/>
            <a:gdLst>
              <a:gd name="T0" fmla="*/ 45 w 104"/>
              <a:gd name="T1" fmla="*/ 159 h 167"/>
              <a:gd name="T2" fmla="*/ 81 w 104"/>
              <a:gd name="T3" fmla="*/ 159 h 167"/>
              <a:gd name="T4" fmla="*/ 86 w 104"/>
              <a:gd name="T5" fmla="*/ 161 h 167"/>
              <a:gd name="T6" fmla="*/ 102 w 104"/>
              <a:gd name="T7" fmla="*/ 167 h 167"/>
              <a:gd name="T8" fmla="*/ 102 w 104"/>
              <a:gd name="T9" fmla="*/ 163 h 167"/>
              <a:gd name="T10" fmla="*/ 104 w 104"/>
              <a:gd name="T11" fmla="*/ 155 h 167"/>
              <a:gd name="T12" fmla="*/ 102 w 104"/>
              <a:gd name="T13" fmla="*/ 151 h 167"/>
              <a:gd name="T14" fmla="*/ 94 w 104"/>
              <a:gd name="T15" fmla="*/ 143 h 167"/>
              <a:gd name="T16" fmla="*/ 90 w 104"/>
              <a:gd name="T17" fmla="*/ 137 h 167"/>
              <a:gd name="T18" fmla="*/ 90 w 104"/>
              <a:gd name="T19" fmla="*/ 135 h 167"/>
              <a:gd name="T20" fmla="*/ 88 w 104"/>
              <a:gd name="T21" fmla="*/ 128 h 167"/>
              <a:gd name="T22" fmla="*/ 84 w 104"/>
              <a:gd name="T23" fmla="*/ 118 h 167"/>
              <a:gd name="T24" fmla="*/ 81 w 104"/>
              <a:gd name="T25" fmla="*/ 106 h 167"/>
              <a:gd name="T26" fmla="*/ 86 w 104"/>
              <a:gd name="T27" fmla="*/ 100 h 167"/>
              <a:gd name="T28" fmla="*/ 90 w 104"/>
              <a:gd name="T29" fmla="*/ 92 h 167"/>
              <a:gd name="T30" fmla="*/ 96 w 104"/>
              <a:gd name="T31" fmla="*/ 82 h 167"/>
              <a:gd name="T32" fmla="*/ 92 w 104"/>
              <a:gd name="T33" fmla="*/ 71 h 167"/>
              <a:gd name="T34" fmla="*/ 90 w 104"/>
              <a:gd name="T35" fmla="*/ 67 h 167"/>
              <a:gd name="T36" fmla="*/ 79 w 104"/>
              <a:gd name="T37" fmla="*/ 59 h 167"/>
              <a:gd name="T38" fmla="*/ 77 w 104"/>
              <a:gd name="T39" fmla="*/ 55 h 167"/>
              <a:gd name="T40" fmla="*/ 77 w 104"/>
              <a:gd name="T41" fmla="*/ 49 h 167"/>
              <a:gd name="T42" fmla="*/ 77 w 104"/>
              <a:gd name="T43" fmla="*/ 49 h 167"/>
              <a:gd name="T44" fmla="*/ 90 w 104"/>
              <a:gd name="T45" fmla="*/ 47 h 167"/>
              <a:gd name="T46" fmla="*/ 94 w 104"/>
              <a:gd name="T47" fmla="*/ 47 h 167"/>
              <a:gd name="T48" fmla="*/ 96 w 104"/>
              <a:gd name="T49" fmla="*/ 45 h 167"/>
              <a:gd name="T50" fmla="*/ 92 w 104"/>
              <a:gd name="T51" fmla="*/ 39 h 167"/>
              <a:gd name="T52" fmla="*/ 90 w 104"/>
              <a:gd name="T53" fmla="*/ 26 h 167"/>
              <a:gd name="T54" fmla="*/ 88 w 104"/>
              <a:gd name="T55" fmla="*/ 14 h 167"/>
              <a:gd name="T56" fmla="*/ 86 w 104"/>
              <a:gd name="T57" fmla="*/ 6 h 167"/>
              <a:gd name="T58" fmla="*/ 79 w 104"/>
              <a:gd name="T59" fmla="*/ 0 h 167"/>
              <a:gd name="T60" fmla="*/ 77 w 104"/>
              <a:gd name="T61" fmla="*/ 0 h 167"/>
              <a:gd name="T62" fmla="*/ 77 w 104"/>
              <a:gd name="T63" fmla="*/ 8 h 167"/>
              <a:gd name="T64" fmla="*/ 79 w 104"/>
              <a:gd name="T65" fmla="*/ 12 h 167"/>
              <a:gd name="T66" fmla="*/ 84 w 104"/>
              <a:gd name="T67" fmla="*/ 14 h 167"/>
              <a:gd name="T68" fmla="*/ 84 w 104"/>
              <a:gd name="T69" fmla="*/ 18 h 167"/>
              <a:gd name="T70" fmla="*/ 84 w 104"/>
              <a:gd name="T71" fmla="*/ 24 h 167"/>
              <a:gd name="T72" fmla="*/ 79 w 104"/>
              <a:gd name="T73" fmla="*/ 26 h 167"/>
              <a:gd name="T74" fmla="*/ 75 w 104"/>
              <a:gd name="T75" fmla="*/ 28 h 167"/>
              <a:gd name="T76" fmla="*/ 67 w 104"/>
              <a:gd name="T77" fmla="*/ 45 h 167"/>
              <a:gd name="T78" fmla="*/ 67 w 104"/>
              <a:gd name="T79" fmla="*/ 49 h 167"/>
              <a:gd name="T80" fmla="*/ 63 w 104"/>
              <a:gd name="T81" fmla="*/ 53 h 167"/>
              <a:gd name="T82" fmla="*/ 61 w 104"/>
              <a:gd name="T83" fmla="*/ 61 h 167"/>
              <a:gd name="T84" fmla="*/ 59 w 104"/>
              <a:gd name="T85" fmla="*/ 65 h 167"/>
              <a:gd name="T86" fmla="*/ 55 w 104"/>
              <a:gd name="T87" fmla="*/ 69 h 167"/>
              <a:gd name="T88" fmla="*/ 51 w 104"/>
              <a:gd name="T89" fmla="*/ 79 h 167"/>
              <a:gd name="T90" fmla="*/ 45 w 104"/>
              <a:gd name="T91" fmla="*/ 92 h 167"/>
              <a:gd name="T92" fmla="*/ 41 w 104"/>
              <a:gd name="T93" fmla="*/ 100 h 167"/>
              <a:gd name="T94" fmla="*/ 39 w 104"/>
              <a:gd name="T95" fmla="*/ 98 h 167"/>
              <a:gd name="T96" fmla="*/ 35 w 104"/>
              <a:gd name="T97" fmla="*/ 92 h 167"/>
              <a:gd name="T98" fmla="*/ 28 w 104"/>
              <a:gd name="T99" fmla="*/ 92 h 167"/>
              <a:gd name="T100" fmla="*/ 24 w 104"/>
              <a:gd name="T101" fmla="*/ 92 h 167"/>
              <a:gd name="T102" fmla="*/ 20 w 104"/>
              <a:gd name="T103" fmla="*/ 92 h 167"/>
              <a:gd name="T104" fmla="*/ 4 w 104"/>
              <a:gd name="T105" fmla="*/ 108 h 167"/>
              <a:gd name="T106" fmla="*/ 0 w 104"/>
              <a:gd name="T107" fmla="*/ 124 h 167"/>
              <a:gd name="T108" fmla="*/ 6 w 104"/>
              <a:gd name="T109" fmla="*/ 131 h 167"/>
              <a:gd name="T110" fmla="*/ 10 w 104"/>
              <a:gd name="T111" fmla="*/ 133 h 167"/>
              <a:gd name="T112" fmla="*/ 18 w 104"/>
              <a:gd name="T113" fmla="*/ 135 h 167"/>
              <a:gd name="T114" fmla="*/ 20 w 104"/>
              <a:gd name="T115" fmla="*/ 141 h 167"/>
              <a:gd name="T116" fmla="*/ 20 w 104"/>
              <a:gd name="T117" fmla="*/ 149 h 167"/>
              <a:gd name="T118" fmla="*/ 18 w 104"/>
              <a:gd name="T119" fmla="*/ 157 h 167"/>
              <a:gd name="T120" fmla="*/ 39 w 104"/>
              <a:gd name="T121" fmla="*/ 16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167">
                <a:moveTo>
                  <a:pt x="45" y="159"/>
                </a:moveTo>
                <a:lnTo>
                  <a:pt x="45" y="159"/>
                </a:lnTo>
                <a:lnTo>
                  <a:pt x="61" y="159"/>
                </a:lnTo>
                <a:lnTo>
                  <a:pt x="81" y="159"/>
                </a:lnTo>
                <a:lnTo>
                  <a:pt x="81" y="159"/>
                </a:lnTo>
                <a:lnTo>
                  <a:pt x="86" y="161"/>
                </a:lnTo>
                <a:lnTo>
                  <a:pt x="94" y="163"/>
                </a:lnTo>
                <a:lnTo>
                  <a:pt x="102" y="167"/>
                </a:lnTo>
                <a:lnTo>
                  <a:pt x="102" y="167"/>
                </a:lnTo>
                <a:lnTo>
                  <a:pt x="102" y="163"/>
                </a:lnTo>
                <a:lnTo>
                  <a:pt x="104" y="155"/>
                </a:lnTo>
                <a:lnTo>
                  <a:pt x="104" y="155"/>
                </a:lnTo>
                <a:lnTo>
                  <a:pt x="102" y="151"/>
                </a:lnTo>
                <a:lnTo>
                  <a:pt x="102" y="151"/>
                </a:lnTo>
                <a:lnTo>
                  <a:pt x="98" y="147"/>
                </a:lnTo>
                <a:lnTo>
                  <a:pt x="94" y="143"/>
                </a:lnTo>
                <a:lnTo>
                  <a:pt x="94" y="143"/>
                </a:lnTo>
                <a:lnTo>
                  <a:pt x="90" y="137"/>
                </a:lnTo>
                <a:lnTo>
                  <a:pt x="90" y="137"/>
                </a:lnTo>
                <a:lnTo>
                  <a:pt x="90" y="135"/>
                </a:lnTo>
                <a:lnTo>
                  <a:pt x="88" y="128"/>
                </a:lnTo>
                <a:lnTo>
                  <a:pt x="88" y="128"/>
                </a:lnTo>
                <a:lnTo>
                  <a:pt x="86" y="124"/>
                </a:lnTo>
                <a:lnTo>
                  <a:pt x="84" y="118"/>
                </a:lnTo>
                <a:lnTo>
                  <a:pt x="84" y="118"/>
                </a:lnTo>
                <a:lnTo>
                  <a:pt x="81" y="106"/>
                </a:lnTo>
                <a:lnTo>
                  <a:pt x="81" y="106"/>
                </a:lnTo>
                <a:lnTo>
                  <a:pt x="86" y="100"/>
                </a:lnTo>
                <a:lnTo>
                  <a:pt x="90" y="92"/>
                </a:lnTo>
                <a:lnTo>
                  <a:pt x="90" y="92"/>
                </a:lnTo>
                <a:lnTo>
                  <a:pt x="92" y="86"/>
                </a:lnTo>
                <a:lnTo>
                  <a:pt x="96" y="82"/>
                </a:lnTo>
                <a:lnTo>
                  <a:pt x="96" y="82"/>
                </a:lnTo>
                <a:lnTo>
                  <a:pt x="92" y="71"/>
                </a:lnTo>
                <a:lnTo>
                  <a:pt x="92" y="71"/>
                </a:lnTo>
                <a:lnTo>
                  <a:pt x="90" y="67"/>
                </a:lnTo>
                <a:lnTo>
                  <a:pt x="88" y="65"/>
                </a:lnTo>
                <a:lnTo>
                  <a:pt x="79" y="59"/>
                </a:lnTo>
                <a:lnTo>
                  <a:pt x="79" y="59"/>
                </a:lnTo>
                <a:lnTo>
                  <a:pt x="77" y="55"/>
                </a:lnTo>
                <a:lnTo>
                  <a:pt x="77" y="53"/>
                </a:lnTo>
                <a:lnTo>
                  <a:pt x="77" y="49"/>
                </a:lnTo>
                <a:lnTo>
                  <a:pt x="77" y="49"/>
                </a:lnTo>
                <a:lnTo>
                  <a:pt x="77" y="49"/>
                </a:lnTo>
                <a:lnTo>
                  <a:pt x="81" y="47"/>
                </a:lnTo>
                <a:lnTo>
                  <a:pt x="90" y="47"/>
                </a:lnTo>
                <a:lnTo>
                  <a:pt x="90" y="47"/>
                </a:lnTo>
                <a:lnTo>
                  <a:pt x="94" y="47"/>
                </a:lnTo>
                <a:lnTo>
                  <a:pt x="96" y="47"/>
                </a:lnTo>
                <a:lnTo>
                  <a:pt x="96" y="45"/>
                </a:lnTo>
                <a:lnTo>
                  <a:pt x="96" y="45"/>
                </a:lnTo>
                <a:lnTo>
                  <a:pt x="92" y="39"/>
                </a:lnTo>
                <a:lnTo>
                  <a:pt x="90" y="26"/>
                </a:lnTo>
                <a:lnTo>
                  <a:pt x="90" y="26"/>
                </a:lnTo>
                <a:lnTo>
                  <a:pt x="88" y="20"/>
                </a:lnTo>
                <a:lnTo>
                  <a:pt x="88" y="14"/>
                </a:lnTo>
                <a:lnTo>
                  <a:pt x="88" y="14"/>
                </a:lnTo>
                <a:lnTo>
                  <a:pt x="86" y="6"/>
                </a:lnTo>
                <a:lnTo>
                  <a:pt x="81" y="2"/>
                </a:lnTo>
                <a:lnTo>
                  <a:pt x="79" y="0"/>
                </a:lnTo>
                <a:lnTo>
                  <a:pt x="79" y="0"/>
                </a:lnTo>
                <a:lnTo>
                  <a:pt x="77" y="0"/>
                </a:lnTo>
                <a:lnTo>
                  <a:pt x="77" y="0"/>
                </a:lnTo>
                <a:lnTo>
                  <a:pt x="77" y="8"/>
                </a:lnTo>
                <a:lnTo>
                  <a:pt x="77" y="8"/>
                </a:lnTo>
                <a:lnTo>
                  <a:pt x="79" y="12"/>
                </a:lnTo>
                <a:lnTo>
                  <a:pt x="84" y="14"/>
                </a:lnTo>
                <a:lnTo>
                  <a:pt x="84" y="14"/>
                </a:lnTo>
                <a:lnTo>
                  <a:pt x="84" y="16"/>
                </a:lnTo>
                <a:lnTo>
                  <a:pt x="84" y="18"/>
                </a:lnTo>
                <a:lnTo>
                  <a:pt x="84" y="24"/>
                </a:lnTo>
                <a:lnTo>
                  <a:pt x="84" y="24"/>
                </a:lnTo>
                <a:lnTo>
                  <a:pt x="81" y="26"/>
                </a:lnTo>
                <a:lnTo>
                  <a:pt x="79" y="26"/>
                </a:lnTo>
                <a:lnTo>
                  <a:pt x="75" y="28"/>
                </a:lnTo>
                <a:lnTo>
                  <a:pt x="75" y="28"/>
                </a:lnTo>
                <a:lnTo>
                  <a:pt x="71" y="37"/>
                </a:lnTo>
                <a:lnTo>
                  <a:pt x="67" y="45"/>
                </a:lnTo>
                <a:lnTo>
                  <a:pt x="67" y="45"/>
                </a:lnTo>
                <a:lnTo>
                  <a:pt x="67" y="49"/>
                </a:lnTo>
                <a:lnTo>
                  <a:pt x="63" y="53"/>
                </a:lnTo>
                <a:lnTo>
                  <a:pt x="63" y="53"/>
                </a:lnTo>
                <a:lnTo>
                  <a:pt x="61" y="57"/>
                </a:lnTo>
                <a:lnTo>
                  <a:pt x="61" y="61"/>
                </a:lnTo>
                <a:lnTo>
                  <a:pt x="61" y="61"/>
                </a:lnTo>
                <a:lnTo>
                  <a:pt x="59" y="65"/>
                </a:lnTo>
                <a:lnTo>
                  <a:pt x="57" y="67"/>
                </a:lnTo>
                <a:lnTo>
                  <a:pt x="55" y="69"/>
                </a:lnTo>
                <a:lnTo>
                  <a:pt x="55" y="69"/>
                </a:lnTo>
                <a:lnTo>
                  <a:pt x="51" y="79"/>
                </a:lnTo>
                <a:lnTo>
                  <a:pt x="45" y="92"/>
                </a:lnTo>
                <a:lnTo>
                  <a:pt x="45" y="92"/>
                </a:lnTo>
                <a:lnTo>
                  <a:pt x="41" y="98"/>
                </a:lnTo>
                <a:lnTo>
                  <a:pt x="41" y="100"/>
                </a:lnTo>
                <a:lnTo>
                  <a:pt x="39" y="98"/>
                </a:lnTo>
                <a:lnTo>
                  <a:pt x="39" y="98"/>
                </a:lnTo>
                <a:lnTo>
                  <a:pt x="39" y="96"/>
                </a:lnTo>
                <a:lnTo>
                  <a:pt x="35" y="92"/>
                </a:lnTo>
                <a:lnTo>
                  <a:pt x="32" y="90"/>
                </a:lnTo>
                <a:lnTo>
                  <a:pt x="28" y="92"/>
                </a:lnTo>
                <a:lnTo>
                  <a:pt x="28" y="92"/>
                </a:lnTo>
                <a:lnTo>
                  <a:pt x="24" y="92"/>
                </a:lnTo>
                <a:lnTo>
                  <a:pt x="20" y="92"/>
                </a:lnTo>
                <a:lnTo>
                  <a:pt x="20" y="92"/>
                </a:lnTo>
                <a:lnTo>
                  <a:pt x="12" y="100"/>
                </a:lnTo>
                <a:lnTo>
                  <a:pt x="4" y="108"/>
                </a:lnTo>
                <a:lnTo>
                  <a:pt x="4" y="108"/>
                </a:lnTo>
                <a:lnTo>
                  <a:pt x="0" y="124"/>
                </a:lnTo>
                <a:lnTo>
                  <a:pt x="0" y="124"/>
                </a:lnTo>
                <a:lnTo>
                  <a:pt x="6" y="131"/>
                </a:lnTo>
                <a:lnTo>
                  <a:pt x="6" y="131"/>
                </a:lnTo>
                <a:lnTo>
                  <a:pt x="10" y="133"/>
                </a:lnTo>
                <a:lnTo>
                  <a:pt x="12" y="135"/>
                </a:lnTo>
                <a:lnTo>
                  <a:pt x="18" y="135"/>
                </a:lnTo>
                <a:lnTo>
                  <a:pt x="18" y="135"/>
                </a:lnTo>
                <a:lnTo>
                  <a:pt x="20" y="141"/>
                </a:lnTo>
                <a:lnTo>
                  <a:pt x="20" y="149"/>
                </a:lnTo>
                <a:lnTo>
                  <a:pt x="20" y="149"/>
                </a:lnTo>
                <a:lnTo>
                  <a:pt x="18" y="155"/>
                </a:lnTo>
                <a:lnTo>
                  <a:pt x="18" y="157"/>
                </a:lnTo>
                <a:lnTo>
                  <a:pt x="18" y="161"/>
                </a:lnTo>
                <a:lnTo>
                  <a:pt x="39" y="161"/>
                </a:lnTo>
                <a:lnTo>
                  <a:pt x="45" y="15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4" name="Freeform 27"/>
          <p:cNvSpPr>
            <a:spLocks/>
          </p:cNvSpPr>
          <p:nvPr/>
        </p:nvSpPr>
        <p:spPr bwMode="auto">
          <a:xfrm>
            <a:off x="5482453" y="4455704"/>
            <a:ext cx="192650" cy="195540"/>
          </a:xfrm>
          <a:custGeom>
            <a:avLst/>
            <a:gdLst>
              <a:gd name="T0" fmla="*/ 79 w 86"/>
              <a:gd name="T1" fmla="*/ 75 h 89"/>
              <a:gd name="T2" fmla="*/ 75 w 86"/>
              <a:gd name="T3" fmla="*/ 59 h 89"/>
              <a:gd name="T4" fmla="*/ 77 w 86"/>
              <a:gd name="T5" fmla="*/ 53 h 89"/>
              <a:gd name="T6" fmla="*/ 79 w 86"/>
              <a:gd name="T7" fmla="*/ 45 h 89"/>
              <a:gd name="T8" fmla="*/ 82 w 86"/>
              <a:gd name="T9" fmla="*/ 40 h 89"/>
              <a:gd name="T10" fmla="*/ 86 w 86"/>
              <a:gd name="T11" fmla="*/ 36 h 89"/>
              <a:gd name="T12" fmla="*/ 84 w 86"/>
              <a:gd name="T13" fmla="*/ 26 h 89"/>
              <a:gd name="T14" fmla="*/ 79 w 86"/>
              <a:gd name="T15" fmla="*/ 14 h 89"/>
              <a:gd name="T16" fmla="*/ 77 w 86"/>
              <a:gd name="T17" fmla="*/ 12 h 89"/>
              <a:gd name="T18" fmla="*/ 69 w 86"/>
              <a:gd name="T19" fmla="*/ 10 h 89"/>
              <a:gd name="T20" fmla="*/ 61 w 86"/>
              <a:gd name="T21" fmla="*/ 14 h 89"/>
              <a:gd name="T22" fmla="*/ 57 w 86"/>
              <a:gd name="T23" fmla="*/ 16 h 89"/>
              <a:gd name="T24" fmla="*/ 49 w 86"/>
              <a:gd name="T25" fmla="*/ 8 h 89"/>
              <a:gd name="T26" fmla="*/ 45 w 86"/>
              <a:gd name="T27" fmla="*/ 4 h 89"/>
              <a:gd name="T28" fmla="*/ 39 w 86"/>
              <a:gd name="T29" fmla="*/ 4 h 89"/>
              <a:gd name="T30" fmla="*/ 32 w 86"/>
              <a:gd name="T31" fmla="*/ 6 h 89"/>
              <a:gd name="T32" fmla="*/ 32 w 86"/>
              <a:gd name="T33" fmla="*/ 4 h 89"/>
              <a:gd name="T34" fmla="*/ 30 w 86"/>
              <a:gd name="T35" fmla="*/ 0 h 89"/>
              <a:gd name="T36" fmla="*/ 26 w 86"/>
              <a:gd name="T37" fmla="*/ 4 h 89"/>
              <a:gd name="T38" fmla="*/ 22 w 86"/>
              <a:gd name="T39" fmla="*/ 8 h 89"/>
              <a:gd name="T40" fmla="*/ 18 w 86"/>
              <a:gd name="T41" fmla="*/ 8 h 89"/>
              <a:gd name="T42" fmla="*/ 14 w 86"/>
              <a:gd name="T43" fmla="*/ 4 h 89"/>
              <a:gd name="T44" fmla="*/ 10 w 86"/>
              <a:gd name="T45" fmla="*/ 6 h 89"/>
              <a:gd name="T46" fmla="*/ 8 w 86"/>
              <a:gd name="T47" fmla="*/ 8 h 89"/>
              <a:gd name="T48" fmla="*/ 6 w 86"/>
              <a:gd name="T49" fmla="*/ 6 h 89"/>
              <a:gd name="T50" fmla="*/ 4 w 86"/>
              <a:gd name="T51" fmla="*/ 16 h 89"/>
              <a:gd name="T52" fmla="*/ 6 w 86"/>
              <a:gd name="T53" fmla="*/ 18 h 89"/>
              <a:gd name="T54" fmla="*/ 8 w 86"/>
              <a:gd name="T55" fmla="*/ 24 h 89"/>
              <a:gd name="T56" fmla="*/ 10 w 86"/>
              <a:gd name="T57" fmla="*/ 28 h 89"/>
              <a:gd name="T58" fmla="*/ 10 w 86"/>
              <a:gd name="T59" fmla="*/ 34 h 89"/>
              <a:gd name="T60" fmla="*/ 10 w 86"/>
              <a:gd name="T61" fmla="*/ 34 h 89"/>
              <a:gd name="T62" fmla="*/ 6 w 86"/>
              <a:gd name="T63" fmla="*/ 34 h 89"/>
              <a:gd name="T64" fmla="*/ 4 w 86"/>
              <a:gd name="T65" fmla="*/ 34 h 89"/>
              <a:gd name="T66" fmla="*/ 6 w 86"/>
              <a:gd name="T67" fmla="*/ 38 h 89"/>
              <a:gd name="T68" fmla="*/ 6 w 86"/>
              <a:gd name="T69" fmla="*/ 42 h 89"/>
              <a:gd name="T70" fmla="*/ 2 w 86"/>
              <a:gd name="T71" fmla="*/ 47 h 89"/>
              <a:gd name="T72" fmla="*/ 2 w 86"/>
              <a:gd name="T73" fmla="*/ 51 h 89"/>
              <a:gd name="T74" fmla="*/ 2 w 86"/>
              <a:gd name="T75" fmla="*/ 57 h 89"/>
              <a:gd name="T76" fmla="*/ 0 w 86"/>
              <a:gd name="T77" fmla="*/ 61 h 89"/>
              <a:gd name="T78" fmla="*/ 0 w 86"/>
              <a:gd name="T79" fmla="*/ 63 h 89"/>
              <a:gd name="T80" fmla="*/ 4 w 86"/>
              <a:gd name="T81" fmla="*/ 67 h 89"/>
              <a:gd name="T82" fmla="*/ 14 w 86"/>
              <a:gd name="T83" fmla="*/ 73 h 89"/>
              <a:gd name="T84" fmla="*/ 16 w 86"/>
              <a:gd name="T85" fmla="*/ 77 h 89"/>
              <a:gd name="T86" fmla="*/ 12 w 86"/>
              <a:gd name="T87" fmla="*/ 89 h 89"/>
              <a:gd name="T88" fmla="*/ 28 w 86"/>
              <a:gd name="T89" fmla="*/ 87 h 89"/>
              <a:gd name="T90" fmla="*/ 53 w 86"/>
              <a:gd name="T91" fmla="*/ 81 h 89"/>
              <a:gd name="T92" fmla="*/ 79 w 86"/>
              <a:gd name="T93" fmla="*/ 83 h 89"/>
              <a:gd name="T94" fmla="*/ 82 w 86"/>
              <a:gd name="T95" fmla="*/ 79 h 89"/>
              <a:gd name="T96" fmla="*/ 79 w 86"/>
              <a:gd name="T9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89">
                <a:moveTo>
                  <a:pt x="79" y="75"/>
                </a:moveTo>
                <a:lnTo>
                  <a:pt x="79" y="75"/>
                </a:lnTo>
                <a:lnTo>
                  <a:pt x="77" y="67"/>
                </a:lnTo>
                <a:lnTo>
                  <a:pt x="75" y="59"/>
                </a:lnTo>
                <a:lnTo>
                  <a:pt x="75" y="59"/>
                </a:lnTo>
                <a:lnTo>
                  <a:pt x="77" y="53"/>
                </a:lnTo>
                <a:lnTo>
                  <a:pt x="79" y="45"/>
                </a:lnTo>
                <a:lnTo>
                  <a:pt x="79" y="45"/>
                </a:lnTo>
                <a:lnTo>
                  <a:pt x="82" y="42"/>
                </a:lnTo>
                <a:lnTo>
                  <a:pt x="82" y="40"/>
                </a:lnTo>
                <a:lnTo>
                  <a:pt x="84" y="38"/>
                </a:lnTo>
                <a:lnTo>
                  <a:pt x="86" y="36"/>
                </a:lnTo>
                <a:lnTo>
                  <a:pt x="86" y="36"/>
                </a:lnTo>
                <a:lnTo>
                  <a:pt x="84" y="26"/>
                </a:lnTo>
                <a:lnTo>
                  <a:pt x="79" y="14"/>
                </a:lnTo>
                <a:lnTo>
                  <a:pt x="79" y="14"/>
                </a:lnTo>
                <a:lnTo>
                  <a:pt x="77" y="12"/>
                </a:lnTo>
                <a:lnTo>
                  <a:pt x="77" y="12"/>
                </a:lnTo>
                <a:lnTo>
                  <a:pt x="75" y="10"/>
                </a:lnTo>
                <a:lnTo>
                  <a:pt x="69" y="10"/>
                </a:lnTo>
                <a:lnTo>
                  <a:pt x="65" y="12"/>
                </a:lnTo>
                <a:lnTo>
                  <a:pt x="61" y="14"/>
                </a:lnTo>
                <a:lnTo>
                  <a:pt x="61" y="14"/>
                </a:lnTo>
                <a:lnTo>
                  <a:pt x="57" y="16"/>
                </a:lnTo>
                <a:lnTo>
                  <a:pt x="53" y="14"/>
                </a:lnTo>
                <a:lnTo>
                  <a:pt x="49" y="8"/>
                </a:lnTo>
                <a:lnTo>
                  <a:pt x="49" y="8"/>
                </a:lnTo>
                <a:lnTo>
                  <a:pt x="45" y="4"/>
                </a:lnTo>
                <a:lnTo>
                  <a:pt x="41" y="4"/>
                </a:lnTo>
                <a:lnTo>
                  <a:pt x="39" y="4"/>
                </a:lnTo>
                <a:lnTo>
                  <a:pt x="39" y="4"/>
                </a:lnTo>
                <a:lnTo>
                  <a:pt x="32" y="6"/>
                </a:lnTo>
                <a:lnTo>
                  <a:pt x="32" y="4"/>
                </a:lnTo>
                <a:lnTo>
                  <a:pt x="32" y="4"/>
                </a:lnTo>
                <a:lnTo>
                  <a:pt x="32" y="2"/>
                </a:lnTo>
                <a:lnTo>
                  <a:pt x="30" y="0"/>
                </a:lnTo>
                <a:lnTo>
                  <a:pt x="26" y="2"/>
                </a:lnTo>
                <a:lnTo>
                  <a:pt x="26" y="4"/>
                </a:lnTo>
                <a:lnTo>
                  <a:pt x="26" y="4"/>
                </a:lnTo>
                <a:lnTo>
                  <a:pt x="22" y="8"/>
                </a:lnTo>
                <a:lnTo>
                  <a:pt x="20" y="8"/>
                </a:lnTo>
                <a:lnTo>
                  <a:pt x="18" y="8"/>
                </a:lnTo>
                <a:lnTo>
                  <a:pt x="18" y="8"/>
                </a:lnTo>
                <a:lnTo>
                  <a:pt x="14" y="4"/>
                </a:lnTo>
                <a:lnTo>
                  <a:pt x="12" y="4"/>
                </a:lnTo>
                <a:lnTo>
                  <a:pt x="10" y="6"/>
                </a:lnTo>
                <a:lnTo>
                  <a:pt x="10" y="6"/>
                </a:lnTo>
                <a:lnTo>
                  <a:pt x="8" y="8"/>
                </a:lnTo>
                <a:lnTo>
                  <a:pt x="6" y="6"/>
                </a:lnTo>
                <a:lnTo>
                  <a:pt x="6" y="6"/>
                </a:lnTo>
                <a:lnTo>
                  <a:pt x="4" y="14"/>
                </a:lnTo>
                <a:lnTo>
                  <a:pt x="4" y="16"/>
                </a:lnTo>
                <a:lnTo>
                  <a:pt x="6" y="18"/>
                </a:lnTo>
                <a:lnTo>
                  <a:pt x="6" y="18"/>
                </a:lnTo>
                <a:lnTo>
                  <a:pt x="8" y="22"/>
                </a:lnTo>
                <a:lnTo>
                  <a:pt x="8" y="24"/>
                </a:lnTo>
                <a:lnTo>
                  <a:pt x="8" y="24"/>
                </a:lnTo>
                <a:lnTo>
                  <a:pt x="10" y="28"/>
                </a:lnTo>
                <a:lnTo>
                  <a:pt x="12" y="32"/>
                </a:lnTo>
                <a:lnTo>
                  <a:pt x="10" y="34"/>
                </a:lnTo>
                <a:lnTo>
                  <a:pt x="10" y="34"/>
                </a:lnTo>
                <a:lnTo>
                  <a:pt x="10" y="34"/>
                </a:lnTo>
                <a:lnTo>
                  <a:pt x="8" y="34"/>
                </a:lnTo>
                <a:lnTo>
                  <a:pt x="6" y="34"/>
                </a:lnTo>
                <a:lnTo>
                  <a:pt x="4" y="34"/>
                </a:lnTo>
                <a:lnTo>
                  <a:pt x="4" y="34"/>
                </a:lnTo>
                <a:lnTo>
                  <a:pt x="4" y="36"/>
                </a:lnTo>
                <a:lnTo>
                  <a:pt x="6" y="38"/>
                </a:lnTo>
                <a:lnTo>
                  <a:pt x="6" y="40"/>
                </a:lnTo>
                <a:lnTo>
                  <a:pt x="6" y="42"/>
                </a:lnTo>
                <a:lnTo>
                  <a:pt x="6" y="42"/>
                </a:lnTo>
                <a:lnTo>
                  <a:pt x="2" y="47"/>
                </a:lnTo>
                <a:lnTo>
                  <a:pt x="2" y="49"/>
                </a:lnTo>
                <a:lnTo>
                  <a:pt x="2" y="51"/>
                </a:lnTo>
                <a:lnTo>
                  <a:pt x="2" y="51"/>
                </a:lnTo>
                <a:lnTo>
                  <a:pt x="2" y="57"/>
                </a:lnTo>
                <a:lnTo>
                  <a:pt x="0" y="61"/>
                </a:lnTo>
                <a:lnTo>
                  <a:pt x="0" y="61"/>
                </a:lnTo>
                <a:lnTo>
                  <a:pt x="0" y="63"/>
                </a:lnTo>
                <a:lnTo>
                  <a:pt x="0" y="63"/>
                </a:lnTo>
                <a:lnTo>
                  <a:pt x="4" y="67"/>
                </a:lnTo>
                <a:lnTo>
                  <a:pt x="4" y="67"/>
                </a:lnTo>
                <a:lnTo>
                  <a:pt x="12" y="71"/>
                </a:lnTo>
                <a:lnTo>
                  <a:pt x="14" y="73"/>
                </a:lnTo>
                <a:lnTo>
                  <a:pt x="16" y="77"/>
                </a:lnTo>
                <a:lnTo>
                  <a:pt x="16" y="77"/>
                </a:lnTo>
                <a:lnTo>
                  <a:pt x="12" y="89"/>
                </a:lnTo>
                <a:lnTo>
                  <a:pt x="12" y="89"/>
                </a:lnTo>
                <a:lnTo>
                  <a:pt x="18" y="89"/>
                </a:lnTo>
                <a:lnTo>
                  <a:pt x="28" y="87"/>
                </a:lnTo>
                <a:lnTo>
                  <a:pt x="53" y="81"/>
                </a:lnTo>
                <a:lnTo>
                  <a:pt x="53" y="81"/>
                </a:lnTo>
                <a:lnTo>
                  <a:pt x="69" y="81"/>
                </a:lnTo>
                <a:lnTo>
                  <a:pt x="79" y="83"/>
                </a:lnTo>
                <a:lnTo>
                  <a:pt x="79" y="83"/>
                </a:lnTo>
                <a:lnTo>
                  <a:pt x="82" y="79"/>
                </a:lnTo>
                <a:lnTo>
                  <a:pt x="79" y="75"/>
                </a:lnTo>
                <a:lnTo>
                  <a:pt x="79" y="7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5" name="Freeform 28"/>
          <p:cNvSpPr>
            <a:spLocks/>
          </p:cNvSpPr>
          <p:nvPr/>
        </p:nvSpPr>
        <p:spPr bwMode="auto">
          <a:xfrm>
            <a:off x="5650461" y="4440327"/>
            <a:ext cx="134407" cy="206524"/>
          </a:xfrm>
          <a:custGeom>
            <a:avLst/>
            <a:gdLst>
              <a:gd name="T0" fmla="*/ 51 w 60"/>
              <a:gd name="T1" fmla="*/ 39 h 94"/>
              <a:gd name="T2" fmla="*/ 51 w 60"/>
              <a:gd name="T3" fmla="*/ 39 h 94"/>
              <a:gd name="T4" fmla="*/ 49 w 60"/>
              <a:gd name="T5" fmla="*/ 29 h 94"/>
              <a:gd name="T6" fmla="*/ 49 w 60"/>
              <a:gd name="T7" fmla="*/ 19 h 94"/>
              <a:gd name="T8" fmla="*/ 49 w 60"/>
              <a:gd name="T9" fmla="*/ 19 h 94"/>
              <a:gd name="T10" fmla="*/ 49 w 60"/>
              <a:gd name="T11" fmla="*/ 13 h 94"/>
              <a:gd name="T12" fmla="*/ 47 w 60"/>
              <a:gd name="T13" fmla="*/ 11 h 94"/>
              <a:gd name="T14" fmla="*/ 47 w 60"/>
              <a:gd name="T15" fmla="*/ 11 h 94"/>
              <a:gd name="T16" fmla="*/ 45 w 60"/>
              <a:gd name="T17" fmla="*/ 7 h 94"/>
              <a:gd name="T18" fmla="*/ 43 w 60"/>
              <a:gd name="T19" fmla="*/ 0 h 94"/>
              <a:gd name="T20" fmla="*/ 43 w 60"/>
              <a:gd name="T21" fmla="*/ 0 h 94"/>
              <a:gd name="T22" fmla="*/ 41 w 60"/>
              <a:gd name="T23" fmla="*/ 2 h 94"/>
              <a:gd name="T24" fmla="*/ 41 w 60"/>
              <a:gd name="T25" fmla="*/ 5 h 94"/>
              <a:gd name="T26" fmla="*/ 39 w 60"/>
              <a:gd name="T27" fmla="*/ 5 h 94"/>
              <a:gd name="T28" fmla="*/ 39 w 60"/>
              <a:gd name="T29" fmla="*/ 5 h 94"/>
              <a:gd name="T30" fmla="*/ 35 w 60"/>
              <a:gd name="T31" fmla="*/ 2 h 94"/>
              <a:gd name="T32" fmla="*/ 23 w 60"/>
              <a:gd name="T33" fmla="*/ 2 h 94"/>
              <a:gd name="T34" fmla="*/ 11 w 60"/>
              <a:gd name="T35" fmla="*/ 2 h 94"/>
              <a:gd name="T36" fmla="*/ 4 w 60"/>
              <a:gd name="T37" fmla="*/ 2 h 94"/>
              <a:gd name="T38" fmla="*/ 4 w 60"/>
              <a:gd name="T39" fmla="*/ 2 h 94"/>
              <a:gd name="T40" fmla="*/ 4 w 60"/>
              <a:gd name="T41" fmla="*/ 7 h 94"/>
              <a:gd name="T42" fmla="*/ 7 w 60"/>
              <a:gd name="T43" fmla="*/ 11 h 94"/>
              <a:gd name="T44" fmla="*/ 7 w 60"/>
              <a:gd name="T45" fmla="*/ 17 h 94"/>
              <a:gd name="T46" fmla="*/ 7 w 60"/>
              <a:gd name="T47" fmla="*/ 17 h 94"/>
              <a:gd name="T48" fmla="*/ 4 w 60"/>
              <a:gd name="T49" fmla="*/ 21 h 94"/>
              <a:gd name="T50" fmla="*/ 4 w 60"/>
              <a:gd name="T51" fmla="*/ 21 h 94"/>
              <a:gd name="T52" fmla="*/ 9 w 60"/>
              <a:gd name="T53" fmla="*/ 33 h 94"/>
              <a:gd name="T54" fmla="*/ 11 w 60"/>
              <a:gd name="T55" fmla="*/ 43 h 94"/>
              <a:gd name="T56" fmla="*/ 11 w 60"/>
              <a:gd name="T57" fmla="*/ 43 h 94"/>
              <a:gd name="T58" fmla="*/ 9 w 60"/>
              <a:gd name="T59" fmla="*/ 45 h 94"/>
              <a:gd name="T60" fmla="*/ 7 w 60"/>
              <a:gd name="T61" fmla="*/ 47 h 94"/>
              <a:gd name="T62" fmla="*/ 7 w 60"/>
              <a:gd name="T63" fmla="*/ 49 h 94"/>
              <a:gd name="T64" fmla="*/ 4 w 60"/>
              <a:gd name="T65" fmla="*/ 52 h 94"/>
              <a:gd name="T66" fmla="*/ 4 w 60"/>
              <a:gd name="T67" fmla="*/ 52 h 94"/>
              <a:gd name="T68" fmla="*/ 2 w 60"/>
              <a:gd name="T69" fmla="*/ 60 h 94"/>
              <a:gd name="T70" fmla="*/ 0 w 60"/>
              <a:gd name="T71" fmla="*/ 66 h 94"/>
              <a:gd name="T72" fmla="*/ 0 w 60"/>
              <a:gd name="T73" fmla="*/ 66 h 94"/>
              <a:gd name="T74" fmla="*/ 2 w 60"/>
              <a:gd name="T75" fmla="*/ 74 h 94"/>
              <a:gd name="T76" fmla="*/ 4 w 60"/>
              <a:gd name="T77" fmla="*/ 82 h 94"/>
              <a:gd name="T78" fmla="*/ 4 w 60"/>
              <a:gd name="T79" fmla="*/ 82 h 94"/>
              <a:gd name="T80" fmla="*/ 7 w 60"/>
              <a:gd name="T81" fmla="*/ 86 h 94"/>
              <a:gd name="T82" fmla="*/ 4 w 60"/>
              <a:gd name="T83" fmla="*/ 90 h 94"/>
              <a:gd name="T84" fmla="*/ 4 w 60"/>
              <a:gd name="T85" fmla="*/ 90 h 94"/>
              <a:gd name="T86" fmla="*/ 17 w 60"/>
              <a:gd name="T87" fmla="*/ 94 h 94"/>
              <a:gd name="T88" fmla="*/ 17 w 60"/>
              <a:gd name="T89" fmla="*/ 94 h 94"/>
              <a:gd name="T90" fmla="*/ 27 w 60"/>
              <a:gd name="T91" fmla="*/ 90 h 94"/>
              <a:gd name="T92" fmla="*/ 43 w 60"/>
              <a:gd name="T93" fmla="*/ 82 h 94"/>
              <a:gd name="T94" fmla="*/ 43 w 60"/>
              <a:gd name="T95" fmla="*/ 82 h 94"/>
              <a:gd name="T96" fmla="*/ 60 w 60"/>
              <a:gd name="T97" fmla="*/ 76 h 94"/>
              <a:gd name="T98" fmla="*/ 60 w 60"/>
              <a:gd name="T99" fmla="*/ 76 h 94"/>
              <a:gd name="T100" fmla="*/ 56 w 60"/>
              <a:gd name="T101" fmla="*/ 66 h 94"/>
              <a:gd name="T102" fmla="*/ 53 w 60"/>
              <a:gd name="T103" fmla="*/ 58 h 94"/>
              <a:gd name="T104" fmla="*/ 53 w 60"/>
              <a:gd name="T105" fmla="*/ 58 h 94"/>
              <a:gd name="T106" fmla="*/ 53 w 60"/>
              <a:gd name="T107" fmla="*/ 47 h 94"/>
              <a:gd name="T108" fmla="*/ 51 w 60"/>
              <a:gd name="T109" fmla="*/ 39 h 94"/>
              <a:gd name="T110" fmla="*/ 51 w 60"/>
              <a:gd name="T11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 h="94">
                <a:moveTo>
                  <a:pt x="51" y="39"/>
                </a:moveTo>
                <a:lnTo>
                  <a:pt x="51" y="39"/>
                </a:lnTo>
                <a:lnTo>
                  <a:pt x="49" y="29"/>
                </a:lnTo>
                <a:lnTo>
                  <a:pt x="49" y="19"/>
                </a:lnTo>
                <a:lnTo>
                  <a:pt x="49" y="19"/>
                </a:lnTo>
                <a:lnTo>
                  <a:pt x="49" y="13"/>
                </a:lnTo>
                <a:lnTo>
                  <a:pt x="47" y="11"/>
                </a:lnTo>
                <a:lnTo>
                  <a:pt x="47" y="11"/>
                </a:lnTo>
                <a:lnTo>
                  <a:pt x="45" y="7"/>
                </a:lnTo>
                <a:lnTo>
                  <a:pt x="43" y="0"/>
                </a:lnTo>
                <a:lnTo>
                  <a:pt x="43" y="0"/>
                </a:lnTo>
                <a:lnTo>
                  <a:pt x="41" y="2"/>
                </a:lnTo>
                <a:lnTo>
                  <a:pt x="41" y="5"/>
                </a:lnTo>
                <a:lnTo>
                  <a:pt x="39" y="5"/>
                </a:lnTo>
                <a:lnTo>
                  <a:pt x="39" y="5"/>
                </a:lnTo>
                <a:lnTo>
                  <a:pt x="35" y="2"/>
                </a:lnTo>
                <a:lnTo>
                  <a:pt x="23" y="2"/>
                </a:lnTo>
                <a:lnTo>
                  <a:pt x="11" y="2"/>
                </a:lnTo>
                <a:lnTo>
                  <a:pt x="4" y="2"/>
                </a:lnTo>
                <a:lnTo>
                  <a:pt x="4" y="2"/>
                </a:lnTo>
                <a:lnTo>
                  <a:pt x="4" y="7"/>
                </a:lnTo>
                <a:lnTo>
                  <a:pt x="7" y="11"/>
                </a:lnTo>
                <a:lnTo>
                  <a:pt x="7" y="17"/>
                </a:lnTo>
                <a:lnTo>
                  <a:pt x="7" y="17"/>
                </a:lnTo>
                <a:lnTo>
                  <a:pt x="4" y="21"/>
                </a:lnTo>
                <a:lnTo>
                  <a:pt x="4" y="21"/>
                </a:lnTo>
                <a:lnTo>
                  <a:pt x="9" y="33"/>
                </a:lnTo>
                <a:lnTo>
                  <a:pt x="11" y="43"/>
                </a:lnTo>
                <a:lnTo>
                  <a:pt x="11" y="43"/>
                </a:lnTo>
                <a:lnTo>
                  <a:pt x="9" y="45"/>
                </a:lnTo>
                <a:lnTo>
                  <a:pt x="7" y="47"/>
                </a:lnTo>
                <a:lnTo>
                  <a:pt x="7" y="49"/>
                </a:lnTo>
                <a:lnTo>
                  <a:pt x="4" y="52"/>
                </a:lnTo>
                <a:lnTo>
                  <a:pt x="4" y="52"/>
                </a:lnTo>
                <a:lnTo>
                  <a:pt x="2" y="60"/>
                </a:lnTo>
                <a:lnTo>
                  <a:pt x="0" y="66"/>
                </a:lnTo>
                <a:lnTo>
                  <a:pt x="0" y="66"/>
                </a:lnTo>
                <a:lnTo>
                  <a:pt x="2" y="74"/>
                </a:lnTo>
                <a:lnTo>
                  <a:pt x="4" y="82"/>
                </a:lnTo>
                <a:lnTo>
                  <a:pt x="4" y="82"/>
                </a:lnTo>
                <a:lnTo>
                  <a:pt x="7" y="86"/>
                </a:lnTo>
                <a:lnTo>
                  <a:pt x="4" y="90"/>
                </a:lnTo>
                <a:lnTo>
                  <a:pt x="4" y="90"/>
                </a:lnTo>
                <a:lnTo>
                  <a:pt x="17" y="94"/>
                </a:lnTo>
                <a:lnTo>
                  <a:pt x="17" y="94"/>
                </a:lnTo>
                <a:lnTo>
                  <a:pt x="27" y="90"/>
                </a:lnTo>
                <a:lnTo>
                  <a:pt x="43" y="82"/>
                </a:lnTo>
                <a:lnTo>
                  <a:pt x="43" y="82"/>
                </a:lnTo>
                <a:lnTo>
                  <a:pt x="60" y="76"/>
                </a:lnTo>
                <a:lnTo>
                  <a:pt x="60" y="76"/>
                </a:lnTo>
                <a:lnTo>
                  <a:pt x="56" y="66"/>
                </a:lnTo>
                <a:lnTo>
                  <a:pt x="53" y="58"/>
                </a:lnTo>
                <a:lnTo>
                  <a:pt x="53" y="58"/>
                </a:lnTo>
                <a:lnTo>
                  <a:pt x="53" y="47"/>
                </a:lnTo>
                <a:lnTo>
                  <a:pt x="51" y="39"/>
                </a:lnTo>
                <a:lnTo>
                  <a:pt x="51" y="3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6" name="Freeform 29"/>
          <p:cNvSpPr>
            <a:spLocks/>
          </p:cNvSpPr>
          <p:nvPr/>
        </p:nvSpPr>
        <p:spPr bwMode="auto">
          <a:xfrm>
            <a:off x="5271881" y="4391991"/>
            <a:ext cx="237452" cy="175764"/>
          </a:xfrm>
          <a:custGeom>
            <a:avLst/>
            <a:gdLst>
              <a:gd name="T0" fmla="*/ 37 w 106"/>
              <a:gd name="T1" fmla="*/ 41 h 80"/>
              <a:gd name="T2" fmla="*/ 43 w 106"/>
              <a:gd name="T3" fmla="*/ 41 h 80"/>
              <a:gd name="T4" fmla="*/ 53 w 106"/>
              <a:gd name="T5" fmla="*/ 39 h 80"/>
              <a:gd name="T6" fmla="*/ 65 w 106"/>
              <a:gd name="T7" fmla="*/ 53 h 80"/>
              <a:gd name="T8" fmla="*/ 65 w 106"/>
              <a:gd name="T9" fmla="*/ 63 h 80"/>
              <a:gd name="T10" fmla="*/ 67 w 106"/>
              <a:gd name="T11" fmla="*/ 63 h 80"/>
              <a:gd name="T12" fmla="*/ 80 w 106"/>
              <a:gd name="T13" fmla="*/ 65 h 80"/>
              <a:gd name="T14" fmla="*/ 82 w 106"/>
              <a:gd name="T15" fmla="*/ 78 h 80"/>
              <a:gd name="T16" fmla="*/ 88 w 106"/>
              <a:gd name="T17" fmla="*/ 80 h 80"/>
              <a:gd name="T18" fmla="*/ 92 w 106"/>
              <a:gd name="T19" fmla="*/ 74 h 80"/>
              <a:gd name="T20" fmla="*/ 96 w 106"/>
              <a:gd name="T21" fmla="*/ 78 h 80"/>
              <a:gd name="T22" fmla="*/ 100 w 106"/>
              <a:gd name="T23" fmla="*/ 71 h 80"/>
              <a:gd name="T24" fmla="*/ 98 w 106"/>
              <a:gd name="T25" fmla="*/ 65 h 80"/>
              <a:gd name="T26" fmla="*/ 100 w 106"/>
              <a:gd name="T27" fmla="*/ 63 h 80"/>
              <a:gd name="T28" fmla="*/ 104 w 106"/>
              <a:gd name="T29" fmla="*/ 63 h 80"/>
              <a:gd name="T30" fmla="*/ 104 w 106"/>
              <a:gd name="T31" fmla="*/ 57 h 80"/>
              <a:gd name="T32" fmla="*/ 102 w 106"/>
              <a:gd name="T33" fmla="*/ 51 h 80"/>
              <a:gd name="T34" fmla="*/ 98 w 106"/>
              <a:gd name="T35" fmla="*/ 45 h 80"/>
              <a:gd name="T36" fmla="*/ 100 w 106"/>
              <a:gd name="T37" fmla="*/ 35 h 80"/>
              <a:gd name="T38" fmla="*/ 96 w 106"/>
              <a:gd name="T39" fmla="*/ 29 h 80"/>
              <a:gd name="T40" fmla="*/ 94 w 106"/>
              <a:gd name="T41" fmla="*/ 24 h 80"/>
              <a:gd name="T42" fmla="*/ 94 w 106"/>
              <a:gd name="T43" fmla="*/ 20 h 80"/>
              <a:gd name="T44" fmla="*/ 94 w 106"/>
              <a:gd name="T45" fmla="*/ 18 h 80"/>
              <a:gd name="T46" fmla="*/ 90 w 106"/>
              <a:gd name="T47" fmla="*/ 14 h 80"/>
              <a:gd name="T48" fmla="*/ 84 w 106"/>
              <a:gd name="T49" fmla="*/ 2 h 80"/>
              <a:gd name="T50" fmla="*/ 73 w 106"/>
              <a:gd name="T51" fmla="*/ 10 h 80"/>
              <a:gd name="T52" fmla="*/ 65 w 106"/>
              <a:gd name="T53" fmla="*/ 8 h 80"/>
              <a:gd name="T54" fmla="*/ 61 w 106"/>
              <a:gd name="T55" fmla="*/ 10 h 80"/>
              <a:gd name="T56" fmla="*/ 57 w 106"/>
              <a:gd name="T57" fmla="*/ 10 h 80"/>
              <a:gd name="T58" fmla="*/ 53 w 106"/>
              <a:gd name="T59" fmla="*/ 6 h 80"/>
              <a:gd name="T60" fmla="*/ 53 w 106"/>
              <a:gd name="T61" fmla="*/ 4 h 80"/>
              <a:gd name="T62" fmla="*/ 45 w 106"/>
              <a:gd name="T63" fmla="*/ 6 h 80"/>
              <a:gd name="T64" fmla="*/ 31 w 106"/>
              <a:gd name="T65" fmla="*/ 4 h 80"/>
              <a:gd name="T66" fmla="*/ 24 w 106"/>
              <a:gd name="T67" fmla="*/ 0 h 80"/>
              <a:gd name="T68" fmla="*/ 20 w 106"/>
              <a:gd name="T69" fmla="*/ 2 h 80"/>
              <a:gd name="T70" fmla="*/ 18 w 106"/>
              <a:gd name="T71" fmla="*/ 6 h 80"/>
              <a:gd name="T72" fmla="*/ 18 w 106"/>
              <a:gd name="T73" fmla="*/ 12 h 80"/>
              <a:gd name="T74" fmla="*/ 14 w 106"/>
              <a:gd name="T75" fmla="*/ 14 h 80"/>
              <a:gd name="T76" fmla="*/ 8 w 106"/>
              <a:gd name="T77" fmla="*/ 16 h 80"/>
              <a:gd name="T78" fmla="*/ 0 w 106"/>
              <a:gd name="T79" fmla="*/ 24 h 80"/>
              <a:gd name="T80" fmla="*/ 10 w 106"/>
              <a:gd name="T81" fmla="*/ 37 h 80"/>
              <a:gd name="T82" fmla="*/ 26 w 106"/>
              <a:gd name="T83" fmla="*/ 53 h 80"/>
              <a:gd name="T84" fmla="*/ 37 w 106"/>
              <a:gd name="T85"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6" h="80">
                <a:moveTo>
                  <a:pt x="37" y="43"/>
                </a:moveTo>
                <a:lnTo>
                  <a:pt x="37" y="43"/>
                </a:lnTo>
                <a:lnTo>
                  <a:pt x="37" y="41"/>
                </a:lnTo>
                <a:lnTo>
                  <a:pt x="39" y="41"/>
                </a:lnTo>
                <a:lnTo>
                  <a:pt x="43" y="41"/>
                </a:lnTo>
                <a:lnTo>
                  <a:pt x="43" y="41"/>
                </a:lnTo>
                <a:lnTo>
                  <a:pt x="47" y="41"/>
                </a:lnTo>
                <a:lnTo>
                  <a:pt x="53" y="39"/>
                </a:lnTo>
                <a:lnTo>
                  <a:pt x="53" y="39"/>
                </a:lnTo>
                <a:lnTo>
                  <a:pt x="55" y="41"/>
                </a:lnTo>
                <a:lnTo>
                  <a:pt x="59" y="45"/>
                </a:lnTo>
                <a:lnTo>
                  <a:pt x="65" y="53"/>
                </a:lnTo>
                <a:lnTo>
                  <a:pt x="65" y="53"/>
                </a:lnTo>
                <a:lnTo>
                  <a:pt x="65" y="59"/>
                </a:lnTo>
                <a:lnTo>
                  <a:pt x="65" y="63"/>
                </a:lnTo>
                <a:lnTo>
                  <a:pt x="65" y="63"/>
                </a:lnTo>
                <a:lnTo>
                  <a:pt x="67" y="63"/>
                </a:lnTo>
                <a:lnTo>
                  <a:pt x="67" y="63"/>
                </a:lnTo>
                <a:lnTo>
                  <a:pt x="77" y="61"/>
                </a:lnTo>
                <a:lnTo>
                  <a:pt x="77" y="61"/>
                </a:lnTo>
                <a:lnTo>
                  <a:pt x="80" y="65"/>
                </a:lnTo>
                <a:lnTo>
                  <a:pt x="82" y="74"/>
                </a:lnTo>
                <a:lnTo>
                  <a:pt x="82" y="74"/>
                </a:lnTo>
                <a:lnTo>
                  <a:pt x="82" y="78"/>
                </a:lnTo>
                <a:lnTo>
                  <a:pt x="84" y="80"/>
                </a:lnTo>
                <a:lnTo>
                  <a:pt x="86" y="80"/>
                </a:lnTo>
                <a:lnTo>
                  <a:pt x="88" y="80"/>
                </a:lnTo>
                <a:lnTo>
                  <a:pt x="88" y="80"/>
                </a:lnTo>
                <a:lnTo>
                  <a:pt x="92" y="74"/>
                </a:lnTo>
                <a:lnTo>
                  <a:pt x="92" y="74"/>
                </a:lnTo>
                <a:lnTo>
                  <a:pt x="94" y="74"/>
                </a:lnTo>
                <a:lnTo>
                  <a:pt x="94" y="74"/>
                </a:lnTo>
                <a:lnTo>
                  <a:pt x="96" y="78"/>
                </a:lnTo>
                <a:lnTo>
                  <a:pt x="96" y="78"/>
                </a:lnTo>
                <a:lnTo>
                  <a:pt x="100" y="71"/>
                </a:lnTo>
                <a:lnTo>
                  <a:pt x="100" y="71"/>
                </a:lnTo>
                <a:lnTo>
                  <a:pt x="100" y="69"/>
                </a:lnTo>
                <a:lnTo>
                  <a:pt x="100" y="67"/>
                </a:lnTo>
                <a:lnTo>
                  <a:pt x="98" y="65"/>
                </a:lnTo>
                <a:lnTo>
                  <a:pt x="98" y="63"/>
                </a:lnTo>
                <a:lnTo>
                  <a:pt x="98" y="63"/>
                </a:lnTo>
                <a:lnTo>
                  <a:pt x="100" y="63"/>
                </a:lnTo>
                <a:lnTo>
                  <a:pt x="102" y="63"/>
                </a:lnTo>
                <a:lnTo>
                  <a:pt x="104" y="63"/>
                </a:lnTo>
                <a:lnTo>
                  <a:pt x="104" y="63"/>
                </a:lnTo>
                <a:lnTo>
                  <a:pt x="104" y="63"/>
                </a:lnTo>
                <a:lnTo>
                  <a:pt x="106" y="61"/>
                </a:lnTo>
                <a:lnTo>
                  <a:pt x="104" y="57"/>
                </a:lnTo>
                <a:lnTo>
                  <a:pt x="102" y="53"/>
                </a:lnTo>
                <a:lnTo>
                  <a:pt x="102" y="53"/>
                </a:lnTo>
                <a:lnTo>
                  <a:pt x="102" y="51"/>
                </a:lnTo>
                <a:lnTo>
                  <a:pt x="100" y="47"/>
                </a:lnTo>
                <a:lnTo>
                  <a:pt x="100" y="47"/>
                </a:lnTo>
                <a:lnTo>
                  <a:pt x="98" y="45"/>
                </a:lnTo>
                <a:lnTo>
                  <a:pt x="98" y="43"/>
                </a:lnTo>
                <a:lnTo>
                  <a:pt x="100" y="35"/>
                </a:lnTo>
                <a:lnTo>
                  <a:pt x="100" y="35"/>
                </a:lnTo>
                <a:lnTo>
                  <a:pt x="98" y="33"/>
                </a:lnTo>
                <a:lnTo>
                  <a:pt x="98" y="33"/>
                </a:lnTo>
                <a:lnTo>
                  <a:pt x="96" y="29"/>
                </a:lnTo>
                <a:lnTo>
                  <a:pt x="96" y="27"/>
                </a:lnTo>
                <a:lnTo>
                  <a:pt x="94" y="24"/>
                </a:lnTo>
                <a:lnTo>
                  <a:pt x="94" y="24"/>
                </a:lnTo>
                <a:lnTo>
                  <a:pt x="94" y="24"/>
                </a:lnTo>
                <a:lnTo>
                  <a:pt x="92" y="22"/>
                </a:lnTo>
                <a:lnTo>
                  <a:pt x="94" y="20"/>
                </a:lnTo>
                <a:lnTo>
                  <a:pt x="94" y="20"/>
                </a:lnTo>
                <a:lnTo>
                  <a:pt x="96" y="18"/>
                </a:lnTo>
                <a:lnTo>
                  <a:pt x="94" y="18"/>
                </a:lnTo>
                <a:lnTo>
                  <a:pt x="92" y="16"/>
                </a:lnTo>
                <a:lnTo>
                  <a:pt x="90" y="14"/>
                </a:lnTo>
                <a:lnTo>
                  <a:pt x="90" y="14"/>
                </a:lnTo>
                <a:lnTo>
                  <a:pt x="88" y="6"/>
                </a:lnTo>
                <a:lnTo>
                  <a:pt x="84" y="2"/>
                </a:lnTo>
                <a:lnTo>
                  <a:pt x="84" y="2"/>
                </a:lnTo>
                <a:lnTo>
                  <a:pt x="80" y="6"/>
                </a:lnTo>
                <a:lnTo>
                  <a:pt x="73" y="10"/>
                </a:lnTo>
                <a:lnTo>
                  <a:pt x="73" y="10"/>
                </a:lnTo>
                <a:lnTo>
                  <a:pt x="69" y="8"/>
                </a:lnTo>
                <a:lnTo>
                  <a:pt x="67" y="8"/>
                </a:lnTo>
                <a:lnTo>
                  <a:pt x="65" y="8"/>
                </a:lnTo>
                <a:lnTo>
                  <a:pt x="65" y="8"/>
                </a:lnTo>
                <a:lnTo>
                  <a:pt x="63" y="10"/>
                </a:lnTo>
                <a:lnTo>
                  <a:pt x="61" y="10"/>
                </a:lnTo>
                <a:lnTo>
                  <a:pt x="59" y="10"/>
                </a:lnTo>
                <a:lnTo>
                  <a:pt x="57" y="10"/>
                </a:lnTo>
                <a:lnTo>
                  <a:pt x="57" y="10"/>
                </a:lnTo>
                <a:lnTo>
                  <a:pt x="55" y="10"/>
                </a:lnTo>
                <a:lnTo>
                  <a:pt x="53" y="10"/>
                </a:lnTo>
                <a:lnTo>
                  <a:pt x="53" y="6"/>
                </a:lnTo>
                <a:lnTo>
                  <a:pt x="53" y="6"/>
                </a:lnTo>
                <a:lnTo>
                  <a:pt x="53" y="4"/>
                </a:lnTo>
                <a:lnTo>
                  <a:pt x="53" y="4"/>
                </a:lnTo>
                <a:lnTo>
                  <a:pt x="51" y="4"/>
                </a:lnTo>
                <a:lnTo>
                  <a:pt x="51" y="4"/>
                </a:lnTo>
                <a:lnTo>
                  <a:pt x="45" y="6"/>
                </a:lnTo>
                <a:lnTo>
                  <a:pt x="39" y="6"/>
                </a:lnTo>
                <a:lnTo>
                  <a:pt x="33" y="4"/>
                </a:lnTo>
                <a:lnTo>
                  <a:pt x="31" y="4"/>
                </a:lnTo>
                <a:lnTo>
                  <a:pt x="31" y="4"/>
                </a:lnTo>
                <a:lnTo>
                  <a:pt x="28" y="2"/>
                </a:lnTo>
                <a:lnTo>
                  <a:pt x="24" y="0"/>
                </a:lnTo>
                <a:lnTo>
                  <a:pt x="20" y="0"/>
                </a:lnTo>
                <a:lnTo>
                  <a:pt x="20" y="0"/>
                </a:lnTo>
                <a:lnTo>
                  <a:pt x="20" y="2"/>
                </a:lnTo>
                <a:lnTo>
                  <a:pt x="20" y="4"/>
                </a:lnTo>
                <a:lnTo>
                  <a:pt x="18" y="6"/>
                </a:lnTo>
                <a:lnTo>
                  <a:pt x="18" y="6"/>
                </a:lnTo>
                <a:lnTo>
                  <a:pt x="16" y="8"/>
                </a:lnTo>
                <a:lnTo>
                  <a:pt x="16" y="10"/>
                </a:lnTo>
                <a:lnTo>
                  <a:pt x="18" y="12"/>
                </a:lnTo>
                <a:lnTo>
                  <a:pt x="18" y="12"/>
                </a:lnTo>
                <a:lnTo>
                  <a:pt x="16" y="14"/>
                </a:lnTo>
                <a:lnTo>
                  <a:pt x="14" y="14"/>
                </a:lnTo>
                <a:lnTo>
                  <a:pt x="14" y="14"/>
                </a:lnTo>
                <a:lnTo>
                  <a:pt x="10" y="14"/>
                </a:lnTo>
                <a:lnTo>
                  <a:pt x="8" y="16"/>
                </a:lnTo>
                <a:lnTo>
                  <a:pt x="2" y="22"/>
                </a:lnTo>
                <a:lnTo>
                  <a:pt x="2" y="22"/>
                </a:lnTo>
                <a:lnTo>
                  <a:pt x="0" y="24"/>
                </a:lnTo>
                <a:lnTo>
                  <a:pt x="0" y="24"/>
                </a:lnTo>
                <a:lnTo>
                  <a:pt x="4" y="31"/>
                </a:lnTo>
                <a:lnTo>
                  <a:pt x="10" y="37"/>
                </a:lnTo>
                <a:lnTo>
                  <a:pt x="10" y="37"/>
                </a:lnTo>
                <a:lnTo>
                  <a:pt x="18" y="43"/>
                </a:lnTo>
                <a:lnTo>
                  <a:pt x="26" y="53"/>
                </a:lnTo>
                <a:lnTo>
                  <a:pt x="26" y="53"/>
                </a:lnTo>
                <a:lnTo>
                  <a:pt x="33" y="49"/>
                </a:lnTo>
                <a:lnTo>
                  <a:pt x="37" y="43"/>
                </a:lnTo>
                <a:lnTo>
                  <a:pt x="37" y="4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7" name="Freeform 30"/>
          <p:cNvSpPr>
            <a:spLocks/>
          </p:cNvSpPr>
          <p:nvPr/>
        </p:nvSpPr>
        <p:spPr bwMode="auto">
          <a:xfrm>
            <a:off x="5386127" y="4526011"/>
            <a:ext cx="132167" cy="125233"/>
          </a:xfrm>
          <a:custGeom>
            <a:avLst/>
            <a:gdLst>
              <a:gd name="T0" fmla="*/ 47 w 59"/>
              <a:gd name="T1" fmla="*/ 35 h 57"/>
              <a:gd name="T2" fmla="*/ 47 w 59"/>
              <a:gd name="T3" fmla="*/ 35 h 57"/>
              <a:gd name="T4" fmla="*/ 43 w 59"/>
              <a:gd name="T5" fmla="*/ 31 h 57"/>
              <a:gd name="T6" fmla="*/ 43 w 59"/>
              <a:gd name="T7" fmla="*/ 31 h 57"/>
              <a:gd name="T8" fmla="*/ 43 w 59"/>
              <a:gd name="T9" fmla="*/ 29 h 57"/>
              <a:gd name="T10" fmla="*/ 43 w 59"/>
              <a:gd name="T11" fmla="*/ 29 h 57"/>
              <a:gd name="T12" fmla="*/ 45 w 59"/>
              <a:gd name="T13" fmla="*/ 25 h 57"/>
              <a:gd name="T14" fmla="*/ 45 w 59"/>
              <a:gd name="T15" fmla="*/ 19 h 57"/>
              <a:gd name="T16" fmla="*/ 45 w 59"/>
              <a:gd name="T17" fmla="*/ 19 h 57"/>
              <a:gd name="T18" fmla="*/ 45 w 59"/>
              <a:gd name="T19" fmla="*/ 17 h 57"/>
              <a:gd name="T20" fmla="*/ 45 w 59"/>
              <a:gd name="T21" fmla="*/ 17 h 57"/>
              <a:gd name="T22" fmla="*/ 43 w 59"/>
              <a:gd name="T23" fmla="*/ 13 h 57"/>
              <a:gd name="T24" fmla="*/ 43 w 59"/>
              <a:gd name="T25" fmla="*/ 13 h 57"/>
              <a:gd name="T26" fmla="*/ 41 w 59"/>
              <a:gd name="T27" fmla="*/ 13 h 57"/>
              <a:gd name="T28" fmla="*/ 41 w 59"/>
              <a:gd name="T29" fmla="*/ 13 h 57"/>
              <a:gd name="T30" fmla="*/ 37 w 59"/>
              <a:gd name="T31" fmla="*/ 19 h 57"/>
              <a:gd name="T32" fmla="*/ 37 w 59"/>
              <a:gd name="T33" fmla="*/ 19 h 57"/>
              <a:gd name="T34" fmla="*/ 35 w 59"/>
              <a:gd name="T35" fmla="*/ 19 h 57"/>
              <a:gd name="T36" fmla="*/ 33 w 59"/>
              <a:gd name="T37" fmla="*/ 19 h 57"/>
              <a:gd name="T38" fmla="*/ 31 w 59"/>
              <a:gd name="T39" fmla="*/ 17 h 57"/>
              <a:gd name="T40" fmla="*/ 31 w 59"/>
              <a:gd name="T41" fmla="*/ 13 h 57"/>
              <a:gd name="T42" fmla="*/ 31 w 59"/>
              <a:gd name="T43" fmla="*/ 13 h 57"/>
              <a:gd name="T44" fmla="*/ 29 w 59"/>
              <a:gd name="T45" fmla="*/ 4 h 57"/>
              <a:gd name="T46" fmla="*/ 26 w 59"/>
              <a:gd name="T47" fmla="*/ 0 h 57"/>
              <a:gd name="T48" fmla="*/ 26 w 59"/>
              <a:gd name="T49" fmla="*/ 0 h 57"/>
              <a:gd name="T50" fmla="*/ 16 w 59"/>
              <a:gd name="T51" fmla="*/ 2 h 57"/>
              <a:gd name="T52" fmla="*/ 16 w 59"/>
              <a:gd name="T53" fmla="*/ 2 h 57"/>
              <a:gd name="T54" fmla="*/ 16 w 59"/>
              <a:gd name="T55" fmla="*/ 6 h 57"/>
              <a:gd name="T56" fmla="*/ 14 w 59"/>
              <a:gd name="T57" fmla="*/ 10 h 57"/>
              <a:gd name="T58" fmla="*/ 14 w 59"/>
              <a:gd name="T59" fmla="*/ 10 h 57"/>
              <a:gd name="T60" fmla="*/ 10 w 59"/>
              <a:gd name="T61" fmla="*/ 15 h 57"/>
              <a:gd name="T62" fmla="*/ 2 w 59"/>
              <a:gd name="T63" fmla="*/ 19 h 57"/>
              <a:gd name="T64" fmla="*/ 2 w 59"/>
              <a:gd name="T65" fmla="*/ 19 h 57"/>
              <a:gd name="T66" fmla="*/ 0 w 59"/>
              <a:gd name="T67" fmla="*/ 25 h 57"/>
              <a:gd name="T68" fmla="*/ 0 w 59"/>
              <a:gd name="T69" fmla="*/ 25 h 57"/>
              <a:gd name="T70" fmla="*/ 18 w 59"/>
              <a:gd name="T71" fmla="*/ 37 h 57"/>
              <a:gd name="T72" fmla="*/ 18 w 59"/>
              <a:gd name="T73" fmla="*/ 37 h 57"/>
              <a:gd name="T74" fmla="*/ 35 w 59"/>
              <a:gd name="T75" fmla="*/ 49 h 57"/>
              <a:gd name="T76" fmla="*/ 51 w 59"/>
              <a:gd name="T77" fmla="*/ 57 h 57"/>
              <a:gd name="T78" fmla="*/ 51 w 59"/>
              <a:gd name="T79" fmla="*/ 57 h 57"/>
              <a:gd name="T80" fmla="*/ 55 w 59"/>
              <a:gd name="T81" fmla="*/ 57 h 57"/>
              <a:gd name="T82" fmla="*/ 55 w 59"/>
              <a:gd name="T83" fmla="*/ 57 h 57"/>
              <a:gd name="T84" fmla="*/ 59 w 59"/>
              <a:gd name="T85" fmla="*/ 45 h 57"/>
              <a:gd name="T86" fmla="*/ 59 w 59"/>
              <a:gd name="T87" fmla="*/ 45 h 57"/>
              <a:gd name="T88" fmla="*/ 57 w 59"/>
              <a:gd name="T89" fmla="*/ 41 h 57"/>
              <a:gd name="T90" fmla="*/ 55 w 59"/>
              <a:gd name="T91" fmla="*/ 39 h 57"/>
              <a:gd name="T92" fmla="*/ 47 w 59"/>
              <a:gd name="T93" fmla="*/ 35 h 57"/>
              <a:gd name="T94" fmla="*/ 47 w 59"/>
              <a:gd name="T95"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7">
                <a:moveTo>
                  <a:pt x="47" y="35"/>
                </a:moveTo>
                <a:lnTo>
                  <a:pt x="47" y="35"/>
                </a:lnTo>
                <a:lnTo>
                  <a:pt x="43" y="31"/>
                </a:lnTo>
                <a:lnTo>
                  <a:pt x="43" y="31"/>
                </a:lnTo>
                <a:lnTo>
                  <a:pt x="43" y="29"/>
                </a:lnTo>
                <a:lnTo>
                  <a:pt x="43" y="29"/>
                </a:lnTo>
                <a:lnTo>
                  <a:pt x="45" y="25"/>
                </a:lnTo>
                <a:lnTo>
                  <a:pt x="45" y="19"/>
                </a:lnTo>
                <a:lnTo>
                  <a:pt x="45" y="19"/>
                </a:lnTo>
                <a:lnTo>
                  <a:pt x="45" y="17"/>
                </a:lnTo>
                <a:lnTo>
                  <a:pt x="45" y="17"/>
                </a:lnTo>
                <a:lnTo>
                  <a:pt x="43" y="13"/>
                </a:lnTo>
                <a:lnTo>
                  <a:pt x="43" y="13"/>
                </a:lnTo>
                <a:lnTo>
                  <a:pt x="41" y="13"/>
                </a:lnTo>
                <a:lnTo>
                  <a:pt x="41" y="13"/>
                </a:lnTo>
                <a:lnTo>
                  <a:pt x="37" y="19"/>
                </a:lnTo>
                <a:lnTo>
                  <a:pt x="37" y="19"/>
                </a:lnTo>
                <a:lnTo>
                  <a:pt x="35" y="19"/>
                </a:lnTo>
                <a:lnTo>
                  <a:pt x="33" y="19"/>
                </a:lnTo>
                <a:lnTo>
                  <a:pt x="31" y="17"/>
                </a:lnTo>
                <a:lnTo>
                  <a:pt x="31" y="13"/>
                </a:lnTo>
                <a:lnTo>
                  <a:pt x="31" y="13"/>
                </a:lnTo>
                <a:lnTo>
                  <a:pt x="29" y="4"/>
                </a:lnTo>
                <a:lnTo>
                  <a:pt x="26" y="0"/>
                </a:lnTo>
                <a:lnTo>
                  <a:pt x="26" y="0"/>
                </a:lnTo>
                <a:lnTo>
                  <a:pt x="16" y="2"/>
                </a:lnTo>
                <a:lnTo>
                  <a:pt x="16" y="2"/>
                </a:lnTo>
                <a:lnTo>
                  <a:pt x="16" y="6"/>
                </a:lnTo>
                <a:lnTo>
                  <a:pt x="14" y="10"/>
                </a:lnTo>
                <a:lnTo>
                  <a:pt x="14" y="10"/>
                </a:lnTo>
                <a:lnTo>
                  <a:pt x="10" y="15"/>
                </a:lnTo>
                <a:lnTo>
                  <a:pt x="2" y="19"/>
                </a:lnTo>
                <a:lnTo>
                  <a:pt x="2" y="19"/>
                </a:lnTo>
                <a:lnTo>
                  <a:pt x="0" y="25"/>
                </a:lnTo>
                <a:lnTo>
                  <a:pt x="0" y="25"/>
                </a:lnTo>
                <a:lnTo>
                  <a:pt x="18" y="37"/>
                </a:lnTo>
                <a:lnTo>
                  <a:pt x="18" y="37"/>
                </a:lnTo>
                <a:lnTo>
                  <a:pt x="35" y="49"/>
                </a:lnTo>
                <a:lnTo>
                  <a:pt x="51" y="57"/>
                </a:lnTo>
                <a:lnTo>
                  <a:pt x="51" y="57"/>
                </a:lnTo>
                <a:lnTo>
                  <a:pt x="55" y="57"/>
                </a:lnTo>
                <a:lnTo>
                  <a:pt x="55" y="57"/>
                </a:lnTo>
                <a:lnTo>
                  <a:pt x="59" y="45"/>
                </a:lnTo>
                <a:lnTo>
                  <a:pt x="59" y="45"/>
                </a:lnTo>
                <a:lnTo>
                  <a:pt x="57" y="41"/>
                </a:lnTo>
                <a:lnTo>
                  <a:pt x="55" y="39"/>
                </a:lnTo>
                <a:lnTo>
                  <a:pt x="47" y="35"/>
                </a:lnTo>
                <a:lnTo>
                  <a:pt x="47" y="3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8" name="Freeform 31"/>
          <p:cNvSpPr>
            <a:spLocks/>
          </p:cNvSpPr>
          <p:nvPr/>
        </p:nvSpPr>
        <p:spPr bwMode="auto">
          <a:xfrm>
            <a:off x="5330124" y="4477676"/>
            <a:ext cx="91846" cy="103263"/>
          </a:xfrm>
          <a:custGeom>
            <a:avLst/>
            <a:gdLst>
              <a:gd name="T0" fmla="*/ 39 w 41"/>
              <a:gd name="T1" fmla="*/ 32 h 47"/>
              <a:gd name="T2" fmla="*/ 39 w 41"/>
              <a:gd name="T3" fmla="*/ 32 h 47"/>
              <a:gd name="T4" fmla="*/ 41 w 41"/>
              <a:gd name="T5" fmla="*/ 26 h 47"/>
              <a:gd name="T6" fmla="*/ 39 w 41"/>
              <a:gd name="T7" fmla="*/ 24 h 47"/>
              <a:gd name="T8" fmla="*/ 39 w 41"/>
              <a:gd name="T9" fmla="*/ 24 h 47"/>
              <a:gd name="T10" fmla="*/ 39 w 41"/>
              <a:gd name="T11" fmla="*/ 20 h 47"/>
              <a:gd name="T12" fmla="*/ 39 w 41"/>
              <a:gd name="T13" fmla="*/ 14 h 47"/>
              <a:gd name="T14" fmla="*/ 39 w 41"/>
              <a:gd name="T15" fmla="*/ 14 h 47"/>
              <a:gd name="T16" fmla="*/ 33 w 41"/>
              <a:gd name="T17" fmla="*/ 6 h 47"/>
              <a:gd name="T18" fmla="*/ 29 w 41"/>
              <a:gd name="T19" fmla="*/ 2 h 47"/>
              <a:gd name="T20" fmla="*/ 27 w 41"/>
              <a:gd name="T21" fmla="*/ 0 h 47"/>
              <a:gd name="T22" fmla="*/ 27 w 41"/>
              <a:gd name="T23" fmla="*/ 0 h 47"/>
              <a:gd name="T24" fmla="*/ 21 w 41"/>
              <a:gd name="T25" fmla="*/ 2 h 47"/>
              <a:gd name="T26" fmla="*/ 17 w 41"/>
              <a:gd name="T27" fmla="*/ 2 h 47"/>
              <a:gd name="T28" fmla="*/ 17 w 41"/>
              <a:gd name="T29" fmla="*/ 2 h 47"/>
              <a:gd name="T30" fmla="*/ 13 w 41"/>
              <a:gd name="T31" fmla="*/ 2 h 47"/>
              <a:gd name="T32" fmla="*/ 11 w 41"/>
              <a:gd name="T33" fmla="*/ 2 h 47"/>
              <a:gd name="T34" fmla="*/ 11 w 41"/>
              <a:gd name="T35" fmla="*/ 4 h 47"/>
              <a:gd name="T36" fmla="*/ 11 w 41"/>
              <a:gd name="T37" fmla="*/ 4 h 47"/>
              <a:gd name="T38" fmla="*/ 7 w 41"/>
              <a:gd name="T39" fmla="*/ 10 h 47"/>
              <a:gd name="T40" fmla="*/ 0 w 41"/>
              <a:gd name="T41" fmla="*/ 14 h 47"/>
              <a:gd name="T42" fmla="*/ 0 w 41"/>
              <a:gd name="T43" fmla="*/ 14 h 47"/>
              <a:gd name="T44" fmla="*/ 2 w 41"/>
              <a:gd name="T45" fmla="*/ 20 h 47"/>
              <a:gd name="T46" fmla="*/ 2 w 41"/>
              <a:gd name="T47" fmla="*/ 20 h 47"/>
              <a:gd name="T48" fmla="*/ 7 w 41"/>
              <a:gd name="T49" fmla="*/ 32 h 47"/>
              <a:gd name="T50" fmla="*/ 13 w 41"/>
              <a:gd name="T51" fmla="*/ 39 h 47"/>
              <a:gd name="T52" fmla="*/ 13 w 41"/>
              <a:gd name="T53" fmla="*/ 39 h 47"/>
              <a:gd name="T54" fmla="*/ 25 w 41"/>
              <a:gd name="T55" fmla="*/ 47 h 47"/>
              <a:gd name="T56" fmla="*/ 25 w 41"/>
              <a:gd name="T57" fmla="*/ 47 h 47"/>
              <a:gd name="T58" fmla="*/ 27 w 41"/>
              <a:gd name="T59" fmla="*/ 41 h 47"/>
              <a:gd name="T60" fmla="*/ 27 w 41"/>
              <a:gd name="T61" fmla="*/ 41 h 47"/>
              <a:gd name="T62" fmla="*/ 35 w 41"/>
              <a:gd name="T63" fmla="*/ 37 h 47"/>
              <a:gd name="T64" fmla="*/ 39 w 41"/>
              <a:gd name="T65" fmla="*/ 32 h 47"/>
              <a:gd name="T66" fmla="*/ 39 w 41"/>
              <a:gd name="T67"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39" y="32"/>
                </a:moveTo>
                <a:lnTo>
                  <a:pt x="39" y="32"/>
                </a:lnTo>
                <a:lnTo>
                  <a:pt x="41" y="26"/>
                </a:lnTo>
                <a:lnTo>
                  <a:pt x="39" y="24"/>
                </a:lnTo>
                <a:lnTo>
                  <a:pt x="39" y="24"/>
                </a:lnTo>
                <a:lnTo>
                  <a:pt x="39" y="20"/>
                </a:lnTo>
                <a:lnTo>
                  <a:pt x="39" y="14"/>
                </a:lnTo>
                <a:lnTo>
                  <a:pt x="39" y="14"/>
                </a:lnTo>
                <a:lnTo>
                  <a:pt x="33" y="6"/>
                </a:lnTo>
                <a:lnTo>
                  <a:pt x="29" y="2"/>
                </a:lnTo>
                <a:lnTo>
                  <a:pt x="27" y="0"/>
                </a:lnTo>
                <a:lnTo>
                  <a:pt x="27" y="0"/>
                </a:lnTo>
                <a:lnTo>
                  <a:pt x="21" y="2"/>
                </a:lnTo>
                <a:lnTo>
                  <a:pt x="17" y="2"/>
                </a:lnTo>
                <a:lnTo>
                  <a:pt x="17" y="2"/>
                </a:lnTo>
                <a:lnTo>
                  <a:pt x="13" y="2"/>
                </a:lnTo>
                <a:lnTo>
                  <a:pt x="11" y="2"/>
                </a:lnTo>
                <a:lnTo>
                  <a:pt x="11" y="4"/>
                </a:lnTo>
                <a:lnTo>
                  <a:pt x="11" y="4"/>
                </a:lnTo>
                <a:lnTo>
                  <a:pt x="7" y="10"/>
                </a:lnTo>
                <a:lnTo>
                  <a:pt x="0" y="14"/>
                </a:lnTo>
                <a:lnTo>
                  <a:pt x="0" y="14"/>
                </a:lnTo>
                <a:lnTo>
                  <a:pt x="2" y="20"/>
                </a:lnTo>
                <a:lnTo>
                  <a:pt x="2" y="20"/>
                </a:lnTo>
                <a:lnTo>
                  <a:pt x="7" y="32"/>
                </a:lnTo>
                <a:lnTo>
                  <a:pt x="13" y="39"/>
                </a:lnTo>
                <a:lnTo>
                  <a:pt x="13" y="39"/>
                </a:lnTo>
                <a:lnTo>
                  <a:pt x="25" y="47"/>
                </a:lnTo>
                <a:lnTo>
                  <a:pt x="25" y="47"/>
                </a:lnTo>
                <a:lnTo>
                  <a:pt x="27" y="41"/>
                </a:lnTo>
                <a:lnTo>
                  <a:pt x="27" y="41"/>
                </a:lnTo>
                <a:lnTo>
                  <a:pt x="35" y="37"/>
                </a:lnTo>
                <a:lnTo>
                  <a:pt x="39" y="32"/>
                </a:lnTo>
                <a:lnTo>
                  <a:pt x="39" y="3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39" name="Freeform 32"/>
          <p:cNvSpPr>
            <a:spLocks/>
          </p:cNvSpPr>
          <p:nvPr/>
        </p:nvSpPr>
        <p:spPr bwMode="auto">
          <a:xfrm>
            <a:off x="5211399" y="3888865"/>
            <a:ext cx="266575" cy="215312"/>
          </a:xfrm>
          <a:custGeom>
            <a:avLst/>
            <a:gdLst>
              <a:gd name="T0" fmla="*/ 55 w 119"/>
              <a:gd name="T1" fmla="*/ 76 h 98"/>
              <a:gd name="T2" fmla="*/ 55 w 119"/>
              <a:gd name="T3" fmla="*/ 76 h 98"/>
              <a:gd name="T4" fmla="*/ 58 w 119"/>
              <a:gd name="T5" fmla="*/ 74 h 98"/>
              <a:gd name="T6" fmla="*/ 64 w 119"/>
              <a:gd name="T7" fmla="*/ 72 h 98"/>
              <a:gd name="T8" fmla="*/ 68 w 119"/>
              <a:gd name="T9" fmla="*/ 68 h 98"/>
              <a:gd name="T10" fmla="*/ 70 w 119"/>
              <a:gd name="T11" fmla="*/ 66 h 98"/>
              <a:gd name="T12" fmla="*/ 70 w 119"/>
              <a:gd name="T13" fmla="*/ 66 h 98"/>
              <a:gd name="T14" fmla="*/ 70 w 119"/>
              <a:gd name="T15" fmla="*/ 27 h 98"/>
              <a:gd name="T16" fmla="*/ 70 w 119"/>
              <a:gd name="T17" fmla="*/ 27 h 98"/>
              <a:gd name="T18" fmla="*/ 94 w 119"/>
              <a:gd name="T19" fmla="*/ 27 h 98"/>
              <a:gd name="T20" fmla="*/ 119 w 119"/>
              <a:gd name="T21" fmla="*/ 27 h 98"/>
              <a:gd name="T22" fmla="*/ 119 w 119"/>
              <a:gd name="T23" fmla="*/ 27 h 98"/>
              <a:gd name="T24" fmla="*/ 119 w 119"/>
              <a:gd name="T25" fmla="*/ 6 h 98"/>
              <a:gd name="T26" fmla="*/ 119 w 119"/>
              <a:gd name="T27" fmla="*/ 6 h 98"/>
              <a:gd name="T28" fmla="*/ 117 w 119"/>
              <a:gd name="T29" fmla="*/ 2 h 98"/>
              <a:gd name="T30" fmla="*/ 115 w 119"/>
              <a:gd name="T31" fmla="*/ 0 h 98"/>
              <a:gd name="T32" fmla="*/ 109 w 119"/>
              <a:gd name="T33" fmla="*/ 0 h 98"/>
              <a:gd name="T34" fmla="*/ 109 w 119"/>
              <a:gd name="T35" fmla="*/ 0 h 98"/>
              <a:gd name="T36" fmla="*/ 55 w 119"/>
              <a:gd name="T37" fmla="*/ 0 h 98"/>
              <a:gd name="T38" fmla="*/ 55 w 119"/>
              <a:gd name="T39" fmla="*/ 0 h 98"/>
              <a:gd name="T40" fmla="*/ 51 w 119"/>
              <a:gd name="T41" fmla="*/ 6 h 98"/>
              <a:gd name="T42" fmla="*/ 47 w 119"/>
              <a:gd name="T43" fmla="*/ 14 h 98"/>
              <a:gd name="T44" fmla="*/ 47 w 119"/>
              <a:gd name="T45" fmla="*/ 14 h 98"/>
              <a:gd name="T46" fmla="*/ 43 w 119"/>
              <a:gd name="T47" fmla="*/ 19 h 98"/>
              <a:gd name="T48" fmla="*/ 37 w 119"/>
              <a:gd name="T49" fmla="*/ 27 h 98"/>
              <a:gd name="T50" fmla="*/ 33 w 119"/>
              <a:gd name="T51" fmla="*/ 33 h 98"/>
              <a:gd name="T52" fmla="*/ 29 w 119"/>
              <a:gd name="T53" fmla="*/ 41 h 98"/>
              <a:gd name="T54" fmla="*/ 29 w 119"/>
              <a:gd name="T55" fmla="*/ 41 h 98"/>
              <a:gd name="T56" fmla="*/ 27 w 119"/>
              <a:gd name="T57" fmla="*/ 49 h 98"/>
              <a:gd name="T58" fmla="*/ 21 w 119"/>
              <a:gd name="T59" fmla="*/ 59 h 98"/>
              <a:gd name="T60" fmla="*/ 13 w 119"/>
              <a:gd name="T61" fmla="*/ 72 h 98"/>
              <a:gd name="T62" fmla="*/ 4 w 119"/>
              <a:gd name="T63" fmla="*/ 86 h 98"/>
              <a:gd name="T64" fmla="*/ 4 w 119"/>
              <a:gd name="T65" fmla="*/ 86 h 98"/>
              <a:gd name="T66" fmla="*/ 2 w 119"/>
              <a:gd name="T67" fmla="*/ 92 h 98"/>
              <a:gd name="T68" fmla="*/ 0 w 119"/>
              <a:gd name="T69" fmla="*/ 98 h 98"/>
              <a:gd name="T70" fmla="*/ 55 w 119"/>
              <a:gd name="T71" fmla="*/ 98 h 98"/>
              <a:gd name="T72" fmla="*/ 55 w 119"/>
              <a:gd name="T73" fmla="*/ 98 h 98"/>
              <a:gd name="T74" fmla="*/ 55 w 119"/>
              <a:gd name="T75" fmla="*/ 76 h 98"/>
              <a:gd name="T76" fmla="*/ 55 w 119"/>
              <a:gd name="T77" fmla="*/ 7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 h="98">
                <a:moveTo>
                  <a:pt x="55" y="76"/>
                </a:moveTo>
                <a:lnTo>
                  <a:pt x="55" y="76"/>
                </a:lnTo>
                <a:lnTo>
                  <a:pt x="58" y="74"/>
                </a:lnTo>
                <a:lnTo>
                  <a:pt x="64" y="72"/>
                </a:lnTo>
                <a:lnTo>
                  <a:pt x="68" y="68"/>
                </a:lnTo>
                <a:lnTo>
                  <a:pt x="70" y="66"/>
                </a:lnTo>
                <a:lnTo>
                  <a:pt x="70" y="66"/>
                </a:lnTo>
                <a:lnTo>
                  <a:pt x="70" y="27"/>
                </a:lnTo>
                <a:lnTo>
                  <a:pt x="70" y="27"/>
                </a:lnTo>
                <a:lnTo>
                  <a:pt x="94" y="27"/>
                </a:lnTo>
                <a:lnTo>
                  <a:pt x="119" y="27"/>
                </a:lnTo>
                <a:lnTo>
                  <a:pt x="119" y="27"/>
                </a:lnTo>
                <a:lnTo>
                  <a:pt x="119" y="6"/>
                </a:lnTo>
                <a:lnTo>
                  <a:pt x="119" y="6"/>
                </a:lnTo>
                <a:lnTo>
                  <a:pt x="117" y="2"/>
                </a:lnTo>
                <a:lnTo>
                  <a:pt x="115" y="0"/>
                </a:lnTo>
                <a:lnTo>
                  <a:pt x="109" y="0"/>
                </a:lnTo>
                <a:lnTo>
                  <a:pt x="109" y="0"/>
                </a:lnTo>
                <a:lnTo>
                  <a:pt x="55" y="0"/>
                </a:lnTo>
                <a:lnTo>
                  <a:pt x="55" y="0"/>
                </a:lnTo>
                <a:lnTo>
                  <a:pt x="51" y="6"/>
                </a:lnTo>
                <a:lnTo>
                  <a:pt x="47" y="14"/>
                </a:lnTo>
                <a:lnTo>
                  <a:pt x="47" y="14"/>
                </a:lnTo>
                <a:lnTo>
                  <a:pt x="43" y="19"/>
                </a:lnTo>
                <a:lnTo>
                  <a:pt x="37" y="27"/>
                </a:lnTo>
                <a:lnTo>
                  <a:pt x="33" y="33"/>
                </a:lnTo>
                <a:lnTo>
                  <a:pt x="29" y="41"/>
                </a:lnTo>
                <a:lnTo>
                  <a:pt x="29" y="41"/>
                </a:lnTo>
                <a:lnTo>
                  <a:pt x="27" y="49"/>
                </a:lnTo>
                <a:lnTo>
                  <a:pt x="21" y="59"/>
                </a:lnTo>
                <a:lnTo>
                  <a:pt x="13" y="72"/>
                </a:lnTo>
                <a:lnTo>
                  <a:pt x="4" y="86"/>
                </a:lnTo>
                <a:lnTo>
                  <a:pt x="4" y="86"/>
                </a:lnTo>
                <a:lnTo>
                  <a:pt x="2" y="92"/>
                </a:lnTo>
                <a:lnTo>
                  <a:pt x="0" y="98"/>
                </a:lnTo>
                <a:lnTo>
                  <a:pt x="55" y="98"/>
                </a:lnTo>
                <a:lnTo>
                  <a:pt x="55" y="98"/>
                </a:lnTo>
                <a:lnTo>
                  <a:pt x="55" y="76"/>
                </a:lnTo>
                <a:lnTo>
                  <a:pt x="55" y="7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0" name="Freeform 33"/>
          <p:cNvSpPr>
            <a:spLocks/>
          </p:cNvSpPr>
          <p:nvPr/>
        </p:nvSpPr>
        <p:spPr bwMode="auto">
          <a:xfrm>
            <a:off x="5211398" y="3902049"/>
            <a:ext cx="380820" cy="421835"/>
          </a:xfrm>
          <a:custGeom>
            <a:avLst/>
            <a:gdLst>
              <a:gd name="T0" fmla="*/ 13 w 170"/>
              <a:gd name="T1" fmla="*/ 166 h 192"/>
              <a:gd name="T2" fmla="*/ 25 w 170"/>
              <a:gd name="T3" fmla="*/ 166 h 192"/>
              <a:gd name="T4" fmla="*/ 29 w 170"/>
              <a:gd name="T5" fmla="*/ 166 h 192"/>
              <a:gd name="T6" fmla="*/ 37 w 170"/>
              <a:gd name="T7" fmla="*/ 166 h 192"/>
              <a:gd name="T8" fmla="*/ 41 w 170"/>
              <a:gd name="T9" fmla="*/ 170 h 192"/>
              <a:gd name="T10" fmla="*/ 49 w 170"/>
              <a:gd name="T11" fmla="*/ 172 h 192"/>
              <a:gd name="T12" fmla="*/ 51 w 170"/>
              <a:gd name="T13" fmla="*/ 178 h 192"/>
              <a:gd name="T14" fmla="*/ 60 w 170"/>
              <a:gd name="T15" fmla="*/ 186 h 192"/>
              <a:gd name="T16" fmla="*/ 64 w 170"/>
              <a:gd name="T17" fmla="*/ 188 h 192"/>
              <a:gd name="T18" fmla="*/ 66 w 170"/>
              <a:gd name="T19" fmla="*/ 192 h 192"/>
              <a:gd name="T20" fmla="*/ 74 w 170"/>
              <a:gd name="T21" fmla="*/ 190 h 192"/>
              <a:gd name="T22" fmla="*/ 74 w 170"/>
              <a:gd name="T23" fmla="*/ 188 h 192"/>
              <a:gd name="T24" fmla="*/ 76 w 170"/>
              <a:gd name="T25" fmla="*/ 182 h 192"/>
              <a:gd name="T26" fmla="*/ 82 w 170"/>
              <a:gd name="T27" fmla="*/ 184 h 192"/>
              <a:gd name="T28" fmla="*/ 86 w 170"/>
              <a:gd name="T29" fmla="*/ 186 h 192"/>
              <a:gd name="T30" fmla="*/ 90 w 170"/>
              <a:gd name="T31" fmla="*/ 182 h 192"/>
              <a:gd name="T32" fmla="*/ 90 w 170"/>
              <a:gd name="T33" fmla="*/ 182 h 192"/>
              <a:gd name="T34" fmla="*/ 98 w 170"/>
              <a:gd name="T35" fmla="*/ 184 h 192"/>
              <a:gd name="T36" fmla="*/ 104 w 170"/>
              <a:gd name="T37" fmla="*/ 182 h 192"/>
              <a:gd name="T38" fmla="*/ 109 w 170"/>
              <a:gd name="T39" fmla="*/ 182 h 192"/>
              <a:gd name="T40" fmla="*/ 164 w 170"/>
              <a:gd name="T41" fmla="*/ 180 h 192"/>
              <a:gd name="T42" fmla="*/ 164 w 170"/>
              <a:gd name="T43" fmla="*/ 178 h 192"/>
              <a:gd name="T44" fmla="*/ 164 w 170"/>
              <a:gd name="T45" fmla="*/ 168 h 192"/>
              <a:gd name="T46" fmla="*/ 147 w 170"/>
              <a:gd name="T47" fmla="*/ 35 h 192"/>
              <a:gd name="T48" fmla="*/ 170 w 170"/>
              <a:gd name="T49" fmla="*/ 35 h 192"/>
              <a:gd name="T50" fmla="*/ 121 w 170"/>
              <a:gd name="T51" fmla="*/ 2 h 192"/>
              <a:gd name="T52" fmla="*/ 119 w 170"/>
              <a:gd name="T53" fmla="*/ 0 h 192"/>
              <a:gd name="T54" fmla="*/ 119 w 170"/>
              <a:gd name="T55" fmla="*/ 21 h 192"/>
              <a:gd name="T56" fmla="*/ 70 w 170"/>
              <a:gd name="T57" fmla="*/ 21 h 192"/>
              <a:gd name="T58" fmla="*/ 70 w 170"/>
              <a:gd name="T59" fmla="*/ 60 h 192"/>
              <a:gd name="T60" fmla="*/ 68 w 170"/>
              <a:gd name="T61" fmla="*/ 62 h 192"/>
              <a:gd name="T62" fmla="*/ 58 w 170"/>
              <a:gd name="T63" fmla="*/ 68 h 192"/>
              <a:gd name="T64" fmla="*/ 55 w 170"/>
              <a:gd name="T65" fmla="*/ 70 h 192"/>
              <a:gd name="T66" fmla="*/ 0 w 170"/>
              <a:gd name="T67" fmla="*/ 92 h 192"/>
              <a:gd name="T68" fmla="*/ 0 w 170"/>
              <a:gd name="T69" fmla="*/ 98 h 192"/>
              <a:gd name="T70" fmla="*/ 8 w 170"/>
              <a:gd name="T71" fmla="*/ 109 h 192"/>
              <a:gd name="T72" fmla="*/ 11 w 170"/>
              <a:gd name="T73" fmla="*/ 115 h 192"/>
              <a:gd name="T74" fmla="*/ 8 w 170"/>
              <a:gd name="T75" fmla="*/ 125 h 192"/>
              <a:gd name="T76" fmla="*/ 11 w 170"/>
              <a:gd name="T77" fmla="*/ 133 h 192"/>
              <a:gd name="T78" fmla="*/ 15 w 170"/>
              <a:gd name="T79" fmla="*/ 139 h 192"/>
              <a:gd name="T80" fmla="*/ 11 w 170"/>
              <a:gd name="T81" fmla="*/ 156 h 192"/>
              <a:gd name="T82" fmla="*/ 6 w 170"/>
              <a:gd name="T83" fmla="*/ 162 h 192"/>
              <a:gd name="T84" fmla="*/ 4 w 170"/>
              <a:gd name="T85" fmla="*/ 174 h 192"/>
              <a:gd name="T86" fmla="*/ 4 w 170"/>
              <a:gd name="T87" fmla="*/ 174 h 192"/>
              <a:gd name="T88" fmla="*/ 6 w 170"/>
              <a:gd name="T89" fmla="*/ 172 h 192"/>
              <a:gd name="T90" fmla="*/ 11 w 170"/>
              <a:gd name="T91" fmla="*/ 166 h 192"/>
              <a:gd name="T92" fmla="*/ 13 w 170"/>
              <a:gd name="T93" fmla="*/ 16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0" h="192">
                <a:moveTo>
                  <a:pt x="13" y="166"/>
                </a:moveTo>
                <a:lnTo>
                  <a:pt x="13" y="166"/>
                </a:lnTo>
                <a:lnTo>
                  <a:pt x="21" y="166"/>
                </a:lnTo>
                <a:lnTo>
                  <a:pt x="25" y="166"/>
                </a:lnTo>
                <a:lnTo>
                  <a:pt x="25" y="166"/>
                </a:lnTo>
                <a:lnTo>
                  <a:pt x="29" y="166"/>
                </a:lnTo>
                <a:lnTo>
                  <a:pt x="33" y="164"/>
                </a:lnTo>
                <a:lnTo>
                  <a:pt x="37" y="166"/>
                </a:lnTo>
                <a:lnTo>
                  <a:pt x="37" y="166"/>
                </a:lnTo>
                <a:lnTo>
                  <a:pt x="41" y="170"/>
                </a:lnTo>
                <a:lnTo>
                  <a:pt x="45" y="172"/>
                </a:lnTo>
                <a:lnTo>
                  <a:pt x="49" y="172"/>
                </a:lnTo>
                <a:lnTo>
                  <a:pt x="49" y="172"/>
                </a:lnTo>
                <a:lnTo>
                  <a:pt x="51" y="178"/>
                </a:lnTo>
                <a:lnTo>
                  <a:pt x="55" y="182"/>
                </a:lnTo>
                <a:lnTo>
                  <a:pt x="60" y="186"/>
                </a:lnTo>
                <a:lnTo>
                  <a:pt x="60" y="186"/>
                </a:lnTo>
                <a:lnTo>
                  <a:pt x="64" y="188"/>
                </a:lnTo>
                <a:lnTo>
                  <a:pt x="66" y="192"/>
                </a:lnTo>
                <a:lnTo>
                  <a:pt x="66" y="192"/>
                </a:lnTo>
                <a:lnTo>
                  <a:pt x="72" y="190"/>
                </a:lnTo>
                <a:lnTo>
                  <a:pt x="74" y="190"/>
                </a:lnTo>
                <a:lnTo>
                  <a:pt x="74" y="188"/>
                </a:lnTo>
                <a:lnTo>
                  <a:pt x="74" y="188"/>
                </a:lnTo>
                <a:lnTo>
                  <a:pt x="74" y="184"/>
                </a:lnTo>
                <a:lnTo>
                  <a:pt x="76" y="182"/>
                </a:lnTo>
                <a:lnTo>
                  <a:pt x="78" y="182"/>
                </a:lnTo>
                <a:lnTo>
                  <a:pt x="82" y="184"/>
                </a:lnTo>
                <a:lnTo>
                  <a:pt x="82" y="184"/>
                </a:lnTo>
                <a:lnTo>
                  <a:pt x="86" y="186"/>
                </a:lnTo>
                <a:lnTo>
                  <a:pt x="88" y="186"/>
                </a:lnTo>
                <a:lnTo>
                  <a:pt x="90" y="182"/>
                </a:lnTo>
                <a:lnTo>
                  <a:pt x="90" y="182"/>
                </a:lnTo>
                <a:lnTo>
                  <a:pt x="90" y="182"/>
                </a:lnTo>
                <a:lnTo>
                  <a:pt x="92" y="182"/>
                </a:lnTo>
                <a:lnTo>
                  <a:pt x="98" y="184"/>
                </a:lnTo>
                <a:lnTo>
                  <a:pt x="98" y="184"/>
                </a:lnTo>
                <a:lnTo>
                  <a:pt x="104" y="182"/>
                </a:lnTo>
                <a:lnTo>
                  <a:pt x="109" y="182"/>
                </a:lnTo>
                <a:lnTo>
                  <a:pt x="109" y="182"/>
                </a:lnTo>
                <a:lnTo>
                  <a:pt x="135" y="182"/>
                </a:lnTo>
                <a:lnTo>
                  <a:pt x="164" y="180"/>
                </a:lnTo>
                <a:lnTo>
                  <a:pt x="164" y="180"/>
                </a:lnTo>
                <a:lnTo>
                  <a:pt x="164" y="178"/>
                </a:lnTo>
                <a:lnTo>
                  <a:pt x="164" y="174"/>
                </a:lnTo>
                <a:lnTo>
                  <a:pt x="164" y="168"/>
                </a:lnTo>
                <a:lnTo>
                  <a:pt x="160" y="164"/>
                </a:lnTo>
                <a:lnTo>
                  <a:pt x="147" y="35"/>
                </a:lnTo>
                <a:lnTo>
                  <a:pt x="170" y="35"/>
                </a:lnTo>
                <a:lnTo>
                  <a:pt x="170" y="35"/>
                </a:lnTo>
                <a:lnTo>
                  <a:pt x="121" y="2"/>
                </a:lnTo>
                <a:lnTo>
                  <a:pt x="121" y="2"/>
                </a:lnTo>
                <a:lnTo>
                  <a:pt x="119" y="0"/>
                </a:lnTo>
                <a:lnTo>
                  <a:pt x="119" y="0"/>
                </a:lnTo>
                <a:lnTo>
                  <a:pt x="119" y="21"/>
                </a:lnTo>
                <a:lnTo>
                  <a:pt x="119" y="21"/>
                </a:lnTo>
                <a:lnTo>
                  <a:pt x="94" y="21"/>
                </a:lnTo>
                <a:lnTo>
                  <a:pt x="70" y="21"/>
                </a:lnTo>
                <a:lnTo>
                  <a:pt x="70" y="21"/>
                </a:lnTo>
                <a:lnTo>
                  <a:pt x="70" y="60"/>
                </a:lnTo>
                <a:lnTo>
                  <a:pt x="70" y="60"/>
                </a:lnTo>
                <a:lnTo>
                  <a:pt x="68" y="62"/>
                </a:lnTo>
                <a:lnTo>
                  <a:pt x="64" y="66"/>
                </a:lnTo>
                <a:lnTo>
                  <a:pt x="58" y="68"/>
                </a:lnTo>
                <a:lnTo>
                  <a:pt x="55" y="70"/>
                </a:lnTo>
                <a:lnTo>
                  <a:pt x="55" y="70"/>
                </a:lnTo>
                <a:lnTo>
                  <a:pt x="55" y="92"/>
                </a:lnTo>
                <a:lnTo>
                  <a:pt x="0" y="92"/>
                </a:lnTo>
                <a:lnTo>
                  <a:pt x="0" y="92"/>
                </a:lnTo>
                <a:lnTo>
                  <a:pt x="0" y="98"/>
                </a:lnTo>
                <a:lnTo>
                  <a:pt x="2" y="102"/>
                </a:lnTo>
                <a:lnTo>
                  <a:pt x="8" y="109"/>
                </a:lnTo>
                <a:lnTo>
                  <a:pt x="8" y="109"/>
                </a:lnTo>
                <a:lnTo>
                  <a:pt x="11" y="115"/>
                </a:lnTo>
                <a:lnTo>
                  <a:pt x="8" y="119"/>
                </a:lnTo>
                <a:lnTo>
                  <a:pt x="8" y="125"/>
                </a:lnTo>
                <a:lnTo>
                  <a:pt x="11" y="133"/>
                </a:lnTo>
                <a:lnTo>
                  <a:pt x="11" y="133"/>
                </a:lnTo>
                <a:lnTo>
                  <a:pt x="13" y="135"/>
                </a:lnTo>
                <a:lnTo>
                  <a:pt x="15" y="139"/>
                </a:lnTo>
                <a:lnTo>
                  <a:pt x="13" y="147"/>
                </a:lnTo>
                <a:lnTo>
                  <a:pt x="11" y="156"/>
                </a:lnTo>
                <a:lnTo>
                  <a:pt x="6" y="162"/>
                </a:lnTo>
                <a:lnTo>
                  <a:pt x="6" y="162"/>
                </a:lnTo>
                <a:lnTo>
                  <a:pt x="4" y="166"/>
                </a:lnTo>
                <a:lnTo>
                  <a:pt x="4" y="174"/>
                </a:lnTo>
                <a:lnTo>
                  <a:pt x="4" y="174"/>
                </a:lnTo>
                <a:lnTo>
                  <a:pt x="4" y="174"/>
                </a:lnTo>
                <a:lnTo>
                  <a:pt x="4" y="174"/>
                </a:lnTo>
                <a:lnTo>
                  <a:pt x="6" y="172"/>
                </a:lnTo>
                <a:lnTo>
                  <a:pt x="8" y="170"/>
                </a:lnTo>
                <a:lnTo>
                  <a:pt x="11" y="166"/>
                </a:lnTo>
                <a:lnTo>
                  <a:pt x="13" y="166"/>
                </a:lnTo>
                <a:lnTo>
                  <a:pt x="13" y="16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1" name="Freeform 34"/>
          <p:cNvSpPr>
            <a:spLocks/>
          </p:cNvSpPr>
          <p:nvPr/>
        </p:nvSpPr>
        <p:spPr bwMode="auto">
          <a:xfrm>
            <a:off x="5359244" y="3978946"/>
            <a:ext cx="526428" cy="494339"/>
          </a:xfrm>
          <a:custGeom>
            <a:avLst/>
            <a:gdLst>
              <a:gd name="T0" fmla="*/ 222 w 235"/>
              <a:gd name="T1" fmla="*/ 88 h 225"/>
              <a:gd name="T2" fmla="*/ 216 w 235"/>
              <a:gd name="T3" fmla="*/ 80 h 225"/>
              <a:gd name="T4" fmla="*/ 200 w 235"/>
              <a:gd name="T5" fmla="*/ 74 h 225"/>
              <a:gd name="T6" fmla="*/ 192 w 235"/>
              <a:gd name="T7" fmla="*/ 61 h 225"/>
              <a:gd name="T8" fmla="*/ 94 w 235"/>
              <a:gd name="T9" fmla="*/ 129 h 225"/>
              <a:gd name="T10" fmla="*/ 98 w 235"/>
              <a:gd name="T11" fmla="*/ 139 h 225"/>
              <a:gd name="T12" fmla="*/ 98 w 235"/>
              <a:gd name="T13" fmla="*/ 145 h 225"/>
              <a:gd name="T14" fmla="*/ 43 w 235"/>
              <a:gd name="T15" fmla="*/ 147 h 225"/>
              <a:gd name="T16" fmla="*/ 32 w 235"/>
              <a:gd name="T17" fmla="*/ 149 h 225"/>
              <a:gd name="T18" fmla="*/ 24 w 235"/>
              <a:gd name="T19" fmla="*/ 147 h 225"/>
              <a:gd name="T20" fmla="*/ 20 w 235"/>
              <a:gd name="T21" fmla="*/ 151 h 225"/>
              <a:gd name="T22" fmla="*/ 12 w 235"/>
              <a:gd name="T23" fmla="*/ 147 h 225"/>
              <a:gd name="T24" fmla="*/ 8 w 235"/>
              <a:gd name="T25" fmla="*/ 153 h 225"/>
              <a:gd name="T26" fmla="*/ 6 w 235"/>
              <a:gd name="T27" fmla="*/ 155 h 225"/>
              <a:gd name="T28" fmla="*/ 2 w 235"/>
              <a:gd name="T29" fmla="*/ 161 h 225"/>
              <a:gd name="T30" fmla="*/ 4 w 235"/>
              <a:gd name="T31" fmla="*/ 168 h 225"/>
              <a:gd name="T32" fmla="*/ 10 w 235"/>
              <a:gd name="T33" fmla="*/ 178 h 225"/>
              <a:gd name="T34" fmla="*/ 14 w 235"/>
              <a:gd name="T35" fmla="*/ 194 h 225"/>
              <a:gd name="T36" fmla="*/ 16 w 235"/>
              <a:gd name="T37" fmla="*/ 198 h 225"/>
              <a:gd name="T38" fmla="*/ 20 w 235"/>
              <a:gd name="T39" fmla="*/ 198 h 225"/>
              <a:gd name="T40" fmla="*/ 26 w 235"/>
              <a:gd name="T41" fmla="*/ 196 h 225"/>
              <a:gd name="T42" fmla="*/ 30 w 235"/>
              <a:gd name="T43" fmla="*/ 196 h 225"/>
              <a:gd name="T44" fmla="*/ 41 w 235"/>
              <a:gd name="T45" fmla="*/ 194 h 225"/>
              <a:gd name="T46" fmla="*/ 49 w 235"/>
              <a:gd name="T47" fmla="*/ 194 h 225"/>
              <a:gd name="T48" fmla="*/ 53 w 235"/>
              <a:gd name="T49" fmla="*/ 204 h 225"/>
              <a:gd name="T50" fmla="*/ 55 w 235"/>
              <a:gd name="T51" fmla="*/ 208 h 225"/>
              <a:gd name="T52" fmla="*/ 55 w 235"/>
              <a:gd name="T53" fmla="*/ 212 h 225"/>
              <a:gd name="T54" fmla="*/ 57 w 235"/>
              <a:gd name="T55" fmla="*/ 215 h 225"/>
              <a:gd name="T56" fmla="*/ 59 w 235"/>
              <a:gd name="T57" fmla="*/ 221 h 225"/>
              <a:gd name="T58" fmla="*/ 65 w 235"/>
              <a:gd name="T59" fmla="*/ 223 h 225"/>
              <a:gd name="T60" fmla="*/ 69 w 235"/>
              <a:gd name="T61" fmla="*/ 221 h 225"/>
              <a:gd name="T62" fmla="*/ 75 w 235"/>
              <a:gd name="T63" fmla="*/ 225 h 225"/>
              <a:gd name="T64" fmla="*/ 81 w 235"/>
              <a:gd name="T65" fmla="*/ 221 h 225"/>
              <a:gd name="T66" fmla="*/ 87 w 235"/>
              <a:gd name="T67" fmla="*/ 219 h 225"/>
              <a:gd name="T68" fmla="*/ 87 w 235"/>
              <a:gd name="T69" fmla="*/ 223 h 225"/>
              <a:gd name="T70" fmla="*/ 96 w 235"/>
              <a:gd name="T71" fmla="*/ 221 h 225"/>
              <a:gd name="T72" fmla="*/ 100 w 235"/>
              <a:gd name="T73" fmla="*/ 208 h 225"/>
              <a:gd name="T74" fmla="*/ 100 w 235"/>
              <a:gd name="T75" fmla="*/ 200 h 225"/>
              <a:gd name="T76" fmla="*/ 108 w 235"/>
              <a:gd name="T77" fmla="*/ 198 h 225"/>
              <a:gd name="T78" fmla="*/ 114 w 235"/>
              <a:gd name="T79" fmla="*/ 188 h 225"/>
              <a:gd name="T80" fmla="*/ 116 w 235"/>
              <a:gd name="T81" fmla="*/ 180 h 225"/>
              <a:gd name="T82" fmla="*/ 120 w 235"/>
              <a:gd name="T83" fmla="*/ 176 h 225"/>
              <a:gd name="T84" fmla="*/ 128 w 235"/>
              <a:gd name="T85" fmla="*/ 176 h 225"/>
              <a:gd name="T86" fmla="*/ 132 w 235"/>
              <a:gd name="T87" fmla="*/ 172 h 225"/>
              <a:gd name="T88" fmla="*/ 134 w 235"/>
              <a:gd name="T89" fmla="*/ 170 h 225"/>
              <a:gd name="T90" fmla="*/ 143 w 235"/>
              <a:gd name="T91" fmla="*/ 165 h 225"/>
              <a:gd name="T92" fmla="*/ 147 w 235"/>
              <a:gd name="T93" fmla="*/ 161 h 225"/>
              <a:gd name="T94" fmla="*/ 151 w 235"/>
              <a:gd name="T95" fmla="*/ 159 h 225"/>
              <a:gd name="T96" fmla="*/ 159 w 235"/>
              <a:gd name="T97" fmla="*/ 157 h 225"/>
              <a:gd name="T98" fmla="*/ 169 w 235"/>
              <a:gd name="T99" fmla="*/ 153 h 225"/>
              <a:gd name="T100" fmla="*/ 179 w 235"/>
              <a:gd name="T101" fmla="*/ 153 h 225"/>
              <a:gd name="T102" fmla="*/ 192 w 235"/>
              <a:gd name="T103" fmla="*/ 151 h 225"/>
              <a:gd name="T104" fmla="*/ 200 w 235"/>
              <a:gd name="T105" fmla="*/ 149 h 225"/>
              <a:gd name="T106" fmla="*/ 220 w 235"/>
              <a:gd name="T107" fmla="*/ 147 h 225"/>
              <a:gd name="T108" fmla="*/ 230 w 235"/>
              <a:gd name="T109" fmla="*/ 141 h 225"/>
              <a:gd name="T110" fmla="*/ 235 w 235"/>
              <a:gd name="T111" fmla="*/ 131 h 225"/>
              <a:gd name="T112" fmla="*/ 235 w 235"/>
              <a:gd name="T113" fmla="*/ 92 h 225"/>
              <a:gd name="T114" fmla="*/ 222 w 235"/>
              <a:gd name="T115"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5" h="225">
                <a:moveTo>
                  <a:pt x="222" y="94"/>
                </a:moveTo>
                <a:lnTo>
                  <a:pt x="222" y="94"/>
                </a:lnTo>
                <a:lnTo>
                  <a:pt x="222" y="88"/>
                </a:lnTo>
                <a:lnTo>
                  <a:pt x="220" y="84"/>
                </a:lnTo>
                <a:lnTo>
                  <a:pt x="216" y="80"/>
                </a:lnTo>
                <a:lnTo>
                  <a:pt x="216" y="80"/>
                </a:lnTo>
                <a:lnTo>
                  <a:pt x="206" y="76"/>
                </a:lnTo>
                <a:lnTo>
                  <a:pt x="200" y="74"/>
                </a:lnTo>
                <a:lnTo>
                  <a:pt x="200" y="74"/>
                </a:lnTo>
                <a:lnTo>
                  <a:pt x="198" y="69"/>
                </a:lnTo>
                <a:lnTo>
                  <a:pt x="192" y="61"/>
                </a:lnTo>
                <a:lnTo>
                  <a:pt x="192" y="61"/>
                </a:lnTo>
                <a:lnTo>
                  <a:pt x="104" y="0"/>
                </a:lnTo>
                <a:lnTo>
                  <a:pt x="81" y="0"/>
                </a:lnTo>
                <a:lnTo>
                  <a:pt x="94" y="129"/>
                </a:lnTo>
                <a:lnTo>
                  <a:pt x="98" y="133"/>
                </a:lnTo>
                <a:lnTo>
                  <a:pt x="98" y="133"/>
                </a:lnTo>
                <a:lnTo>
                  <a:pt x="98" y="139"/>
                </a:lnTo>
                <a:lnTo>
                  <a:pt x="98" y="143"/>
                </a:lnTo>
                <a:lnTo>
                  <a:pt x="98" y="145"/>
                </a:lnTo>
                <a:lnTo>
                  <a:pt x="98" y="145"/>
                </a:lnTo>
                <a:lnTo>
                  <a:pt x="69" y="147"/>
                </a:lnTo>
                <a:lnTo>
                  <a:pt x="43" y="147"/>
                </a:lnTo>
                <a:lnTo>
                  <a:pt x="43" y="147"/>
                </a:lnTo>
                <a:lnTo>
                  <a:pt x="38" y="147"/>
                </a:lnTo>
                <a:lnTo>
                  <a:pt x="32" y="149"/>
                </a:lnTo>
                <a:lnTo>
                  <a:pt x="32" y="149"/>
                </a:lnTo>
                <a:lnTo>
                  <a:pt x="26" y="147"/>
                </a:lnTo>
                <a:lnTo>
                  <a:pt x="24" y="147"/>
                </a:lnTo>
                <a:lnTo>
                  <a:pt x="24" y="147"/>
                </a:lnTo>
                <a:lnTo>
                  <a:pt x="24" y="147"/>
                </a:lnTo>
                <a:lnTo>
                  <a:pt x="22" y="151"/>
                </a:lnTo>
                <a:lnTo>
                  <a:pt x="20" y="151"/>
                </a:lnTo>
                <a:lnTo>
                  <a:pt x="16" y="149"/>
                </a:lnTo>
                <a:lnTo>
                  <a:pt x="16" y="149"/>
                </a:lnTo>
                <a:lnTo>
                  <a:pt x="12" y="147"/>
                </a:lnTo>
                <a:lnTo>
                  <a:pt x="10" y="147"/>
                </a:lnTo>
                <a:lnTo>
                  <a:pt x="8" y="149"/>
                </a:lnTo>
                <a:lnTo>
                  <a:pt x="8" y="153"/>
                </a:lnTo>
                <a:lnTo>
                  <a:pt x="8" y="153"/>
                </a:lnTo>
                <a:lnTo>
                  <a:pt x="8" y="155"/>
                </a:lnTo>
                <a:lnTo>
                  <a:pt x="6" y="155"/>
                </a:lnTo>
                <a:lnTo>
                  <a:pt x="0" y="157"/>
                </a:lnTo>
                <a:lnTo>
                  <a:pt x="0" y="157"/>
                </a:lnTo>
                <a:lnTo>
                  <a:pt x="2" y="161"/>
                </a:lnTo>
                <a:lnTo>
                  <a:pt x="4" y="165"/>
                </a:lnTo>
                <a:lnTo>
                  <a:pt x="4" y="165"/>
                </a:lnTo>
                <a:lnTo>
                  <a:pt x="4" y="168"/>
                </a:lnTo>
                <a:lnTo>
                  <a:pt x="6" y="174"/>
                </a:lnTo>
                <a:lnTo>
                  <a:pt x="6" y="174"/>
                </a:lnTo>
                <a:lnTo>
                  <a:pt x="10" y="178"/>
                </a:lnTo>
                <a:lnTo>
                  <a:pt x="14" y="184"/>
                </a:lnTo>
                <a:lnTo>
                  <a:pt x="14" y="184"/>
                </a:lnTo>
                <a:lnTo>
                  <a:pt x="14" y="194"/>
                </a:lnTo>
                <a:lnTo>
                  <a:pt x="14" y="194"/>
                </a:lnTo>
                <a:lnTo>
                  <a:pt x="14" y="198"/>
                </a:lnTo>
                <a:lnTo>
                  <a:pt x="16" y="198"/>
                </a:lnTo>
                <a:lnTo>
                  <a:pt x="18" y="198"/>
                </a:lnTo>
                <a:lnTo>
                  <a:pt x="18" y="198"/>
                </a:lnTo>
                <a:lnTo>
                  <a:pt x="20" y="198"/>
                </a:lnTo>
                <a:lnTo>
                  <a:pt x="22" y="198"/>
                </a:lnTo>
                <a:lnTo>
                  <a:pt x="24" y="198"/>
                </a:lnTo>
                <a:lnTo>
                  <a:pt x="26" y="196"/>
                </a:lnTo>
                <a:lnTo>
                  <a:pt x="26" y="196"/>
                </a:lnTo>
                <a:lnTo>
                  <a:pt x="28" y="196"/>
                </a:lnTo>
                <a:lnTo>
                  <a:pt x="30" y="196"/>
                </a:lnTo>
                <a:lnTo>
                  <a:pt x="34" y="198"/>
                </a:lnTo>
                <a:lnTo>
                  <a:pt x="34" y="198"/>
                </a:lnTo>
                <a:lnTo>
                  <a:pt x="41" y="194"/>
                </a:lnTo>
                <a:lnTo>
                  <a:pt x="45" y="190"/>
                </a:lnTo>
                <a:lnTo>
                  <a:pt x="45" y="190"/>
                </a:lnTo>
                <a:lnTo>
                  <a:pt x="49" y="194"/>
                </a:lnTo>
                <a:lnTo>
                  <a:pt x="51" y="202"/>
                </a:lnTo>
                <a:lnTo>
                  <a:pt x="51" y="202"/>
                </a:lnTo>
                <a:lnTo>
                  <a:pt x="53" y="204"/>
                </a:lnTo>
                <a:lnTo>
                  <a:pt x="55" y="206"/>
                </a:lnTo>
                <a:lnTo>
                  <a:pt x="57" y="206"/>
                </a:lnTo>
                <a:lnTo>
                  <a:pt x="55" y="208"/>
                </a:lnTo>
                <a:lnTo>
                  <a:pt x="55" y="208"/>
                </a:lnTo>
                <a:lnTo>
                  <a:pt x="53" y="210"/>
                </a:lnTo>
                <a:lnTo>
                  <a:pt x="55" y="212"/>
                </a:lnTo>
                <a:lnTo>
                  <a:pt x="55" y="212"/>
                </a:lnTo>
                <a:lnTo>
                  <a:pt x="55" y="212"/>
                </a:lnTo>
                <a:lnTo>
                  <a:pt x="57" y="215"/>
                </a:lnTo>
                <a:lnTo>
                  <a:pt x="57" y="217"/>
                </a:lnTo>
                <a:lnTo>
                  <a:pt x="59" y="221"/>
                </a:lnTo>
                <a:lnTo>
                  <a:pt x="59" y="221"/>
                </a:lnTo>
                <a:lnTo>
                  <a:pt x="63" y="225"/>
                </a:lnTo>
                <a:lnTo>
                  <a:pt x="65" y="225"/>
                </a:lnTo>
                <a:lnTo>
                  <a:pt x="65" y="223"/>
                </a:lnTo>
                <a:lnTo>
                  <a:pt x="65" y="223"/>
                </a:lnTo>
                <a:lnTo>
                  <a:pt x="67" y="221"/>
                </a:lnTo>
                <a:lnTo>
                  <a:pt x="69" y="221"/>
                </a:lnTo>
                <a:lnTo>
                  <a:pt x="73" y="225"/>
                </a:lnTo>
                <a:lnTo>
                  <a:pt x="73" y="225"/>
                </a:lnTo>
                <a:lnTo>
                  <a:pt x="75" y="225"/>
                </a:lnTo>
                <a:lnTo>
                  <a:pt x="77" y="225"/>
                </a:lnTo>
                <a:lnTo>
                  <a:pt x="81" y="221"/>
                </a:lnTo>
                <a:lnTo>
                  <a:pt x="81" y="221"/>
                </a:lnTo>
                <a:lnTo>
                  <a:pt x="81" y="219"/>
                </a:lnTo>
                <a:lnTo>
                  <a:pt x="85" y="217"/>
                </a:lnTo>
                <a:lnTo>
                  <a:pt x="87" y="219"/>
                </a:lnTo>
                <a:lnTo>
                  <a:pt x="87" y="221"/>
                </a:lnTo>
                <a:lnTo>
                  <a:pt x="87" y="221"/>
                </a:lnTo>
                <a:lnTo>
                  <a:pt x="87" y="223"/>
                </a:lnTo>
                <a:lnTo>
                  <a:pt x="94" y="221"/>
                </a:lnTo>
                <a:lnTo>
                  <a:pt x="94" y="221"/>
                </a:lnTo>
                <a:lnTo>
                  <a:pt x="96" y="221"/>
                </a:lnTo>
                <a:lnTo>
                  <a:pt x="96" y="221"/>
                </a:lnTo>
                <a:lnTo>
                  <a:pt x="100" y="208"/>
                </a:lnTo>
                <a:lnTo>
                  <a:pt x="100" y="208"/>
                </a:lnTo>
                <a:lnTo>
                  <a:pt x="100" y="204"/>
                </a:lnTo>
                <a:lnTo>
                  <a:pt x="100" y="202"/>
                </a:lnTo>
                <a:lnTo>
                  <a:pt x="100" y="200"/>
                </a:lnTo>
                <a:lnTo>
                  <a:pt x="100" y="200"/>
                </a:lnTo>
                <a:lnTo>
                  <a:pt x="106" y="200"/>
                </a:lnTo>
                <a:lnTo>
                  <a:pt x="108" y="198"/>
                </a:lnTo>
                <a:lnTo>
                  <a:pt x="112" y="194"/>
                </a:lnTo>
                <a:lnTo>
                  <a:pt x="112" y="194"/>
                </a:lnTo>
                <a:lnTo>
                  <a:pt x="114" y="188"/>
                </a:lnTo>
                <a:lnTo>
                  <a:pt x="116" y="186"/>
                </a:lnTo>
                <a:lnTo>
                  <a:pt x="116" y="186"/>
                </a:lnTo>
                <a:lnTo>
                  <a:pt x="116" y="180"/>
                </a:lnTo>
                <a:lnTo>
                  <a:pt x="118" y="176"/>
                </a:lnTo>
                <a:lnTo>
                  <a:pt x="120" y="176"/>
                </a:lnTo>
                <a:lnTo>
                  <a:pt x="120" y="176"/>
                </a:lnTo>
                <a:lnTo>
                  <a:pt x="126" y="178"/>
                </a:lnTo>
                <a:lnTo>
                  <a:pt x="128" y="178"/>
                </a:lnTo>
                <a:lnTo>
                  <a:pt x="128" y="176"/>
                </a:lnTo>
                <a:lnTo>
                  <a:pt x="128" y="176"/>
                </a:lnTo>
                <a:lnTo>
                  <a:pt x="130" y="174"/>
                </a:lnTo>
                <a:lnTo>
                  <a:pt x="132" y="172"/>
                </a:lnTo>
                <a:lnTo>
                  <a:pt x="134" y="172"/>
                </a:lnTo>
                <a:lnTo>
                  <a:pt x="134" y="170"/>
                </a:lnTo>
                <a:lnTo>
                  <a:pt x="134" y="170"/>
                </a:lnTo>
                <a:lnTo>
                  <a:pt x="137" y="165"/>
                </a:lnTo>
                <a:lnTo>
                  <a:pt x="139" y="165"/>
                </a:lnTo>
                <a:lnTo>
                  <a:pt x="143" y="165"/>
                </a:lnTo>
                <a:lnTo>
                  <a:pt x="143" y="165"/>
                </a:lnTo>
                <a:lnTo>
                  <a:pt x="145" y="165"/>
                </a:lnTo>
                <a:lnTo>
                  <a:pt x="147" y="161"/>
                </a:lnTo>
                <a:lnTo>
                  <a:pt x="147" y="161"/>
                </a:lnTo>
                <a:lnTo>
                  <a:pt x="149" y="161"/>
                </a:lnTo>
                <a:lnTo>
                  <a:pt x="151" y="159"/>
                </a:lnTo>
                <a:lnTo>
                  <a:pt x="155" y="159"/>
                </a:lnTo>
                <a:lnTo>
                  <a:pt x="159" y="157"/>
                </a:lnTo>
                <a:lnTo>
                  <a:pt x="159" y="157"/>
                </a:lnTo>
                <a:lnTo>
                  <a:pt x="165" y="153"/>
                </a:lnTo>
                <a:lnTo>
                  <a:pt x="167" y="151"/>
                </a:lnTo>
                <a:lnTo>
                  <a:pt x="169" y="153"/>
                </a:lnTo>
                <a:lnTo>
                  <a:pt x="169" y="153"/>
                </a:lnTo>
                <a:lnTo>
                  <a:pt x="173" y="153"/>
                </a:lnTo>
                <a:lnTo>
                  <a:pt x="179" y="153"/>
                </a:lnTo>
                <a:lnTo>
                  <a:pt x="188" y="153"/>
                </a:lnTo>
                <a:lnTo>
                  <a:pt x="188" y="153"/>
                </a:lnTo>
                <a:lnTo>
                  <a:pt x="192" y="151"/>
                </a:lnTo>
                <a:lnTo>
                  <a:pt x="196" y="149"/>
                </a:lnTo>
                <a:lnTo>
                  <a:pt x="200" y="149"/>
                </a:lnTo>
                <a:lnTo>
                  <a:pt x="200" y="149"/>
                </a:lnTo>
                <a:lnTo>
                  <a:pt x="210" y="149"/>
                </a:lnTo>
                <a:lnTo>
                  <a:pt x="220" y="147"/>
                </a:lnTo>
                <a:lnTo>
                  <a:pt x="220" y="147"/>
                </a:lnTo>
                <a:lnTo>
                  <a:pt x="224" y="147"/>
                </a:lnTo>
                <a:lnTo>
                  <a:pt x="226" y="145"/>
                </a:lnTo>
                <a:lnTo>
                  <a:pt x="230" y="141"/>
                </a:lnTo>
                <a:lnTo>
                  <a:pt x="230" y="141"/>
                </a:lnTo>
                <a:lnTo>
                  <a:pt x="232" y="135"/>
                </a:lnTo>
                <a:lnTo>
                  <a:pt x="235" y="131"/>
                </a:lnTo>
                <a:lnTo>
                  <a:pt x="235" y="131"/>
                </a:lnTo>
                <a:lnTo>
                  <a:pt x="235" y="114"/>
                </a:lnTo>
                <a:lnTo>
                  <a:pt x="235" y="92"/>
                </a:lnTo>
                <a:lnTo>
                  <a:pt x="235" y="92"/>
                </a:lnTo>
                <a:lnTo>
                  <a:pt x="222" y="94"/>
                </a:lnTo>
                <a:lnTo>
                  <a:pt x="222" y="9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2" name="Freeform 35"/>
          <p:cNvSpPr>
            <a:spLocks/>
          </p:cNvSpPr>
          <p:nvPr/>
        </p:nvSpPr>
        <p:spPr bwMode="auto">
          <a:xfrm>
            <a:off x="5574298" y="4310703"/>
            <a:ext cx="259853" cy="180159"/>
          </a:xfrm>
          <a:custGeom>
            <a:avLst/>
            <a:gdLst>
              <a:gd name="T0" fmla="*/ 116 w 116"/>
              <a:gd name="T1" fmla="*/ 47 h 82"/>
              <a:gd name="T2" fmla="*/ 110 w 116"/>
              <a:gd name="T3" fmla="*/ 45 h 82"/>
              <a:gd name="T4" fmla="*/ 110 w 116"/>
              <a:gd name="T5" fmla="*/ 41 h 82"/>
              <a:gd name="T6" fmla="*/ 110 w 116"/>
              <a:gd name="T7" fmla="*/ 37 h 82"/>
              <a:gd name="T8" fmla="*/ 102 w 116"/>
              <a:gd name="T9" fmla="*/ 37 h 82"/>
              <a:gd name="T10" fmla="*/ 100 w 116"/>
              <a:gd name="T11" fmla="*/ 35 h 82"/>
              <a:gd name="T12" fmla="*/ 96 w 116"/>
              <a:gd name="T13" fmla="*/ 33 h 82"/>
              <a:gd name="T14" fmla="*/ 94 w 116"/>
              <a:gd name="T15" fmla="*/ 27 h 82"/>
              <a:gd name="T16" fmla="*/ 92 w 116"/>
              <a:gd name="T17" fmla="*/ 23 h 82"/>
              <a:gd name="T18" fmla="*/ 87 w 116"/>
              <a:gd name="T19" fmla="*/ 19 h 82"/>
              <a:gd name="T20" fmla="*/ 83 w 116"/>
              <a:gd name="T21" fmla="*/ 10 h 82"/>
              <a:gd name="T22" fmla="*/ 81 w 116"/>
              <a:gd name="T23" fmla="*/ 8 h 82"/>
              <a:gd name="T24" fmla="*/ 83 w 116"/>
              <a:gd name="T25" fmla="*/ 2 h 82"/>
              <a:gd name="T26" fmla="*/ 73 w 116"/>
              <a:gd name="T27" fmla="*/ 2 h 82"/>
              <a:gd name="T28" fmla="*/ 71 w 116"/>
              <a:gd name="T29" fmla="*/ 0 h 82"/>
              <a:gd name="T30" fmla="*/ 63 w 116"/>
              <a:gd name="T31" fmla="*/ 6 h 82"/>
              <a:gd name="T32" fmla="*/ 59 w 116"/>
              <a:gd name="T33" fmla="*/ 8 h 82"/>
              <a:gd name="T34" fmla="*/ 53 w 116"/>
              <a:gd name="T35" fmla="*/ 10 h 82"/>
              <a:gd name="T36" fmla="*/ 51 w 116"/>
              <a:gd name="T37" fmla="*/ 10 h 82"/>
              <a:gd name="T38" fmla="*/ 47 w 116"/>
              <a:gd name="T39" fmla="*/ 14 h 82"/>
              <a:gd name="T40" fmla="*/ 43 w 116"/>
              <a:gd name="T41" fmla="*/ 14 h 82"/>
              <a:gd name="T42" fmla="*/ 38 w 116"/>
              <a:gd name="T43" fmla="*/ 19 h 82"/>
              <a:gd name="T44" fmla="*/ 38 w 116"/>
              <a:gd name="T45" fmla="*/ 21 h 82"/>
              <a:gd name="T46" fmla="*/ 34 w 116"/>
              <a:gd name="T47" fmla="*/ 23 h 82"/>
              <a:gd name="T48" fmla="*/ 32 w 116"/>
              <a:gd name="T49" fmla="*/ 25 h 82"/>
              <a:gd name="T50" fmla="*/ 30 w 116"/>
              <a:gd name="T51" fmla="*/ 27 h 82"/>
              <a:gd name="T52" fmla="*/ 24 w 116"/>
              <a:gd name="T53" fmla="*/ 25 h 82"/>
              <a:gd name="T54" fmla="*/ 20 w 116"/>
              <a:gd name="T55" fmla="*/ 29 h 82"/>
              <a:gd name="T56" fmla="*/ 20 w 116"/>
              <a:gd name="T57" fmla="*/ 35 h 82"/>
              <a:gd name="T58" fmla="*/ 16 w 116"/>
              <a:gd name="T59" fmla="*/ 43 h 82"/>
              <a:gd name="T60" fmla="*/ 12 w 116"/>
              <a:gd name="T61" fmla="*/ 47 h 82"/>
              <a:gd name="T62" fmla="*/ 4 w 116"/>
              <a:gd name="T63" fmla="*/ 49 h 82"/>
              <a:gd name="T64" fmla="*/ 4 w 116"/>
              <a:gd name="T65" fmla="*/ 51 h 82"/>
              <a:gd name="T66" fmla="*/ 4 w 116"/>
              <a:gd name="T67" fmla="*/ 57 h 82"/>
              <a:gd name="T68" fmla="*/ 0 w 116"/>
              <a:gd name="T69" fmla="*/ 70 h 82"/>
              <a:gd name="T70" fmla="*/ 6 w 116"/>
              <a:gd name="T71" fmla="*/ 72 h 82"/>
              <a:gd name="T72" fmla="*/ 8 w 116"/>
              <a:gd name="T73" fmla="*/ 74 h 82"/>
              <a:gd name="T74" fmla="*/ 16 w 116"/>
              <a:gd name="T75" fmla="*/ 82 h 82"/>
              <a:gd name="T76" fmla="*/ 20 w 116"/>
              <a:gd name="T77" fmla="*/ 80 h 82"/>
              <a:gd name="T78" fmla="*/ 28 w 116"/>
              <a:gd name="T79" fmla="*/ 76 h 82"/>
              <a:gd name="T80" fmla="*/ 36 w 116"/>
              <a:gd name="T81" fmla="*/ 78 h 82"/>
              <a:gd name="T82" fmla="*/ 41 w 116"/>
              <a:gd name="T83" fmla="*/ 80 h 82"/>
              <a:gd name="T84" fmla="*/ 41 w 116"/>
              <a:gd name="T85" fmla="*/ 76 h 82"/>
              <a:gd name="T86" fmla="*/ 38 w 116"/>
              <a:gd name="T87" fmla="*/ 66 h 82"/>
              <a:gd name="T88" fmla="*/ 38 w 116"/>
              <a:gd name="T89" fmla="*/ 61 h 82"/>
              <a:gd name="T90" fmla="*/ 57 w 116"/>
              <a:gd name="T91" fmla="*/ 61 h 82"/>
              <a:gd name="T92" fmla="*/ 73 w 116"/>
              <a:gd name="T93" fmla="*/ 64 h 82"/>
              <a:gd name="T94" fmla="*/ 75 w 116"/>
              <a:gd name="T95" fmla="*/ 64 h 82"/>
              <a:gd name="T96" fmla="*/ 77 w 116"/>
              <a:gd name="T97" fmla="*/ 59 h 82"/>
              <a:gd name="T98" fmla="*/ 79 w 116"/>
              <a:gd name="T99" fmla="*/ 59 h 82"/>
              <a:gd name="T100" fmla="*/ 92 w 116"/>
              <a:gd name="T101" fmla="*/ 61 h 82"/>
              <a:gd name="T102" fmla="*/ 96 w 116"/>
              <a:gd name="T103" fmla="*/ 57 h 82"/>
              <a:gd name="T104" fmla="*/ 100 w 116"/>
              <a:gd name="T105" fmla="*/ 55 h 82"/>
              <a:gd name="T106" fmla="*/ 112 w 116"/>
              <a:gd name="T107" fmla="*/ 53 h 82"/>
              <a:gd name="T108" fmla="*/ 114 w 116"/>
              <a:gd name="T109" fmla="*/ 51 h 82"/>
              <a:gd name="T110" fmla="*/ 116 w 116"/>
              <a:gd name="T111" fmla="*/ 47 h 82"/>
              <a:gd name="T112" fmla="*/ 116 w 116"/>
              <a:gd name="T113"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 h="82">
                <a:moveTo>
                  <a:pt x="116" y="47"/>
                </a:moveTo>
                <a:lnTo>
                  <a:pt x="116" y="47"/>
                </a:lnTo>
                <a:lnTo>
                  <a:pt x="112" y="45"/>
                </a:lnTo>
                <a:lnTo>
                  <a:pt x="110" y="45"/>
                </a:lnTo>
                <a:lnTo>
                  <a:pt x="110" y="45"/>
                </a:lnTo>
                <a:lnTo>
                  <a:pt x="110" y="41"/>
                </a:lnTo>
                <a:lnTo>
                  <a:pt x="110" y="37"/>
                </a:lnTo>
                <a:lnTo>
                  <a:pt x="110" y="37"/>
                </a:lnTo>
                <a:lnTo>
                  <a:pt x="106" y="37"/>
                </a:lnTo>
                <a:lnTo>
                  <a:pt x="102" y="37"/>
                </a:lnTo>
                <a:lnTo>
                  <a:pt x="102" y="37"/>
                </a:lnTo>
                <a:lnTo>
                  <a:pt x="100" y="35"/>
                </a:lnTo>
                <a:lnTo>
                  <a:pt x="96" y="33"/>
                </a:lnTo>
                <a:lnTo>
                  <a:pt x="96" y="33"/>
                </a:lnTo>
                <a:lnTo>
                  <a:pt x="94" y="31"/>
                </a:lnTo>
                <a:lnTo>
                  <a:pt x="94" y="27"/>
                </a:lnTo>
                <a:lnTo>
                  <a:pt x="94" y="27"/>
                </a:lnTo>
                <a:lnTo>
                  <a:pt x="92" y="23"/>
                </a:lnTo>
                <a:lnTo>
                  <a:pt x="87" y="19"/>
                </a:lnTo>
                <a:lnTo>
                  <a:pt x="87" y="19"/>
                </a:lnTo>
                <a:lnTo>
                  <a:pt x="85" y="14"/>
                </a:lnTo>
                <a:lnTo>
                  <a:pt x="83" y="10"/>
                </a:lnTo>
                <a:lnTo>
                  <a:pt x="83" y="10"/>
                </a:lnTo>
                <a:lnTo>
                  <a:pt x="81" y="8"/>
                </a:lnTo>
                <a:lnTo>
                  <a:pt x="83" y="2"/>
                </a:lnTo>
                <a:lnTo>
                  <a:pt x="83" y="2"/>
                </a:lnTo>
                <a:lnTo>
                  <a:pt x="77" y="2"/>
                </a:lnTo>
                <a:lnTo>
                  <a:pt x="73" y="2"/>
                </a:lnTo>
                <a:lnTo>
                  <a:pt x="73" y="2"/>
                </a:lnTo>
                <a:lnTo>
                  <a:pt x="71" y="0"/>
                </a:lnTo>
                <a:lnTo>
                  <a:pt x="69" y="2"/>
                </a:lnTo>
                <a:lnTo>
                  <a:pt x="63" y="6"/>
                </a:lnTo>
                <a:lnTo>
                  <a:pt x="63" y="6"/>
                </a:lnTo>
                <a:lnTo>
                  <a:pt x="59" y="8"/>
                </a:lnTo>
                <a:lnTo>
                  <a:pt x="55" y="8"/>
                </a:lnTo>
                <a:lnTo>
                  <a:pt x="53" y="10"/>
                </a:lnTo>
                <a:lnTo>
                  <a:pt x="51" y="10"/>
                </a:lnTo>
                <a:lnTo>
                  <a:pt x="51" y="10"/>
                </a:lnTo>
                <a:lnTo>
                  <a:pt x="49" y="14"/>
                </a:lnTo>
                <a:lnTo>
                  <a:pt x="47" y="14"/>
                </a:lnTo>
                <a:lnTo>
                  <a:pt x="47" y="14"/>
                </a:lnTo>
                <a:lnTo>
                  <a:pt x="43" y="14"/>
                </a:lnTo>
                <a:lnTo>
                  <a:pt x="41" y="14"/>
                </a:lnTo>
                <a:lnTo>
                  <a:pt x="38" y="19"/>
                </a:lnTo>
                <a:lnTo>
                  <a:pt x="38" y="19"/>
                </a:lnTo>
                <a:lnTo>
                  <a:pt x="38" y="21"/>
                </a:lnTo>
                <a:lnTo>
                  <a:pt x="36" y="21"/>
                </a:lnTo>
                <a:lnTo>
                  <a:pt x="34" y="23"/>
                </a:lnTo>
                <a:lnTo>
                  <a:pt x="32" y="25"/>
                </a:lnTo>
                <a:lnTo>
                  <a:pt x="32" y="25"/>
                </a:lnTo>
                <a:lnTo>
                  <a:pt x="32" y="27"/>
                </a:lnTo>
                <a:lnTo>
                  <a:pt x="30" y="27"/>
                </a:lnTo>
                <a:lnTo>
                  <a:pt x="24" y="25"/>
                </a:lnTo>
                <a:lnTo>
                  <a:pt x="24" y="25"/>
                </a:lnTo>
                <a:lnTo>
                  <a:pt x="22" y="25"/>
                </a:lnTo>
                <a:lnTo>
                  <a:pt x="20" y="29"/>
                </a:lnTo>
                <a:lnTo>
                  <a:pt x="20" y="35"/>
                </a:lnTo>
                <a:lnTo>
                  <a:pt x="20" y="35"/>
                </a:lnTo>
                <a:lnTo>
                  <a:pt x="18" y="37"/>
                </a:lnTo>
                <a:lnTo>
                  <a:pt x="16" y="43"/>
                </a:lnTo>
                <a:lnTo>
                  <a:pt x="16" y="43"/>
                </a:lnTo>
                <a:lnTo>
                  <a:pt x="12" y="47"/>
                </a:lnTo>
                <a:lnTo>
                  <a:pt x="10" y="49"/>
                </a:lnTo>
                <a:lnTo>
                  <a:pt x="4" y="49"/>
                </a:lnTo>
                <a:lnTo>
                  <a:pt x="4" y="49"/>
                </a:lnTo>
                <a:lnTo>
                  <a:pt x="4" y="51"/>
                </a:lnTo>
                <a:lnTo>
                  <a:pt x="4" y="53"/>
                </a:lnTo>
                <a:lnTo>
                  <a:pt x="4" y="57"/>
                </a:lnTo>
                <a:lnTo>
                  <a:pt x="4" y="57"/>
                </a:lnTo>
                <a:lnTo>
                  <a:pt x="0" y="70"/>
                </a:lnTo>
                <a:lnTo>
                  <a:pt x="0" y="70"/>
                </a:lnTo>
                <a:lnTo>
                  <a:pt x="6" y="72"/>
                </a:lnTo>
                <a:lnTo>
                  <a:pt x="8" y="74"/>
                </a:lnTo>
                <a:lnTo>
                  <a:pt x="8" y="74"/>
                </a:lnTo>
                <a:lnTo>
                  <a:pt x="12" y="80"/>
                </a:lnTo>
                <a:lnTo>
                  <a:pt x="16" y="82"/>
                </a:lnTo>
                <a:lnTo>
                  <a:pt x="20" y="80"/>
                </a:lnTo>
                <a:lnTo>
                  <a:pt x="20" y="80"/>
                </a:lnTo>
                <a:lnTo>
                  <a:pt x="24" y="78"/>
                </a:lnTo>
                <a:lnTo>
                  <a:pt x="28" y="76"/>
                </a:lnTo>
                <a:lnTo>
                  <a:pt x="34" y="76"/>
                </a:lnTo>
                <a:lnTo>
                  <a:pt x="36" y="78"/>
                </a:lnTo>
                <a:lnTo>
                  <a:pt x="36" y="78"/>
                </a:lnTo>
                <a:lnTo>
                  <a:pt x="41" y="80"/>
                </a:lnTo>
                <a:lnTo>
                  <a:pt x="41" y="76"/>
                </a:lnTo>
                <a:lnTo>
                  <a:pt x="41" y="76"/>
                </a:lnTo>
                <a:lnTo>
                  <a:pt x="41" y="70"/>
                </a:lnTo>
                <a:lnTo>
                  <a:pt x="38" y="66"/>
                </a:lnTo>
                <a:lnTo>
                  <a:pt x="38" y="61"/>
                </a:lnTo>
                <a:lnTo>
                  <a:pt x="38" y="61"/>
                </a:lnTo>
                <a:lnTo>
                  <a:pt x="45" y="61"/>
                </a:lnTo>
                <a:lnTo>
                  <a:pt x="57" y="61"/>
                </a:lnTo>
                <a:lnTo>
                  <a:pt x="69" y="61"/>
                </a:lnTo>
                <a:lnTo>
                  <a:pt x="73" y="64"/>
                </a:lnTo>
                <a:lnTo>
                  <a:pt x="73" y="64"/>
                </a:lnTo>
                <a:lnTo>
                  <a:pt x="75" y="64"/>
                </a:lnTo>
                <a:lnTo>
                  <a:pt x="75" y="61"/>
                </a:lnTo>
                <a:lnTo>
                  <a:pt x="77" y="59"/>
                </a:lnTo>
                <a:lnTo>
                  <a:pt x="79" y="59"/>
                </a:lnTo>
                <a:lnTo>
                  <a:pt x="79" y="59"/>
                </a:lnTo>
                <a:lnTo>
                  <a:pt x="87" y="61"/>
                </a:lnTo>
                <a:lnTo>
                  <a:pt x="92" y="61"/>
                </a:lnTo>
                <a:lnTo>
                  <a:pt x="92" y="61"/>
                </a:lnTo>
                <a:lnTo>
                  <a:pt x="96" y="57"/>
                </a:lnTo>
                <a:lnTo>
                  <a:pt x="100" y="55"/>
                </a:lnTo>
                <a:lnTo>
                  <a:pt x="100" y="55"/>
                </a:lnTo>
                <a:lnTo>
                  <a:pt x="106" y="55"/>
                </a:lnTo>
                <a:lnTo>
                  <a:pt x="112" y="53"/>
                </a:lnTo>
                <a:lnTo>
                  <a:pt x="112" y="53"/>
                </a:lnTo>
                <a:lnTo>
                  <a:pt x="114" y="51"/>
                </a:lnTo>
                <a:lnTo>
                  <a:pt x="116" y="49"/>
                </a:lnTo>
                <a:lnTo>
                  <a:pt x="116" y="47"/>
                </a:lnTo>
                <a:lnTo>
                  <a:pt x="116" y="47"/>
                </a:lnTo>
                <a:lnTo>
                  <a:pt x="116" y="47"/>
                </a:lnTo>
                <a:lnTo>
                  <a:pt x="116" y="4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3" name="Freeform 36"/>
          <p:cNvSpPr>
            <a:spLocks/>
          </p:cNvSpPr>
          <p:nvPr/>
        </p:nvSpPr>
        <p:spPr bwMode="auto">
          <a:xfrm>
            <a:off x="5755746" y="4033871"/>
            <a:ext cx="490586" cy="380092"/>
          </a:xfrm>
          <a:custGeom>
            <a:avLst/>
            <a:gdLst>
              <a:gd name="T0" fmla="*/ 209 w 219"/>
              <a:gd name="T1" fmla="*/ 6 h 173"/>
              <a:gd name="T2" fmla="*/ 196 w 219"/>
              <a:gd name="T3" fmla="*/ 10 h 173"/>
              <a:gd name="T4" fmla="*/ 182 w 219"/>
              <a:gd name="T5" fmla="*/ 2 h 173"/>
              <a:gd name="T6" fmla="*/ 109 w 219"/>
              <a:gd name="T7" fmla="*/ 38 h 173"/>
              <a:gd name="T8" fmla="*/ 60 w 219"/>
              <a:gd name="T9" fmla="*/ 67 h 173"/>
              <a:gd name="T10" fmla="*/ 58 w 219"/>
              <a:gd name="T11" fmla="*/ 67 h 173"/>
              <a:gd name="T12" fmla="*/ 58 w 219"/>
              <a:gd name="T13" fmla="*/ 106 h 173"/>
              <a:gd name="T14" fmla="*/ 53 w 219"/>
              <a:gd name="T15" fmla="*/ 116 h 173"/>
              <a:gd name="T16" fmla="*/ 43 w 219"/>
              <a:gd name="T17" fmla="*/ 122 h 173"/>
              <a:gd name="T18" fmla="*/ 23 w 219"/>
              <a:gd name="T19" fmla="*/ 124 h 173"/>
              <a:gd name="T20" fmla="*/ 15 w 219"/>
              <a:gd name="T21" fmla="*/ 126 h 173"/>
              <a:gd name="T22" fmla="*/ 2 w 219"/>
              <a:gd name="T23" fmla="*/ 128 h 173"/>
              <a:gd name="T24" fmla="*/ 2 w 219"/>
              <a:gd name="T25" fmla="*/ 136 h 173"/>
              <a:gd name="T26" fmla="*/ 6 w 219"/>
              <a:gd name="T27" fmla="*/ 145 h 173"/>
              <a:gd name="T28" fmla="*/ 13 w 219"/>
              <a:gd name="T29" fmla="*/ 153 h 173"/>
              <a:gd name="T30" fmla="*/ 15 w 219"/>
              <a:gd name="T31" fmla="*/ 159 h 173"/>
              <a:gd name="T32" fmla="*/ 21 w 219"/>
              <a:gd name="T33" fmla="*/ 163 h 173"/>
              <a:gd name="T34" fmla="*/ 29 w 219"/>
              <a:gd name="T35" fmla="*/ 163 h 173"/>
              <a:gd name="T36" fmla="*/ 29 w 219"/>
              <a:gd name="T37" fmla="*/ 171 h 173"/>
              <a:gd name="T38" fmla="*/ 35 w 219"/>
              <a:gd name="T39" fmla="*/ 173 h 173"/>
              <a:gd name="T40" fmla="*/ 37 w 219"/>
              <a:gd name="T41" fmla="*/ 167 h 173"/>
              <a:gd name="T42" fmla="*/ 41 w 219"/>
              <a:gd name="T43" fmla="*/ 167 h 173"/>
              <a:gd name="T44" fmla="*/ 45 w 219"/>
              <a:gd name="T45" fmla="*/ 173 h 173"/>
              <a:gd name="T46" fmla="*/ 49 w 219"/>
              <a:gd name="T47" fmla="*/ 171 h 173"/>
              <a:gd name="T48" fmla="*/ 55 w 219"/>
              <a:gd name="T49" fmla="*/ 161 h 173"/>
              <a:gd name="T50" fmla="*/ 58 w 219"/>
              <a:gd name="T51" fmla="*/ 151 h 173"/>
              <a:gd name="T52" fmla="*/ 62 w 219"/>
              <a:gd name="T53" fmla="*/ 149 h 173"/>
              <a:gd name="T54" fmla="*/ 72 w 219"/>
              <a:gd name="T55" fmla="*/ 149 h 173"/>
              <a:gd name="T56" fmla="*/ 78 w 219"/>
              <a:gd name="T57" fmla="*/ 145 h 173"/>
              <a:gd name="T58" fmla="*/ 84 w 219"/>
              <a:gd name="T59" fmla="*/ 147 h 173"/>
              <a:gd name="T60" fmla="*/ 92 w 219"/>
              <a:gd name="T61" fmla="*/ 149 h 173"/>
              <a:gd name="T62" fmla="*/ 98 w 219"/>
              <a:gd name="T63" fmla="*/ 157 h 173"/>
              <a:gd name="T64" fmla="*/ 107 w 219"/>
              <a:gd name="T65" fmla="*/ 155 h 173"/>
              <a:gd name="T66" fmla="*/ 117 w 219"/>
              <a:gd name="T67" fmla="*/ 157 h 173"/>
              <a:gd name="T68" fmla="*/ 129 w 219"/>
              <a:gd name="T69" fmla="*/ 161 h 173"/>
              <a:gd name="T70" fmla="*/ 141 w 219"/>
              <a:gd name="T71" fmla="*/ 155 h 173"/>
              <a:gd name="T72" fmla="*/ 147 w 219"/>
              <a:gd name="T73" fmla="*/ 153 h 173"/>
              <a:gd name="T74" fmla="*/ 166 w 219"/>
              <a:gd name="T75" fmla="*/ 153 h 173"/>
              <a:gd name="T76" fmla="*/ 176 w 219"/>
              <a:gd name="T77" fmla="*/ 157 h 173"/>
              <a:gd name="T78" fmla="*/ 186 w 219"/>
              <a:gd name="T79" fmla="*/ 147 h 173"/>
              <a:gd name="T80" fmla="*/ 188 w 219"/>
              <a:gd name="T81" fmla="*/ 143 h 173"/>
              <a:gd name="T82" fmla="*/ 192 w 219"/>
              <a:gd name="T83" fmla="*/ 130 h 173"/>
              <a:gd name="T84" fmla="*/ 203 w 219"/>
              <a:gd name="T85" fmla="*/ 112 h 173"/>
              <a:gd name="T86" fmla="*/ 215 w 219"/>
              <a:gd name="T87" fmla="*/ 83 h 173"/>
              <a:gd name="T88" fmla="*/ 219 w 219"/>
              <a:gd name="T89" fmla="*/ 49 h 173"/>
              <a:gd name="T90" fmla="*/ 217 w 219"/>
              <a:gd name="T91" fmla="*/ 44 h 173"/>
              <a:gd name="T92" fmla="*/ 215 w 219"/>
              <a:gd name="T93" fmla="*/ 38 h 173"/>
              <a:gd name="T94" fmla="*/ 211 w 219"/>
              <a:gd name="T95" fmla="*/ 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 h="173">
                <a:moveTo>
                  <a:pt x="211" y="26"/>
                </a:moveTo>
                <a:lnTo>
                  <a:pt x="211" y="26"/>
                </a:lnTo>
                <a:lnTo>
                  <a:pt x="209" y="6"/>
                </a:lnTo>
                <a:lnTo>
                  <a:pt x="198" y="12"/>
                </a:lnTo>
                <a:lnTo>
                  <a:pt x="198" y="12"/>
                </a:lnTo>
                <a:lnTo>
                  <a:pt x="196" y="10"/>
                </a:lnTo>
                <a:lnTo>
                  <a:pt x="188" y="4"/>
                </a:lnTo>
                <a:lnTo>
                  <a:pt x="188" y="4"/>
                </a:lnTo>
                <a:lnTo>
                  <a:pt x="182" y="2"/>
                </a:lnTo>
                <a:lnTo>
                  <a:pt x="176" y="0"/>
                </a:lnTo>
                <a:lnTo>
                  <a:pt x="168" y="0"/>
                </a:lnTo>
                <a:lnTo>
                  <a:pt x="109" y="38"/>
                </a:lnTo>
                <a:lnTo>
                  <a:pt x="82" y="59"/>
                </a:lnTo>
                <a:lnTo>
                  <a:pt x="82" y="59"/>
                </a:lnTo>
                <a:lnTo>
                  <a:pt x="60" y="67"/>
                </a:lnTo>
                <a:lnTo>
                  <a:pt x="60" y="67"/>
                </a:lnTo>
                <a:lnTo>
                  <a:pt x="58" y="67"/>
                </a:lnTo>
                <a:lnTo>
                  <a:pt x="58" y="67"/>
                </a:lnTo>
                <a:lnTo>
                  <a:pt x="58" y="89"/>
                </a:lnTo>
                <a:lnTo>
                  <a:pt x="58" y="106"/>
                </a:lnTo>
                <a:lnTo>
                  <a:pt x="58" y="106"/>
                </a:lnTo>
                <a:lnTo>
                  <a:pt x="55" y="110"/>
                </a:lnTo>
                <a:lnTo>
                  <a:pt x="53" y="116"/>
                </a:lnTo>
                <a:lnTo>
                  <a:pt x="53" y="116"/>
                </a:lnTo>
                <a:lnTo>
                  <a:pt x="49" y="120"/>
                </a:lnTo>
                <a:lnTo>
                  <a:pt x="47" y="122"/>
                </a:lnTo>
                <a:lnTo>
                  <a:pt x="43" y="122"/>
                </a:lnTo>
                <a:lnTo>
                  <a:pt x="43" y="122"/>
                </a:lnTo>
                <a:lnTo>
                  <a:pt x="33" y="124"/>
                </a:lnTo>
                <a:lnTo>
                  <a:pt x="23" y="124"/>
                </a:lnTo>
                <a:lnTo>
                  <a:pt x="23" y="124"/>
                </a:lnTo>
                <a:lnTo>
                  <a:pt x="19" y="124"/>
                </a:lnTo>
                <a:lnTo>
                  <a:pt x="15" y="126"/>
                </a:lnTo>
                <a:lnTo>
                  <a:pt x="11" y="128"/>
                </a:lnTo>
                <a:lnTo>
                  <a:pt x="11" y="128"/>
                </a:lnTo>
                <a:lnTo>
                  <a:pt x="2" y="128"/>
                </a:lnTo>
                <a:lnTo>
                  <a:pt x="2" y="128"/>
                </a:lnTo>
                <a:lnTo>
                  <a:pt x="0" y="134"/>
                </a:lnTo>
                <a:lnTo>
                  <a:pt x="2" y="136"/>
                </a:lnTo>
                <a:lnTo>
                  <a:pt x="2" y="136"/>
                </a:lnTo>
                <a:lnTo>
                  <a:pt x="4" y="140"/>
                </a:lnTo>
                <a:lnTo>
                  <a:pt x="6" y="145"/>
                </a:lnTo>
                <a:lnTo>
                  <a:pt x="6" y="145"/>
                </a:lnTo>
                <a:lnTo>
                  <a:pt x="11" y="149"/>
                </a:lnTo>
                <a:lnTo>
                  <a:pt x="13" y="153"/>
                </a:lnTo>
                <a:lnTo>
                  <a:pt x="13" y="153"/>
                </a:lnTo>
                <a:lnTo>
                  <a:pt x="13" y="157"/>
                </a:lnTo>
                <a:lnTo>
                  <a:pt x="15" y="159"/>
                </a:lnTo>
                <a:lnTo>
                  <a:pt x="15" y="159"/>
                </a:lnTo>
                <a:lnTo>
                  <a:pt x="19" y="161"/>
                </a:lnTo>
                <a:lnTo>
                  <a:pt x="21" y="163"/>
                </a:lnTo>
                <a:lnTo>
                  <a:pt x="21" y="163"/>
                </a:lnTo>
                <a:lnTo>
                  <a:pt x="25" y="163"/>
                </a:lnTo>
                <a:lnTo>
                  <a:pt x="29" y="163"/>
                </a:lnTo>
                <a:lnTo>
                  <a:pt x="29" y="163"/>
                </a:lnTo>
                <a:lnTo>
                  <a:pt x="29" y="167"/>
                </a:lnTo>
                <a:lnTo>
                  <a:pt x="29" y="171"/>
                </a:lnTo>
                <a:lnTo>
                  <a:pt x="29" y="171"/>
                </a:lnTo>
                <a:lnTo>
                  <a:pt x="31" y="171"/>
                </a:lnTo>
                <a:lnTo>
                  <a:pt x="35" y="173"/>
                </a:lnTo>
                <a:lnTo>
                  <a:pt x="35" y="173"/>
                </a:lnTo>
                <a:lnTo>
                  <a:pt x="35" y="167"/>
                </a:lnTo>
                <a:lnTo>
                  <a:pt x="37" y="167"/>
                </a:lnTo>
                <a:lnTo>
                  <a:pt x="39" y="167"/>
                </a:lnTo>
                <a:lnTo>
                  <a:pt x="39" y="167"/>
                </a:lnTo>
                <a:lnTo>
                  <a:pt x="41" y="167"/>
                </a:lnTo>
                <a:lnTo>
                  <a:pt x="43" y="169"/>
                </a:lnTo>
                <a:lnTo>
                  <a:pt x="43" y="171"/>
                </a:lnTo>
                <a:lnTo>
                  <a:pt x="45" y="173"/>
                </a:lnTo>
                <a:lnTo>
                  <a:pt x="45" y="173"/>
                </a:lnTo>
                <a:lnTo>
                  <a:pt x="49" y="173"/>
                </a:lnTo>
                <a:lnTo>
                  <a:pt x="49" y="171"/>
                </a:lnTo>
                <a:lnTo>
                  <a:pt x="49" y="171"/>
                </a:lnTo>
                <a:lnTo>
                  <a:pt x="53" y="165"/>
                </a:lnTo>
                <a:lnTo>
                  <a:pt x="55" y="161"/>
                </a:lnTo>
                <a:lnTo>
                  <a:pt x="55" y="161"/>
                </a:lnTo>
                <a:lnTo>
                  <a:pt x="58" y="155"/>
                </a:lnTo>
                <a:lnTo>
                  <a:pt x="58" y="151"/>
                </a:lnTo>
                <a:lnTo>
                  <a:pt x="60" y="149"/>
                </a:lnTo>
                <a:lnTo>
                  <a:pt x="60" y="149"/>
                </a:lnTo>
                <a:lnTo>
                  <a:pt x="62" y="149"/>
                </a:lnTo>
                <a:lnTo>
                  <a:pt x="66" y="149"/>
                </a:lnTo>
                <a:lnTo>
                  <a:pt x="72" y="149"/>
                </a:lnTo>
                <a:lnTo>
                  <a:pt x="72" y="149"/>
                </a:lnTo>
                <a:lnTo>
                  <a:pt x="74" y="149"/>
                </a:lnTo>
                <a:lnTo>
                  <a:pt x="76" y="147"/>
                </a:lnTo>
                <a:lnTo>
                  <a:pt x="78" y="145"/>
                </a:lnTo>
                <a:lnTo>
                  <a:pt x="82" y="147"/>
                </a:lnTo>
                <a:lnTo>
                  <a:pt x="82" y="147"/>
                </a:lnTo>
                <a:lnTo>
                  <a:pt x="84" y="147"/>
                </a:lnTo>
                <a:lnTo>
                  <a:pt x="86" y="149"/>
                </a:lnTo>
                <a:lnTo>
                  <a:pt x="90" y="149"/>
                </a:lnTo>
                <a:lnTo>
                  <a:pt x="92" y="149"/>
                </a:lnTo>
                <a:lnTo>
                  <a:pt x="92" y="149"/>
                </a:lnTo>
                <a:lnTo>
                  <a:pt x="96" y="155"/>
                </a:lnTo>
                <a:lnTo>
                  <a:pt x="98" y="157"/>
                </a:lnTo>
                <a:lnTo>
                  <a:pt x="100" y="157"/>
                </a:lnTo>
                <a:lnTo>
                  <a:pt x="100" y="157"/>
                </a:lnTo>
                <a:lnTo>
                  <a:pt x="107" y="155"/>
                </a:lnTo>
                <a:lnTo>
                  <a:pt x="113" y="153"/>
                </a:lnTo>
                <a:lnTo>
                  <a:pt x="113" y="153"/>
                </a:lnTo>
                <a:lnTo>
                  <a:pt x="117" y="157"/>
                </a:lnTo>
                <a:lnTo>
                  <a:pt x="123" y="159"/>
                </a:lnTo>
                <a:lnTo>
                  <a:pt x="123" y="159"/>
                </a:lnTo>
                <a:lnTo>
                  <a:pt x="129" y="161"/>
                </a:lnTo>
                <a:lnTo>
                  <a:pt x="137" y="159"/>
                </a:lnTo>
                <a:lnTo>
                  <a:pt x="137" y="159"/>
                </a:lnTo>
                <a:lnTo>
                  <a:pt x="141" y="155"/>
                </a:lnTo>
                <a:lnTo>
                  <a:pt x="143" y="153"/>
                </a:lnTo>
                <a:lnTo>
                  <a:pt x="147" y="153"/>
                </a:lnTo>
                <a:lnTo>
                  <a:pt x="147" y="153"/>
                </a:lnTo>
                <a:lnTo>
                  <a:pt x="156" y="153"/>
                </a:lnTo>
                <a:lnTo>
                  <a:pt x="166" y="153"/>
                </a:lnTo>
                <a:lnTo>
                  <a:pt x="166" y="153"/>
                </a:lnTo>
                <a:lnTo>
                  <a:pt x="170" y="155"/>
                </a:lnTo>
                <a:lnTo>
                  <a:pt x="176" y="157"/>
                </a:lnTo>
                <a:lnTo>
                  <a:pt x="176" y="157"/>
                </a:lnTo>
                <a:lnTo>
                  <a:pt x="182" y="151"/>
                </a:lnTo>
                <a:lnTo>
                  <a:pt x="186" y="147"/>
                </a:lnTo>
                <a:lnTo>
                  <a:pt x="186" y="147"/>
                </a:lnTo>
                <a:lnTo>
                  <a:pt x="188" y="147"/>
                </a:lnTo>
                <a:lnTo>
                  <a:pt x="188" y="147"/>
                </a:lnTo>
                <a:lnTo>
                  <a:pt x="188" y="143"/>
                </a:lnTo>
                <a:lnTo>
                  <a:pt x="188" y="143"/>
                </a:lnTo>
                <a:lnTo>
                  <a:pt x="190" y="136"/>
                </a:lnTo>
                <a:lnTo>
                  <a:pt x="192" y="130"/>
                </a:lnTo>
                <a:lnTo>
                  <a:pt x="192" y="130"/>
                </a:lnTo>
                <a:lnTo>
                  <a:pt x="194" y="122"/>
                </a:lnTo>
                <a:lnTo>
                  <a:pt x="203" y="112"/>
                </a:lnTo>
                <a:lnTo>
                  <a:pt x="215" y="102"/>
                </a:lnTo>
                <a:lnTo>
                  <a:pt x="215" y="102"/>
                </a:lnTo>
                <a:lnTo>
                  <a:pt x="215" y="83"/>
                </a:lnTo>
                <a:lnTo>
                  <a:pt x="215" y="65"/>
                </a:lnTo>
                <a:lnTo>
                  <a:pt x="215" y="65"/>
                </a:lnTo>
                <a:lnTo>
                  <a:pt x="219" y="49"/>
                </a:lnTo>
                <a:lnTo>
                  <a:pt x="219" y="49"/>
                </a:lnTo>
                <a:lnTo>
                  <a:pt x="219" y="47"/>
                </a:lnTo>
                <a:lnTo>
                  <a:pt x="217" y="44"/>
                </a:lnTo>
                <a:lnTo>
                  <a:pt x="217" y="42"/>
                </a:lnTo>
                <a:lnTo>
                  <a:pt x="215" y="38"/>
                </a:lnTo>
                <a:lnTo>
                  <a:pt x="215" y="38"/>
                </a:lnTo>
                <a:lnTo>
                  <a:pt x="215" y="34"/>
                </a:lnTo>
                <a:lnTo>
                  <a:pt x="213" y="30"/>
                </a:lnTo>
                <a:lnTo>
                  <a:pt x="211" y="26"/>
                </a:lnTo>
                <a:lnTo>
                  <a:pt x="211" y="2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4" name="Freeform 37"/>
          <p:cNvSpPr>
            <a:spLocks/>
          </p:cNvSpPr>
          <p:nvPr/>
        </p:nvSpPr>
        <p:spPr bwMode="auto">
          <a:xfrm>
            <a:off x="6176888" y="4033871"/>
            <a:ext cx="315856" cy="525096"/>
          </a:xfrm>
          <a:custGeom>
            <a:avLst/>
            <a:gdLst>
              <a:gd name="T0" fmla="*/ 21 w 141"/>
              <a:gd name="T1" fmla="*/ 6 h 239"/>
              <a:gd name="T2" fmla="*/ 23 w 141"/>
              <a:gd name="T3" fmla="*/ 26 h 239"/>
              <a:gd name="T4" fmla="*/ 27 w 141"/>
              <a:gd name="T5" fmla="*/ 38 h 239"/>
              <a:gd name="T6" fmla="*/ 29 w 141"/>
              <a:gd name="T7" fmla="*/ 44 h 239"/>
              <a:gd name="T8" fmla="*/ 31 w 141"/>
              <a:gd name="T9" fmla="*/ 49 h 239"/>
              <a:gd name="T10" fmla="*/ 27 w 141"/>
              <a:gd name="T11" fmla="*/ 83 h 239"/>
              <a:gd name="T12" fmla="*/ 15 w 141"/>
              <a:gd name="T13" fmla="*/ 112 h 239"/>
              <a:gd name="T14" fmla="*/ 4 w 141"/>
              <a:gd name="T15" fmla="*/ 130 h 239"/>
              <a:gd name="T16" fmla="*/ 0 w 141"/>
              <a:gd name="T17" fmla="*/ 143 h 239"/>
              <a:gd name="T18" fmla="*/ 4 w 141"/>
              <a:gd name="T19" fmla="*/ 151 h 239"/>
              <a:gd name="T20" fmla="*/ 6 w 141"/>
              <a:gd name="T21" fmla="*/ 155 h 239"/>
              <a:gd name="T22" fmla="*/ 12 w 141"/>
              <a:gd name="T23" fmla="*/ 157 h 239"/>
              <a:gd name="T24" fmla="*/ 19 w 141"/>
              <a:gd name="T25" fmla="*/ 169 h 239"/>
              <a:gd name="T26" fmla="*/ 21 w 141"/>
              <a:gd name="T27" fmla="*/ 181 h 239"/>
              <a:gd name="T28" fmla="*/ 27 w 141"/>
              <a:gd name="T29" fmla="*/ 200 h 239"/>
              <a:gd name="T30" fmla="*/ 21 w 141"/>
              <a:gd name="T31" fmla="*/ 202 h 239"/>
              <a:gd name="T32" fmla="*/ 8 w 141"/>
              <a:gd name="T33" fmla="*/ 204 h 239"/>
              <a:gd name="T34" fmla="*/ 8 w 141"/>
              <a:gd name="T35" fmla="*/ 208 h 239"/>
              <a:gd name="T36" fmla="*/ 10 w 141"/>
              <a:gd name="T37" fmla="*/ 214 h 239"/>
              <a:gd name="T38" fmla="*/ 23 w 141"/>
              <a:gd name="T39" fmla="*/ 226 h 239"/>
              <a:gd name="T40" fmla="*/ 29 w 141"/>
              <a:gd name="T41" fmla="*/ 239 h 239"/>
              <a:gd name="T42" fmla="*/ 37 w 141"/>
              <a:gd name="T43" fmla="*/ 234 h 239"/>
              <a:gd name="T44" fmla="*/ 41 w 141"/>
              <a:gd name="T45" fmla="*/ 234 h 239"/>
              <a:gd name="T46" fmla="*/ 45 w 141"/>
              <a:gd name="T47" fmla="*/ 234 h 239"/>
              <a:gd name="T48" fmla="*/ 62 w 141"/>
              <a:gd name="T49" fmla="*/ 230 h 239"/>
              <a:gd name="T50" fmla="*/ 74 w 141"/>
              <a:gd name="T51" fmla="*/ 224 h 239"/>
              <a:gd name="T52" fmla="*/ 74 w 141"/>
              <a:gd name="T53" fmla="*/ 218 h 239"/>
              <a:gd name="T54" fmla="*/ 78 w 141"/>
              <a:gd name="T55" fmla="*/ 216 h 239"/>
              <a:gd name="T56" fmla="*/ 94 w 141"/>
              <a:gd name="T57" fmla="*/ 212 h 239"/>
              <a:gd name="T58" fmla="*/ 108 w 141"/>
              <a:gd name="T59" fmla="*/ 198 h 239"/>
              <a:gd name="T60" fmla="*/ 111 w 141"/>
              <a:gd name="T61" fmla="*/ 190 h 239"/>
              <a:gd name="T62" fmla="*/ 123 w 141"/>
              <a:gd name="T63" fmla="*/ 185 h 239"/>
              <a:gd name="T64" fmla="*/ 125 w 141"/>
              <a:gd name="T65" fmla="*/ 185 h 239"/>
              <a:gd name="T66" fmla="*/ 127 w 141"/>
              <a:gd name="T67" fmla="*/ 179 h 239"/>
              <a:gd name="T68" fmla="*/ 119 w 141"/>
              <a:gd name="T69" fmla="*/ 171 h 239"/>
              <a:gd name="T70" fmla="*/ 119 w 141"/>
              <a:gd name="T71" fmla="*/ 161 h 239"/>
              <a:gd name="T72" fmla="*/ 115 w 141"/>
              <a:gd name="T73" fmla="*/ 159 h 239"/>
              <a:gd name="T74" fmla="*/ 115 w 141"/>
              <a:gd name="T75" fmla="*/ 153 h 239"/>
              <a:gd name="T76" fmla="*/ 115 w 141"/>
              <a:gd name="T77" fmla="*/ 145 h 239"/>
              <a:gd name="T78" fmla="*/ 117 w 141"/>
              <a:gd name="T79" fmla="*/ 140 h 239"/>
              <a:gd name="T80" fmla="*/ 121 w 141"/>
              <a:gd name="T81" fmla="*/ 132 h 239"/>
              <a:gd name="T82" fmla="*/ 125 w 141"/>
              <a:gd name="T83" fmla="*/ 130 h 239"/>
              <a:gd name="T84" fmla="*/ 127 w 141"/>
              <a:gd name="T85" fmla="*/ 122 h 239"/>
              <a:gd name="T86" fmla="*/ 139 w 141"/>
              <a:gd name="T87" fmla="*/ 114 h 239"/>
              <a:gd name="T88" fmla="*/ 141 w 141"/>
              <a:gd name="T89" fmla="*/ 10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 h="239">
                <a:moveTo>
                  <a:pt x="141" y="59"/>
                </a:moveTo>
                <a:lnTo>
                  <a:pt x="33" y="0"/>
                </a:lnTo>
                <a:lnTo>
                  <a:pt x="21" y="6"/>
                </a:lnTo>
                <a:lnTo>
                  <a:pt x="21" y="6"/>
                </a:lnTo>
                <a:lnTo>
                  <a:pt x="23" y="26"/>
                </a:lnTo>
                <a:lnTo>
                  <a:pt x="23" y="26"/>
                </a:lnTo>
                <a:lnTo>
                  <a:pt x="25" y="30"/>
                </a:lnTo>
                <a:lnTo>
                  <a:pt x="27" y="34"/>
                </a:lnTo>
                <a:lnTo>
                  <a:pt x="27" y="38"/>
                </a:lnTo>
                <a:lnTo>
                  <a:pt x="27" y="38"/>
                </a:lnTo>
                <a:lnTo>
                  <a:pt x="29" y="42"/>
                </a:lnTo>
                <a:lnTo>
                  <a:pt x="29" y="44"/>
                </a:lnTo>
                <a:lnTo>
                  <a:pt x="31" y="47"/>
                </a:lnTo>
                <a:lnTo>
                  <a:pt x="31" y="49"/>
                </a:lnTo>
                <a:lnTo>
                  <a:pt x="31" y="49"/>
                </a:lnTo>
                <a:lnTo>
                  <a:pt x="27" y="65"/>
                </a:lnTo>
                <a:lnTo>
                  <a:pt x="27" y="65"/>
                </a:lnTo>
                <a:lnTo>
                  <a:pt x="27" y="83"/>
                </a:lnTo>
                <a:lnTo>
                  <a:pt x="27" y="102"/>
                </a:lnTo>
                <a:lnTo>
                  <a:pt x="27" y="102"/>
                </a:lnTo>
                <a:lnTo>
                  <a:pt x="15" y="112"/>
                </a:lnTo>
                <a:lnTo>
                  <a:pt x="6" y="122"/>
                </a:lnTo>
                <a:lnTo>
                  <a:pt x="4" y="130"/>
                </a:lnTo>
                <a:lnTo>
                  <a:pt x="4" y="130"/>
                </a:lnTo>
                <a:lnTo>
                  <a:pt x="2" y="136"/>
                </a:lnTo>
                <a:lnTo>
                  <a:pt x="0" y="143"/>
                </a:lnTo>
                <a:lnTo>
                  <a:pt x="0" y="143"/>
                </a:lnTo>
                <a:lnTo>
                  <a:pt x="0" y="147"/>
                </a:lnTo>
                <a:lnTo>
                  <a:pt x="0" y="147"/>
                </a:lnTo>
                <a:lnTo>
                  <a:pt x="4" y="151"/>
                </a:lnTo>
                <a:lnTo>
                  <a:pt x="4" y="151"/>
                </a:lnTo>
                <a:lnTo>
                  <a:pt x="6" y="153"/>
                </a:lnTo>
                <a:lnTo>
                  <a:pt x="6" y="155"/>
                </a:lnTo>
                <a:lnTo>
                  <a:pt x="10" y="155"/>
                </a:lnTo>
                <a:lnTo>
                  <a:pt x="10" y="155"/>
                </a:lnTo>
                <a:lnTo>
                  <a:pt x="12" y="157"/>
                </a:lnTo>
                <a:lnTo>
                  <a:pt x="17" y="161"/>
                </a:lnTo>
                <a:lnTo>
                  <a:pt x="19" y="169"/>
                </a:lnTo>
                <a:lnTo>
                  <a:pt x="19" y="169"/>
                </a:lnTo>
                <a:lnTo>
                  <a:pt x="19" y="175"/>
                </a:lnTo>
                <a:lnTo>
                  <a:pt x="21" y="181"/>
                </a:lnTo>
                <a:lnTo>
                  <a:pt x="21" y="181"/>
                </a:lnTo>
                <a:lnTo>
                  <a:pt x="23" y="194"/>
                </a:lnTo>
                <a:lnTo>
                  <a:pt x="27" y="200"/>
                </a:lnTo>
                <a:lnTo>
                  <a:pt x="27" y="200"/>
                </a:lnTo>
                <a:lnTo>
                  <a:pt x="27" y="202"/>
                </a:lnTo>
                <a:lnTo>
                  <a:pt x="25" y="202"/>
                </a:lnTo>
                <a:lnTo>
                  <a:pt x="21" y="202"/>
                </a:lnTo>
                <a:lnTo>
                  <a:pt x="21" y="202"/>
                </a:lnTo>
                <a:lnTo>
                  <a:pt x="12" y="202"/>
                </a:lnTo>
                <a:lnTo>
                  <a:pt x="8" y="204"/>
                </a:lnTo>
                <a:lnTo>
                  <a:pt x="8" y="204"/>
                </a:lnTo>
                <a:lnTo>
                  <a:pt x="8" y="204"/>
                </a:lnTo>
                <a:lnTo>
                  <a:pt x="8" y="208"/>
                </a:lnTo>
                <a:lnTo>
                  <a:pt x="8" y="210"/>
                </a:lnTo>
                <a:lnTo>
                  <a:pt x="10" y="214"/>
                </a:lnTo>
                <a:lnTo>
                  <a:pt x="10" y="214"/>
                </a:lnTo>
                <a:lnTo>
                  <a:pt x="19" y="220"/>
                </a:lnTo>
                <a:lnTo>
                  <a:pt x="21" y="222"/>
                </a:lnTo>
                <a:lnTo>
                  <a:pt x="23" y="226"/>
                </a:lnTo>
                <a:lnTo>
                  <a:pt x="23" y="226"/>
                </a:lnTo>
                <a:lnTo>
                  <a:pt x="25" y="234"/>
                </a:lnTo>
                <a:lnTo>
                  <a:pt x="29" y="239"/>
                </a:lnTo>
                <a:lnTo>
                  <a:pt x="29" y="239"/>
                </a:lnTo>
                <a:lnTo>
                  <a:pt x="33" y="239"/>
                </a:lnTo>
                <a:lnTo>
                  <a:pt x="37" y="234"/>
                </a:lnTo>
                <a:lnTo>
                  <a:pt x="37" y="234"/>
                </a:lnTo>
                <a:lnTo>
                  <a:pt x="39" y="234"/>
                </a:lnTo>
                <a:lnTo>
                  <a:pt x="41" y="234"/>
                </a:lnTo>
                <a:lnTo>
                  <a:pt x="43" y="237"/>
                </a:lnTo>
                <a:lnTo>
                  <a:pt x="45" y="234"/>
                </a:lnTo>
                <a:lnTo>
                  <a:pt x="45" y="234"/>
                </a:lnTo>
                <a:lnTo>
                  <a:pt x="49" y="232"/>
                </a:lnTo>
                <a:lnTo>
                  <a:pt x="53" y="232"/>
                </a:lnTo>
                <a:lnTo>
                  <a:pt x="62" y="230"/>
                </a:lnTo>
                <a:lnTo>
                  <a:pt x="62" y="230"/>
                </a:lnTo>
                <a:lnTo>
                  <a:pt x="74" y="224"/>
                </a:lnTo>
                <a:lnTo>
                  <a:pt x="74" y="224"/>
                </a:lnTo>
                <a:lnTo>
                  <a:pt x="74" y="222"/>
                </a:lnTo>
                <a:lnTo>
                  <a:pt x="74" y="220"/>
                </a:lnTo>
                <a:lnTo>
                  <a:pt x="74" y="218"/>
                </a:lnTo>
                <a:lnTo>
                  <a:pt x="74" y="216"/>
                </a:lnTo>
                <a:lnTo>
                  <a:pt x="74" y="216"/>
                </a:lnTo>
                <a:lnTo>
                  <a:pt x="78" y="216"/>
                </a:lnTo>
                <a:lnTo>
                  <a:pt x="84" y="216"/>
                </a:lnTo>
                <a:lnTo>
                  <a:pt x="90" y="214"/>
                </a:lnTo>
                <a:lnTo>
                  <a:pt x="94" y="212"/>
                </a:lnTo>
                <a:lnTo>
                  <a:pt x="94" y="212"/>
                </a:lnTo>
                <a:lnTo>
                  <a:pt x="108" y="198"/>
                </a:lnTo>
                <a:lnTo>
                  <a:pt x="108" y="198"/>
                </a:lnTo>
                <a:lnTo>
                  <a:pt x="108" y="194"/>
                </a:lnTo>
                <a:lnTo>
                  <a:pt x="111" y="190"/>
                </a:lnTo>
                <a:lnTo>
                  <a:pt x="111" y="190"/>
                </a:lnTo>
                <a:lnTo>
                  <a:pt x="117" y="185"/>
                </a:lnTo>
                <a:lnTo>
                  <a:pt x="121" y="185"/>
                </a:lnTo>
                <a:lnTo>
                  <a:pt x="123" y="185"/>
                </a:lnTo>
                <a:lnTo>
                  <a:pt x="123" y="185"/>
                </a:lnTo>
                <a:lnTo>
                  <a:pt x="125" y="185"/>
                </a:lnTo>
                <a:lnTo>
                  <a:pt x="125" y="185"/>
                </a:lnTo>
                <a:lnTo>
                  <a:pt x="125" y="185"/>
                </a:lnTo>
                <a:lnTo>
                  <a:pt x="127" y="179"/>
                </a:lnTo>
                <a:lnTo>
                  <a:pt x="127" y="179"/>
                </a:lnTo>
                <a:lnTo>
                  <a:pt x="123" y="177"/>
                </a:lnTo>
                <a:lnTo>
                  <a:pt x="121" y="173"/>
                </a:lnTo>
                <a:lnTo>
                  <a:pt x="119" y="171"/>
                </a:lnTo>
                <a:lnTo>
                  <a:pt x="119" y="171"/>
                </a:lnTo>
                <a:lnTo>
                  <a:pt x="119" y="163"/>
                </a:lnTo>
                <a:lnTo>
                  <a:pt x="119" y="161"/>
                </a:lnTo>
                <a:lnTo>
                  <a:pt x="117" y="159"/>
                </a:lnTo>
                <a:lnTo>
                  <a:pt x="117" y="159"/>
                </a:lnTo>
                <a:lnTo>
                  <a:pt x="115" y="159"/>
                </a:lnTo>
                <a:lnTo>
                  <a:pt x="113" y="157"/>
                </a:lnTo>
                <a:lnTo>
                  <a:pt x="113" y="155"/>
                </a:lnTo>
                <a:lnTo>
                  <a:pt x="115" y="153"/>
                </a:lnTo>
                <a:lnTo>
                  <a:pt x="115" y="153"/>
                </a:lnTo>
                <a:lnTo>
                  <a:pt x="117" y="149"/>
                </a:lnTo>
                <a:lnTo>
                  <a:pt x="115" y="145"/>
                </a:lnTo>
                <a:lnTo>
                  <a:pt x="115" y="143"/>
                </a:lnTo>
                <a:lnTo>
                  <a:pt x="117" y="140"/>
                </a:lnTo>
                <a:lnTo>
                  <a:pt x="117" y="140"/>
                </a:lnTo>
                <a:lnTo>
                  <a:pt x="119" y="140"/>
                </a:lnTo>
                <a:lnTo>
                  <a:pt x="119" y="136"/>
                </a:lnTo>
                <a:lnTo>
                  <a:pt x="121" y="132"/>
                </a:lnTo>
                <a:lnTo>
                  <a:pt x="123" y="130"/>
                </a:lnTo>
                <a:lnTo>
                  <a:pt x="123" y="130"/>
                </a:lnTo>
                <a:lnTo>
                  <a:pt x="125" y="130"/>
                </a:lnTo>
                <a:lnTo>
                  <a:pt x="127" y="128"/>
                </a:lnTo>
                <a:lnTo>
                  <a:pt x="127" y="122"/>
                </a:lnTo>
                <a:lnTo>
                  <a:pt x="127" y="122"/>
                </a:lnTo>
                <a:lnTo>
                  <a:pt x="129" y="118"/>
                </a:lnTo>
                <a:lnTo>
                  <a:pt x="133" y="116"/>
                </a:lnTo>
                <a:lnTo>
                  <a:pt x="139" y="114"/>
                </a:lnTo>
                <a:lnTo>
                  <a:pt x="139" y="114"/>
                </a:lnTo>
                <a:lnTo>
                  <a:pt x="141" y="110"/>
                </a:lnTo>
                <a:lnTo>
                  <a:pt x="141" y="106"/>
                </a:lnTo>
                <a:lnTo>
                  <a:pt x="141" y="98"/>
                </a:lnTo>
                <a:lnTo>
                  <a:pt x="141" y="5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5" name="Freeform 38"/>
          <p:cNvSpPr>
            <a:spLocks/>
          </p:cNvSpPr>
          <p:nvPr/>
        </p:nvSpPr>
        <p:spPr bwMode="auto">
          <a:xfrm>
            <a:off x="6515144" y="3741662"/>
            <a:ext cx="338258" cy="344939"/>
          </a:xfrm>
          <a:custGeom>
            <a:avLst/>
            <a:gdLst>
              <a:gd name="T0" fmla="*/ 133 w 151"/>
              <a:gd name="T1" fmla="*/ 8 h 157"/>
              <a:gd name="T2" fmla="*/ 131 w 151"/>
              <a:gd name="T3" fmla="*/ 10 h 157"/>
              <a:gd name="T4" fmla="*/ 129 w 151"/>
              <a:gd name="T5" fmla="*/ 12 h 157"/>
              <a:gd name="T6" fmla="*/ 121 w 151"/>
              <a:gd name="T7" fmla="*/ 10 h 157"/>
              <a:gd name="T8" fmla="*/ 117 w 151"/>
              <a:gd name="T9" fmla="*/ 10 h 157"/>
              <a:gd name="T10" fmla="*/ 107 w 151"/>
              <a:gd name="T11" fmla="*/ 10 h 157"/>
              <a:gd name="T12" fmla="*/ 98 w 151"/>
              <a:gd name="T13" fmla="*/ 6 h 157"/>
              <a:gd name="T14" fmla="*/ 82 w 151"/>
              <a:gd name="T15" fmla="*/ 6 h 157"/>
              <a:gd name="T16" fmla="*/ 70 w 151"/>
              <a:gd name="T17" fmla="*/ 10 h 157"/>
              <a:gd name="T18" fmla="*/ 66 w 151"/>
              <a:gd name="T19" fmla="*/ 14 h 157"/>
              <a:gd name="T20" fmla="*/ 53 w 151"/>
              <a:gd name="T21" fmla="*/ 12 h 157"/>
              <a:gd name="T22" fmla="*/ 41 w 151"/>
              <a:gd name="T23" fmla="*/ 8 h 157"/>
              <a:gd name="T24" fmla="*/ 27 w 151"/>
              <a:gd name="T25" fmla="*/ 6 h 157"/>
              <a:gd name="T26" fmla="*/ 9 w 151"/>
              <a:gd name="T27" fmla="*/ 2 h 157"/>
              <a:gd name="T28" fmla="*/ 6 w 151"/>
              <a:gd name="T29" fmla="*/ 0 h 157"/>
              <a:gd name="T30" fmla="*/ 4 w 151"/>
              <a:gd name="T31" fmla="*/ 4 h 157"/>
              <a:gd name="T32" fmla="*/ 4 w 151"/>
              <a:gd name="T33" fmla="*/ 14 h 157"/>
              <a:gd name="T34" fmla="*/ 2 w 151"/>
              <a:gd name="T35" fmla="*/ 20 h 157"/>
              <a:gd name="T36" fmla="*/ 0 w 151"/>
              <a:gd name="T37" fmla="*/ 26 h 157"/>
              <a:gd name="T38" fmla="*/ 2 w 151"/>
              <a:gd name="T39" fmla="*/ 43 h 157"/>
              <a:gd name="T40" fmla="*/ 2 w 151"/>
              <a:gd name="T41" fmla="*/ 153 h 157"/>
              <a:gd name="T42" fmla="*/ 88 w 151"/>
              <a:gd name="T43" fmla="*/ 153 h 157"/>
              <a:gd name="T44" fmla="*/ 94 w 151"/>
              <a:gd name="T45" fmla="*/ 151 h 157"/>
              <a:gd name="T46" fmla="*/ 98 w 151"/>
              <a:gd name="T47" fmla="*/ 151 h 157"/>
              <a:gd name="T48" fmla="*/ 119 w 151"/>
              <a:gd name="T49" fmla="*/ 153 h 157"/>
              <a:gd name="T50" fmla="*/ 121 w 151"/>
              <a:gd name="T51" fmla="*/ 155 h 157"/>
              <a:gd name="T52" fmla="*/ 127 w 151"/>
              <a:gd name="T53" fmla="*/ 157 h 157"/>
              <a:gd name="T54" fmla="*/ 129 w 151"/>
              <a:gd name="T55" fmla="*/ 153 h 157"/>
              <a:gd name="T56" fmla="*/ 135 w 151"/>
              <a:gd name="T57" fmla="*/ 151 h 157"/>
              <a:gd name="T58" fmla="*/ 139 w 151"/>
              <a:gd name="T59" fmla="*/ 149 h 157"/>
              <a:gd name="T60" fmla="*/ 141 w 151"/>
              <a:gd name="T61" fmla="*/ 143 h 157"/>
              <a:gd name="T62" fmla="*/ 143 w 151"/>
              <a:gd name="T63" fmla="*/ 141 h 157"/>
              <a:gd name="T64" fmla="*/ 151 w 151"/>
              <a:gd name="T65" fmla="*/ 135 h 157"/>
              <a:gd name="T66" fmla="*/ 151 w 151"/>
              <a:gd name="T67" fmla="*/ 135 h 157"/>
              <a:gd name="T68" fmla="*/ 151 w 151"/>
              <a:gd name="T69" fmla="*/ 128 h 157"/>
              <a:gd name="T70" fmla="*/ 151 w 151"/>
              <a:gd name="T71" fmla="*/ 124 h 157"/>
              <a:gd name="T72" fmla="*/ 147 w 151"/>
              <a:gd name="T73" fmla="*/ 118 h 157"/>
              <a:gd name="T74" fmla="*/ 145 w 151"/>
              <a:gd name="T75" fmla="*/ 112 h 157"/>
              <a:gd name="T76" fmla="*/ 137 w 151"/>
              <a:gd name="T77" fmla="*/ 96 h 157"/>
              <a:gd name="T78" fmla="*/ 131 w 151"/>
              <a:gd name="T79" fmla="*/ 84 h 157"/>
              <a:gd name="T80" fmla="*/ 129 w 151"/>
              <a:gd name="T81" fmla="*/ 79 h 157"/>
              <a:gd name="T82" fmla="*/ 125 w 151"/>
              <a:gd name="T83" fmla="*/ 73 h 157"/>
              <a:gd name="T84" fmla="*/ 123 w 151"/>
              <a:gd name="T85" fmla="*/ 69 h 157"/>
              <a:gd name="T86" fmla="*/ 121 w 151"/>
              <a:gd name="T87" fmla="*/ 61 h 157"/>
              <a:gd name="T88" fmla="*/ 115 w 151"/>
              <a:gd name="T89" fmla="*/ 53 h 157"/>
              <a:gd name="T90" fmla="*/ 109 w 151"/>
              <a:gd name="T91" fmla="*/ 37 h 157"/>
              <a:gd name="T92" fmla="*/ 109 w 151"/>
              <a:gd name="T93" fmla="*/ 26 h 157"/>
              <a:gd name="T94" fmla="*/ 111 w 151"/>
              <a:gd name="T95" fmla="*/ 28 h 157"/>
              <a:gd name="T96" fmla="*/ 117 w 151"/>
              <a:gd name="T97" fmla="*/ 45 h 157"/>
              <a:gd name="T98" fmla="*/ 123 w 151"/>
              <a:gd name="T99" fmla="*/ 55 h 157"/>
              <a:gd name="T100" fmla="*/ 131 w 151"/>
              <a:gd name="T101" fmla="*/ 63 h 157"/>
              <a:gd name="T102" fmla="*/ 133 w 151"/>
              <a:gd name="T103" fmla="*/ 63 h 157"/>
              <a:gd name="T104" fmla="*/ 137 w 151"/>
              <a:gd name="T105" fmla="*/ 53 h 157"/>
              <a:gd name="T106" fmla="*/ 139 w 151"/>
              <a:gd name="T107" fmla="*/ 43 h 157"/>
              <a:gd name="T108" fmla="*/ 139 w 151"/>
              <a:gd name="T109" fmla="*/ 43 h 157"/>
              <a:gd name="T110" fmla="*/ 143 w 151"/>
              <a:gd name="T111" fmla="*/ 3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157">
                <a:moveTo>
                  <a:pt x="143" y="34"/>
                </a:moveTo>
                <a:lnTo>
                  <a:pt x="133" y="8"/>
                </a:lnTo>
                <a:lnTo>
                  <a:pt x="133" y="8"/>
                </a:lnTo>
                <a:lnTo>
                  <a:pt x="131" y="10"/>
                </a:lnTo>
                <a:lnTo>
                  <a:pt x="131" y="10"/>
                </a:lnTo>
                <a:lnTo>
                  <a:pt x="129" y="12"/>
                </a:lnTo>
                <a:lnTo>
                  <a:pt x="125" y="10"/>
                </a:lnTo>
                <a:lnTo>
                  <a:pt x="121" y="10"/>
                </a:lnTo>
                <a:lnTo>
                  <a:pt x="117" y="10"/>
                </a:lnTo>
                <a:lnTo>
                  <a:pt x="117" y="10"/>
                </a:lnTo>
                <a:lnTo>
                  <a:pt x="111" y="10"/>
                </a:lnTo>
                <a:lnTo>
                  <a:pt x="107" y="10"/>
                </a:lnTo>
                <a:lnTo>
                  <a:pt x="98" y="6"/>
                </a:lnTo>
                <a:lnTo>
                  <a:pt x="98" y="6"/>
                </a:lnTo>
                <a:lnTo>
                  <a:pt x="92" y="6"/>
                </a:lnTo>
                <a:lnTo>
                  <a:pt x="82" y="6"/>
                </a:lnTo>
                <a:lnTo>
                  <a:pt x="74" y="8"/>
                </a:lnTo>
                <a:lnTo>
                  <a:pt x="70" y="10"/>
                </a:lnTo>
                <a:lnTo>
                  <a:pt x="70" y="10"/>
                </a:lnTo>
                <a:lnTo>
                  <a:pt x="66" y="14"/>
                </a:lnTo>
                <a:lnTo>
                  <a:pt x="62" y="14"/>
                </a:lnTo>
                <a:lnTo>
                  <a:pt x="53" y="12"/>
                </a:lnTo>
                <a:lnTo>
                  <a:pt x="53" y="12"/>
                </a:lnTo>
                <a:lnTo>
                  <a:pt x="41" y="8"/>
                </a:lnTo>
                <a:lnTo>
                  <a:pt x="27" y="6"/>
                </a:lnTo>
                <a:lnTo>
                  <a:pt x="27" y="6"/>
                </a:lnTo>
                <a:lnTo>
                  <a:pt x="13" y="4"/>
                </a:lnTo>
                <a:lnTo>
                  <a:pt x="9" y="2"/>
                </a:lnTo>
                <a:lnTo>
                  <a:pt x="6" y="0"/>
                </a:lnTo>
                <a:lnTo>
                  <a:pt x="6" y="0"/>
                </a:lnTo>
                <a:lnTo>
                  <a:pt x="4" y="4"/>
                </a:lnTo>
                <a:lnTo>
                  <a:pt x="4" y="4"/>
                </a:lnTo>
                <a:lnTo>
                  <a:pt x="4" y="10"/>
                </a:lnTo>
                <a:lnTo>
                  <a:pt x="4" y="14"/>
                </a:lnTo>
                <a:lnTo>
                  <a:pt x="4" y="18"/>
                </a:lnTo>
                <a:lnTo>
                  <a:pt x="2" y="20"/>
                </a:lnTo>
                <a:lnTo>
                  <a:pt x="2" y="20"/>
                </a:lnTo>
                <a:lnTo>
                  <a:pt x="0" y="26"/>
                </a:lnTo>
                <a:lnTo>
                  <a:pt x="2" y="30"/>
                </a:lnTo>
                <a:lnTo>
                  <a:pt x="2" y="43"/>
                </a:lnTo>
                <a:lnTo>
                  <a:pt x="2" y="43"/>
                </a:lnTo>
                <a:lnTo>
                  <a:pt x="2" y="153"/>
                </a:lnTo>
                <a:lnTo>
                  <a:pt x="88" y="153"/>
                </a:lnTo>
                <a:lnTo>
                  <a:pt x="88" y="153"/>
                </a:lnTo>
                <a:lnTo>
                  <a:pt x="94" y="151"/>
                </a:lnTo>
                <a:lnTo>
                  <a:pt x="94" y="151"/>
                </a:lnTo>
                <a:lnTo>
                  <a:pt x="96" y="151"/>
                </a:lnTo>
                <a:lnTo>
                  <a:pt x="98" y="151"/>
                </a:lnTo>
                <a:lnTo>
                  <a:pt x="100" y="153"/>
                </a:lnTo>
                <a:lnTo>
                  <a:pt x="119" y="153"/>
                </a:lnTo>
                <a:lnTo>
                  <a:pt x="119" y="153"/>
                </a:lnTo>
                <a:lnTo>
                  <a:pt x="121" y="155"/>
                </a:lnTo>
                <a:lnTo>
                  <a:pt x="127" y="157"/>
                </a:lnTo>
                <a:lnTo>
                  <a:pt x="127" y="157"/>
                </a:lnTo>
                <a:lnTo>
                  <a:pt x="129" y="157"/>
                </a:lnTo>
                <a:lnTo>
                  <a:pt x="129" y="153"/>
                </a:lnTo>
                <a:lnTo>
                  <a:pt x="131" y="151"/>
                </a:lnTo>
                <a:lnTo>
                  <a:pt x="135" y="151"/>
                </a:lnTo>
                <a:lnTo>
                  <a:pt x="135" y="151"/>
                </a:lnTo>
                <a:lnTo>
                  <a:pt x="139" y="149"/>
                </a:lnTo>
                <a:lnTo>
                  <a:pt x="141" y="145"/>
                </a:lnTo>
                <a:lnTo>
                  <a:pt x="141" y="143"/>
                </a:lnTo>
                <a:lnTo>
                  <a:pt x="143" y="141"/>
                </a:lnTo>
                <a:lnTo>
                  <a:pt x="143" y="141"/>
                </a:lnTo>
                <a:lnTo>
                  <a:pt x="147" y="141"/>
                </a:lnTo>
                <a:lnTo>
                  <a:pt x="151" y="135"/>
                </a:lnTo>
                <a:lnTo>
                  <a:pt x="151" y="135"/>
                </a:lnTo>
                <a:lnTo>
                  <a:pt x="151" y="135"/>
                </a:lnTo>
                <a:lnTo>
                  <a:pt x="151" y="135"/>
                </a:lnTo>
                <a:lnTo>
                  <a:pt x="151" y="128"/>
                </a:lnTo>
                <a:lnTo>
                  <a:pt x="151" y="128"/>
                </a:lnTo>
                <a:lnTo>
                  <a:pt x="151" y="124"/>
                </a:lnTo>
                <a:lnTo>
                  <a:pt x="149" y="122"/>
                </a:lnTo>
                <a:lnTo>
                  <a:pt x="147" y="118"/>
                </a:lnTo>
                <a:lnTo>
                  <a:pt x="145" y="112"/>
                </a:lnTo>
                <a:lnTo>
                  <a:pt x="145" y="112"/>
                </a:lnTo>
                <a:lnTo>
                  <a:pt x="141" y="104"/>
                </a:lnTo>
                <a:lnTo>
                  <a:pt x="137" y="96"/>
                </a:lnTo>
                <a:lnTo>
                  <a:pt x="133" y="90"/>
                </a:lnTo>
                <a:lnTo>
                  <a:pt x="131" y="84"/>
                </a:lnTo>
                <a:lnTo>
                  <a:pt x="131" y="84"/>
                </a:lnTo>
                <a:lnTo>
                  <a:pt x="129" y="79"/>
                </a:lnTo>
                <a:lnTo>
                  <a:pt x="127" y="75"/>
                </a:lnTo>
                <a:lnTo>
                  <a:pt x="125" y="73"/>
                </a:lnTo>
                <a:lnTo>
                  <a:pt x="123" y="69"/>
                </a:lnTo>
                <a:lnTo>
                  <a:pt x="123" y="69"/>
                </a:lnTo>
                <a:lnTo>
                  <a:pt x="123" y="65"/>
                </a:lnTo>
                <a:lnTo>
                  <a:pt x="121" y="61"/>
                </a:lnTo>
                <a:lnTo>
                  <a:pt x="115" y="53"/>
                </a:lnTo>
                <a:lnTo>
                  <a:pt x="115" y="53"/>
                </a:lnTo>
                <a:lnTo>
                  <a:pt x="111" y="45"/>
                </a:lnTo>
                <a:lnTo>
                  <a:pt x="109" y="37"/>
                </a:lnTo>
                <a:lnTo>
                  <a:pt x="107" y="28"/>
                </a:lnTo>
                <a:lnTo>
                  <a:pt x="109" y="26"/>
                </a:lnTo>
                <a:lnTo>
                  <a:pt x="109" y="26"/>
                </a:lnTo>
                <a:lnTo>
                  <a:pt x="111" y="28"/>
                </a:lnTo>
                <a:lnTo>
                  <a:pt x="113" y="32"/>
                </a:lnTo>
                <a:lnTo>
                  <a:pt x="117" y="45"/>
                </a:lnTo>
                <a:lnTo>
                  <a:pt x="117" y="45"/>
                </a:lnTo>
                <a:lnTo>
                  <a:pt x="123" y="55"/>
                </a:lnTo>
                <a:lnTo>
                  <a:pt x="127" y="61"/>
                </a:lnTo>
                <a:lnTo>
                  <a:pt x="131" y="63"/>
                </a:lnTo>
                <a:lnTo>
                  <a:pt x="131" y="63"/>
                </a:lnTo>
                <a:lnTo>
                  <a:pt x="133" y="63"/>
                </a:lnTo>
                <a:lnTo>
                  <a:pt x="135" y="61"/>
                </a:lnTo>
                <a:lnTo>
                  <a:pt x="137" y="53"/>
                </a:lnTo>
                <a:lnTo>
                  <a:pt x="139" y="45"/>
                </a:lnTo>
                <a:lnTo>
                  <a:pt x="139" y="43"/>
                </a:lnTo>
                <a:lnTo>
                  <a:pt x="139" y="43"/>
                </a:lnTo>
                <a:lnTo>
                  <a:pt x="139" y="43"/>
                </a:lnTo>
                <a:lnTo>
                  <a:pt x="141" y="41"/>
                </a:lnTo>
                <a:lnTo>
                  <a:pt x="143" y="34"/>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6" name="Freeform 39"/>
          <p:cNvSpPr>
            <a:spLocks/>
          </p:cNvSpPr>
          <p:nvPr/>
        </p:nvSpPr>
        <p:spPr bwMode="auto">
          <a:xfrm>
            <a:off x="6035760" y="4723746"/>
            <a:ext cx="168009" cy="197735"/>
          </a:xfrm>
          <a:custGeom>
            <a:avLst/>
            <a:gdLst>
              <a:gd name="T0" fmla="*/ 37 w 75"/>
              <a:gd name="T1" fmla="*/ 86 h 90"/>
              <a:gd name="T2" fmla="*/ 41 w 75"/>
              <a:gd name="T3" fmla="*/ 84 h 90"/>
              <a:gd name="T4" fmla="*/ 39 w 75"/>
              <a:gd name="T5" fmla="*/ 76 h 90"/>
              <a:gd name="T6" fmla="*/ 41 w 75"/>
              <a:gd name="T7" fmla="*/ 70 h 90"/>
              <a:gd name="T8" fmla="*/ 47 w 75"/>
              <a:gd name="T9" fmla="*/ 68 h 90"/>
              <a:gd name="T10" fmla="*/ 51 w 75"/>
              <a:gd name="T11" fmla="*/ 63 h 90"/>
              <a:gd name="T12" fmla="*/ 53 w 75"/>
              <a:gd name="T13" fmla="*/ 61 h 90"/>
              <a:gd name="T14" fmla="*/ 55 w 75"/>
              <a:gd name="T15" fmla="*/ 61 h 90"/>
              <a:gd name="T16" fmla="*/ 59 w 75"/>
              <a:gd name="T17" fmla="*/ 68 h 90"/>
              <a:gd name="T18" fmla="*/ 61 w 75"/>
              <a:gd name="T19" fmla="*/ 70 h 90"/>
              <a:gd name="T20" fmla="*/ 71 w 75"/>
              <a:gd name="T21" fmla="*/ 72 h 90"/>
              <a:gd name="T22" fmla="*/ 73 w 75"/>
              <a:gd name="T23" fmla="*/ 70 h 90"/>
              <a:gd name="T24" fmla="*/ 75 w 75"/>
              <a:gd name="T25" fmla="*/ 53 h 90"/>
              <a:gd name="T26" fmla="*/ 75 w 75"/>
              <a:gd name="T27" fmla="*/ 45 h 90"/>
              <a:gd name="T28" fmla="*/ 71 w 75"/>
              <a:gd name="T29" fmla="*/ 39 h 90"/>
              <a:gd name="T30" fmla="*/ 69 w 75"/>
              <a:gd name="T31" fmla="*/ 37 h 90"/>
              <a:gd name="T32" fmla="*/ 67 w 75"/>
              <a:gd name="T33" fmla="*/ 31 h 90"/>
              <a:gd name="T34" fmla="*/ 69 w 75"/>
              <a:gd name="T35" fmla="*/ 27 h 90"/>
              <a:gd name="T36" fmla="*/ 73 w 75"/>
              <a:gd name="T37" fmla="*/ 23 h 90"/>
              <a:gd name="T38" fmla="*/ 71 w 75"/>
              <a:gd name="T39" fmla="*/ 16 h 90"/>
              <a:gd name="T40" fmla="*/ 67 w 75"/>
              <a:gd name="T41" fmla="*/ 14 h 90"/>
              <a:gd name="T42" fmla="*/ 59 w 75"/>
              <a:gd name="T43" fmla="*/ 16 h 90"/>
              <a:gd name="T44" fmla="*/ 57 w 75"/>
              <a:gd name="T45" fmla="*/ 16 h 90"/>
              <a:gd name="T46" fmla="*/ 59 w 75"/>
              <a:gd name="T47" fmla="*/ 0 h 90"/>
              <a:gd name="T48" fmla="*/ 35 w 75"/>
              <a:gd name="T49" fmla="*/ 0 h 90"/>
              <a:gd name="T50" fmla="*/ 35 w 75"/>
              <a:gd name="T51" fmla="*/ 14 h 90"/>
              <a:gd name="T52" fmla="*/ 35 w 75"/>
              <a:gd name="T53" fmla="*/ 19 h 90"/>
              <a:gd name="T54" fmla="*/ 16 w 75"/>
              <a:gd name="T55" fmla="*/ 21 h 90"/>
              <a:gd name="T56" fmla="*/ 10 w 75"/>
              <a:gd name="T57" fmla="*/ 21 h 90"/>
              <a:gd name="T58" fmla="*/ 6 w 75"/>
              <a:gd name="T59" fmla="*/ 25 h 90"/>
              <a:gd name="T60" fmla="*/ 8 w 75"/>
              <a:gd name="T61" fmla="*/ 27 h 90"/>
              <a:gd name="T62" fmla="*/ 12 w 75"/>
              <a:gd name="T63" fmla="*/ 31 h 90"/>
              <a:gd name="T64" fmla="*/ 8 w 75"/>
              <a:gd name="T65" fmla="*/ 35 h 90"/>
              <a:gd name="T66" fmla="*/ 4 w 75"/>
              <a:gd name="T67" fmla="*/ 37 h 90"/>
              <a:gd name="T68" fmla="*/ 2 w 75"/>
              <a:gd name="T69" fmla="*/ 43 h 90"/>
              <a:gd name="T70" fmla="*/ 0 w 75"/>
              <a:gd name="T71" fmla="*/ 47 h 90"/>
              <a:gd name="T72" fmla="*/ 2 w 75"/>
              <a:gd name="T73" fmla="*/ 53 h 90"/>
              <a:gd name="T74" fmla="*/ 6 w 75"/>
              <a:gd name="T75" fmla="*/ 59 h 90"/>
              <a:gd name="T76" fmla="*/ 16 w 75"/>
              <a:gd name="T77" fmla="*/ 72 h 90"/>
              <a:gd name="T78" fmla="*/ 20 w 75"/>
              <a:gd name="T79" fmla="*/ 78 h 90"/>
              <a:gd name="T80" fmla="*/ 24 w 75"/>
              <a:gd name="T81" fmla="*/ 86 h 90"/>
              <a:gd name="T82" fmla="*/ 31 w 75"/>
              <a:gd name="T83" fmla="*/ 90 h 90"/>
              <a:gd name="T84" fmla="*/ 37 w 75"/>
              <a:gd name="T85"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90">
                <a:moveTo>
                  <a:pt x="37" y="86"/>
                </a:moveTo>
                <a:lnTo>
                  <a:pt x="37" y="86"/>
                </a:lnTo>
                <a:lnTo>
                  <a:pt x="41" y="86"/>
                </a:lnTo>
                <a:lnTo>
                  <a:pt x="41" y="84"/>
                </a:lnTo>
                <a:lnTo>
                  <a:pt x="39" y="76"/>
                </a:lnTo>
                <a:lnTo>
                  <a:pt x="39" y="76"/>
                </a:lnTo>
                <a:lnTo>
                  <a:pt x="39" y="72"/>
                </a:lnTo>
                <a:lnTo>
                  <a:pt x="41" y="70"/>
                </a:lnTo>
                <a:lnTo>
                  <a:pt x="47" y="68"/>
                </a:lnTo>
                <a:lnTo>
                  <a:pt x="47" y="68"/>
                </a:lnTo>
                <a:lnTo>
                  <a:pt x="49" y="68"/>
                </a:lnTo>
                <a:lnTo>
                  <a:pt x="51" y="63"/>
                </a:lnTo>
                <a:lnTo>
                  <a:pt x="51" y="61"/>
                </a:lnTo>
                <a:lnTo>
                  <a:pt x="53" y="61"/>
                </a:lnTo>
                <a:lnTo>
                  <a:pt x="53" y="61"/>
                </a:lnTo>
                <a:lnTo>
                  <a:pt x="55" y="61"/>
                </a:lnTo>
                <a:lnTo>
                  <a:pt x="57" y="66"/>
                </a:lnTo>
                <a:lnTo>
                  <a:pt x="59" y="68"/>
                </a:lnTo>
                <a:lnTo>
                  <a:pt x="61" y="70"/>
                </a:lnTo>
                <a:lnTo>
                  <a:pt x="61" y="70"/>
                </a:lnTo>
                <a:lnTo>
                  <a:pt x="65" y="70"/>
                </a:lnTo>
                <a:lnTo>
                  <a:pt x="71" y="72"/>
                </a:lnTo>
                <a:lnTo>
                  <a:pt x="71" y="72"/>
                </a:lnTo>
                <a:lnTo>
                  <a:pt x="73" y="70"/>
                </a:lnTo>
                <a:lnTo>
                  <a:pt x="75" y="66"/>
                </a:lnTo>
                <a:lnTo>
                  <a:pt x="75" y="53"/>
                </a:lnTo>
                <a:lnTo>
                  <a:pt x="75" y="53"/>
                </a:lnTo>
                <a:lnTo>
                  <a:pt x="75" y="45"/>
                </a:lnTo>
                <a:lnTo>
                  <a:pt x="75" y="41"/>
                </a:lnTo>
                <a:lnTo>
                  <a:pt x="71" y="39"/>
                </a:lnTo>
                <a:lnTo>
                  <a:pt x="71" y="39"/>
                </a:lnTo>
                <a:lnTo>
                  <a:pt x="69" y="37"/>
                </a:lnTo>
                <a:lnTo>
                  <a:pt x="67" y="33"/>
                </a:lnTo>
                <a:lnTo>
                  <a:pt x="67" y="31"/>
                </a:lnTo>
                <a:lnTo>
                  <a:pt x="69" y="27"/>
                </a:lnTo>
                <a:lnTo>
                  <a:pt x="69" y="27"/>
                </a:lnTo>
                <a:lnTo>
                  <a:pt x="73" y="25"/>
                </a:lnTo>
                <a:lnTo>
                  <a:pt x="73" y="23"/>
                </a:lnTo>
                <a:lnTo>
                  <a:pt x="73" y="19"/>
                </a:lnTo>
                <a:lnTo>
                  <a:pt x="71" y="16"/>
                </a:lnTo>
                <a:lnTo>
                  <a:pt x="71" y="16"/>
                </a:lnTo>
                <a:lnTo>
                  <a:pt x="67" y="14"/>
                </a:lnTo>
                <a:lnTo>
                  <a:pt x="63" y="16"/>
                </a:lnTo>
                <a:lnTo>
                  <a:pt x="59" y="16"/>
                </a:lnTo>
                <a:lnTo>
                  <a:pt x="57" y="16"/>
                </a:lnTo>
                <a:lnTo>
                  <a:pt x="57" y="16"/>
                </a:lnTo>
                <a:lnTo>
                  <a:pt x="59" y="0"/>
                </a:lnTo>
                <a:lnTo>
                  <a:pt x="59" y="0"/>
                </a:lnTo>
                <a:lnTo>
                  <a:pt x="39" y="0"/>
                </a:lnTo>
                <a:lnTo>
                  <a:pt x="35" y="0"/>
                </a:lnTo>
                <a:lnTo>
                  <a:pt x="35" y="0"/>
                </a:lnTo>
                <a:lnTo>
                  <a:pt x="35" y="14"/>
                </a:lnTo>
                <a:lnTo>
                  <a:pt x="35" y="19"/>
                </a:lnTo>
                <a:lnTo>
                  <a:pt x="35" y="19"/>
                </a:lnTo>
                <a:lnTo>
                  <a:pt x="16" y="21"/>
                </a:lnTo>
                <a:lnTo>
                  <a:pt x="16" y="21"/>
                </a:lnTo>
                <a:lnTo>
                  <a:pt x="10" y="21"/>
                </a:lnTo>
                <a:lnTo>
                  <a:pt x="10" y="21"/>
                </a:lnTo>
                <a:lnTo>
                  <a:pt x="6" y="25"/>
                </a:lnTo>
                <a:lnTo>
                  <a:pt x="6" y="25"/>
                </a:lnTo>
                <a:lnTo>
                  <a:pt x="6" y="27"/>
                </a:lnTo>
                <a:lnTo>
                  <a:pt x="8" y="27"/>
                </a:lnTo>
                <a:lnTo>
                  <a:pt x="12" y="31"/>
                </a:lnTo>
                <a:lnTo>
                  <a:pt x="12" y="31"/>
                </a:lnTo>
                <a:lnTo>
                  <a:pt x="12" y="33"/>
                </a:lnTo>
                <a:lnTo>
                  <a:pt x="8" y="35"/>
                </a:lnTo>
                <a:lnTo>
                  <a:pt x="6" y="35"/>
                </a:lnTo>
                <a:lnTo>
                  <a:pt x="4" y="37"/>
                </a:lnTo>
                <a:lnTo>
                  <a:pt x="4" y="37"/>
                </a:lnTo>
                <a:lnTo>
                  <a:pt x="2" y="43"/>
                </a:lnTo>
                <a:lnTo>
                  <a:pt x="0" y="47"/>
                </a:lnTo>
                <a:lnTo>
                  <a:pt x="0" y="47"/>
                </a:lnTo>
                <a:lnTo>
                  <a:pt x="0" y="49"/>
                </a:lnTo>
                <a:lnTo>
                  <a:pt x="2" y="53"/>
                </a:lnTo>
                <a:lnTo>
                  <a:pt x="6" y="59"/>
                </a:lnTo>
                <a:lnTo>
                  <a:pt x="6" y="59"/>
                </a:lnTo>
                <a:lnTo>
                  <a:pt x="8" y="63"/>
                </a:lnTo>
                <a:lnTo>
                  <a:pt x="16" y="72"/>
                </a:lnTo>
                <a:lnTo>
                  <a:pt x="16" y="72"/>
                </a:lnTo>
                <a:lnTo>
                  <a:pt x="20" y="78"/>
                </a:lnTo>
                <a:lnTo>
                  <a:pt x="22" y="82"/>
                </a:lnTo>
                <a:lnTo>
                  <a:pt x="24" y="86"/>
                </a:lnTo>
                <a:lnTo>
                  <a:pt x="31" y="90"/>
                </a:lnTo>
                <a:lnTo>
                  <a:pt x="31" y="90"/>
                </a:lnTo>
                <a:lnTo>
                  <a:pt x="33" y="88"/>
                </a:lnTo>
                <a:lnTo>
                  <a:pt x="37" y="86"/>
                </a:lnTo>
                <a:lnTo>
                  <a:pt x="37" y="8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7" name="Freeform 40"/>
          <p:cNvSpPr>
            <a:spLocks/>
          </p:cNvSpPr>
          <p:nvPr/>
        </p:nvSpPr>
        <p:spPr bwMode="auto">
          <a:xfrm>
            <a:off x="6049200" y="4723746"/>
            <a:ext cx="64964" cy="46139"/>
          </a:xfrm>
          <a:custGeom>
            <a:avLst/>
            <a:gdLst>
              <a:gd name="T0" fmla="*/ 29 w 29"/>
              <a:gd name="T1" fmla="*/ 19 h 21"/>
              <a:gd name="T2" fmla="*/ 29 w 29"/>
              <a:gd name="T3" fmla="*/ 19 h 21"/>
              <a:gd name="T4" fmla="*/ 29 w 29"/>
              <a:gd name="T5" fmla="*/ 14 h 21"/>
              <a:gd name="T6" fmla="*/ 29 w 29"/>
              <a:gd name="T7" fmla="*/ 0 h 21"/>
              <a:gd name="T8" fmla="*/ 27 w 29"/>
              <a:gd name="T9" fmla="*/ 2 h 21"/>
              <a:gd name="T10" fmla="*/ 6 w 29"/>
              <a:gd name="T11" fmla="*/ 2 h 21"/>
              <a:gd name="T12" fmla="*/ 6 w 29"/>
              <a:gd name="T13" fmla="*/ 2 h 21"/>
              <a:gd name="T14" fmla="*/ 6 w 29"/>
              <a:gd name="T15" fmla="*/ 2 h 21"/>
              <a:gd name="T16" fmla="*/ 6 w 29"/>
              <a:gd name="T17" fmla="*/ 2 h 21"/>
              <a:gd name="T18" fmla="*/ 8 w 29"/>
              <a:gd name="T19" fmla="*/ 8 h 21"/>
              <a:gd name="T20" fmla="*/ 6 w 29"/>
              <a:gd name="T21" fmla="*/ 10 h 21"/>
              <a:gd name="T22" fmla="*/ 4 w 29"/>
              <a:gd name="T23" fmla="*/ 12 h 21"/>
              <a:gd name="T24" fmla="*/ 4 w 29"/>
              <a:gd name="T25" fmla="*/ 12 h 21"/>
              <a:gd name="T26" fmla="*/ 0 w 29"/>
              <a:gd name="T27" fmla="*/ 12 h 21"/>
              <a:gd name="T28" fmla="*/ 0 w 29"/>
              <a:gd name="T29" fmla="*/ 14 h 21"/>
              <a:gd name="T30" fmla="*/ 0 w 29"/>
              <a:gd name="T31" fmla="*/ 16 h 21"/>
              <a:gd name="T32" fmla="*/ 2 w 29"/>
              <a:gd name="T33" fmla="*/ 16 h 21"/>
              <a:gd name="T34" fmla="*/ 2 w 29"/>
              <a:gd name="T35" fmla="*/ 16 h 21"/>
              <a:gd name="T36" fmla="*/ 4 w 29"/>
              <a:gd name="T37" fmla="*/ 19 h 21"/>
              <a:gd name="T38" fmla="*/ 4 w 29"/>
              <a:gd name="T39" fmla="*/ 21 h 21"/>
              <a:gd name="T40" fmla="*/ 4 w 29"/>
              <a:gd name="T41" fmla="*/ 21 h 21"/>
              <a:gd name="T42" fmla="*/ 10 w 29"/>
              <a:gd name="T43" fmla="*/ 21 h 21"/>
              <a:gd name="T44" fmla="*/ 10 w 29"/>
              <a:gd name="T45" fmla="*/ 21 h 21"/>
              <a:gd name="T46" fmla="*/ 29 w 29"/>
              <a:gd name="T47" fmla="*/ 19 h 21"/>
              <a:gd name="T48" fmla="*/ 29 w 29"/>
              <a:gd name="T4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21">
                <a:moveTo>
                  <a:pt x="29" y="19"/>
                </a:moveTo>
                <a:lnTo>
                  <a:pt x="29" y="19"/>
                </a:lnTo>
                <a:lnTo>
                  <a:pt x="29" y="14"/>
                </a:lnTo>
                <a:lnTo>
                  <a:pt x="29" y="0"/>
                </a:lnTo>
                <a:lnTo>
                  <a:pt x="27" y="2"/>
                </a:lnTo>
                <a:lnTo>
                  <a:pt x="6" y="2"/>
                </a:lnTo>
                <a:lnTo>
                  <a:pt x="6" y="2"/>
                </a:lnTo>
                <a:lnTo>
                  <a:pt x="6" y="2"/>
                </a:lnTo>
                <a:lnTo>
                  <a:pt x="6" y="2"/>
                </a:lnTo>
                <a:lnTo>
                  <a:pt x="8" y="8"/>
                </a:lnTo>
                <a:lnTo>
                  <a:pt x="6" y="10"/>
                </a:lnTo>
                <a:lnTo>
                  <a:pt x="4" y="12"/>
                </a:lnTo>
                <a:lnTo>
                  <a:pt x="4" y="12"/>
                </a:lnTo>
                <a:lnTo>
                  <a:pt x="0" y="12"/>
                </a:lnTo>
                <a:lnTo>
                  <a:pt x="0" y="14"/>
                </a:lnTo>
                <a:lnTo>
                  <a:pt x="0" y="16"/>
                </a:lnTo>
                <a:lnTo>
                  <a:pt x="2" y="16"/>
                </a:lnTo>
                <a:lnTo>
                  <a:pt x="2" y="16"/>
                </a:lnTo>
                <a:lnTo>
                  <a:pt x="4" y="19"/>
                </a:lnTo>
                <a:lnTo>
                  <a:pt x="4" y="21"/>
                </a:lnTo>
                <a:lnTo>
                  <a:pt x="4" y="21"/>
                </a:lnTo>
                <a:lnTo>
                  <a:pt x="10" y="21"/>
                </a:lnTo>
                <a:lnTo>
                  <a:pt x="10" y="21"/>
                </a:lnTo>
                <a:lnTo>
                  <a:pt x="29" y="19"/>
                </a:lnTo>
                <a:lnTo>
                  <a:pt x="29" y="1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8" name="Freeform 41"/>
          <p:cNvSpPr>
            <a:spLocks/>
          </p:cNvSpPr>
          <p:nvPr/>
        </p:nvSpPr>
        <p:spPr bwMode="auto">
          <a:xfrm>
            <a:off x="6105204" y="4679805"/>
            <a:ext cx="219532" cy="276829"/>
          </a:xfrm>
          <a:custGeom>
            <a:avLst/>
            <a:gdLst>
              <a:gd name="T0" fmla="*/ 26 w 98"/>
              <a:gd name="T1" fmla="*/ 120 h 126"/>
              <a:gd name="T2" fmla="*/ 32 w 98"/>
              <a:gd name="T3" fmla="*/ 122 h 126"/>
              <a:gd name="T4" fmla="*/ 34 w 98"/>
              <a:gd name="T5" fmla="*/ 120 h 126"/>
              <a:gd name="T6" fmla="*/ 42 w 98"/>
              <a:gd name="T7" fmla="*/ 118 h 126"/>
              <a:gd name="T8" fmla="*/ 47 w 98"/>
              <a:gd name="T9" fmla="*/ 122 h 126"/>
              <a:gd name="T10" fmla="*/ 47 w 98"/>
              <a:gd name="T11" fmla="*/ 124 h 126"/>
              <a:gd name="T12" fmla="*/ 53 w 98"/>
              <a:gd name="T13" fmla="*/ 120 h 126"/>
              <a:gd name="T14" fmla="*/ 57 w 98"/>
              <a:gd name="T15" fmla="*/ 118 h 126"/>
              <a:gd name="T16" fmla="*/ 61 w 98"/>
              <a:gd name="T17" fmla="*/ 116 h 126"/>
              <a:gd name="T18" fmla="*/ 61 w 98"/>
              <a:gd name="T19" fmla="*/ 112 h 126"/>
              <a:gd name="T20" fmla="*/ 65 w 98"/>
              <a:gd name="T21" fmla="*/ 108 h 126"/>
              <a:gd name="T22" fmla="*/ 67 w 98"/>
              <a:gd name="T23" fmla="*/ 102 h 126"/>
              <a:gd name="T24" fmla="*/ 67 w 98"/>
              <a:gd name="T25" fmla="*/ 77 h 126"/>
              <a:gd name="T26" fmla="*/ 69 w 98"/>
              <a:gd name="T27" fmla="*/ 75 h 126"/>
              <a:gd name="T28" fmla="*/ 77 w 98"/>
              <a:gd name="T29" fmla="*/ 67 h 126"/>
              <a:gd name="T30" fmla="*/ 79 w 98"/>
              <a:gd name="T31" fmla="*/ 61 h 126"/>
              <a:gd name="T32" fmla="*/ 85 w 98"/>
              <a:gd name="T33" fmla="*/ 47 h 126"/>
              <a:gd name="T34" fmla="*/ 89 w 98"/>
              <a:gd name="T35" fmla="*/ 30 h 126"/>
              <a:gd name="T36" fmla="*/ 91 w 98"/>
              <a:gd name="T37" fmla="*/ 22 h 126"/>
              <a:gd name="T38" fmla="*/ 96 w 98"/>
              <a:gd name="T39" fmla="*/ 16 h 126"/>
              <a:gd name="T40" fmla="*/ 98 w 98"/>
              <a:gd name="T41" fmla="*/ 2 h 126"/>
              <a:gd name="T42" fmla="*/ 85 w 98"/>
              <a:gd name="T43" fmla="*/ 0 h 126"/>
              <a:gd name="T44" fmla="*/ 71 w 98"/>
              <a:gd name="T45" fmla="*/ 4 h 126"/>
              <a:gd name="T46" fmla="*/ 71 w 98"/>
              <a:gd name="T47" fmla="*/ 6 h 126"/>
              <a:gd name="T48" fmla="*/ 69 w 98"/>
              <a:gd name="T49" fmla="*/ 14 h 126"/>
              <a:gd name="T50" fmla="*/ 65 w 98"/>
              <a:gd name="T51" fmla="*/ 22 h 126"/>
              <a:gd name="T52" fmla="*/ 65 w 98"/>
              <a:gd name="T53" fmla="*/ 28 h 126"/>
              <a:gd name="T54" fmla="*/ 49 w 98"/>
              <a:gd name="T55" fmla="*/ 22 h 126"/>
              <a:gd name="T56" fmla="*/ 44 w 98"/>
              <a:gd name="T57" fmla="*/ 20 h 126"/>
              <a:gd name="T58" fmla="*/ 28 w 98"/>
              <a:gd name="T59" fmla="*/ 20 h 126"/>
              <a:gd name="T60" fmla="*/ 26 w 98"/>
              <a:gd name="T61" fmla="*/ 36 h 126"/>
              <a:gd name="T62" fmla="*/ 32 w 98"/>
              <a:gd name="T63" fmla="*/ 36 h 126"/>
              <a:gd name="T64" fmla="*/ 40 w 98"/>
              <a:gd name="T65" fmla="*/ 36 h 126"/>
              <a:gd name="T66" fmla="*/ 42 w 98"/>
              <a:gd name="T67" fmla="*/ 39 h 126"/>
              <a:gd name="T68" fmla="*/ 42 w 98"/>
              <a:gd name="T69" fmla="*/ 45 h 126"/>
              <a:gd name="T70" fmla="*/ 38 w 98"/>
              <a:gd name="T71" fmla="*/ 47 h 126"/>
              <a:gd name="T72" fmla="*/ 36 w 98"/>
              <a:gd name="T73" fmla="*/ 53 h 126"/>
              <a:gd name="T74" fmla="*/ 40 w 98"/>
              <a:gd name="T75" fmla="*/ 59 h 126"/>
              <a:gd name="T76" fmla="*/ 44 w 98"/>
              <a:gd name="T77" fmla="*/ 61 h 126"/>
              <a:gd name="T78" fmla="*/ 44 w 98"/>
              <a:gd name="T79" fmla="*/ 73 h 126"/>
              <a:gd name="T80" fmla="*/ 44 w 98"/>
              <a:gd name="T81" fmla="*/ 86 h 126"/>
              <a:gd name="T82" fmla="*/ 40 w 98"/>
              <a:gd name="T83" fmla="*/ 92 h 126"/>
              <a:gd name="T84" fmla="*/ 34 w 98"/>
              <a:gd name="T85" fmla="*/ 90 h 126"/>
              <a:gd name="T86" fmla="*/ 30 w 98"/>
              <a:gd name="T87" fmla="*/ 90 h 126"/>
              <a:gd name="T88" fmla="*/ 26 w 98"/>
              <a:gd name="T89" fmla="*/ 86 h 126"/>
              <a:gd name="T90" fmla="*/ 22 w 98"/>
              <a:gd name="T91" fmla="*/ 81 h 126"/>
              <a:gd name="T92" fmla="*/ 20 w 98"/>
              <a:gd name="T93" fmla="*/ 81 h 126"/>
              <a:gd name="T94" fmla="*/ 18 w 98"/>
              <a:gd name="T95" fmla="*/ 88 h 126"/>
              <a:gd name="T96" fmla="*/ 16 w 98"/>
              <a:gd name="T97" fmla="*/ 88 h 126"/>
              <a:gd name="T98" fmla="*/ 8 w 98"/>
              <a:gd name="T99" fmla="*/ 92 h 126"/>
              <a:gd name="T100" fmla="*/ 8 w 98"/>
              <a:gd name="T101" fmla="*/ 96 h 126"/>
              <a:gd name="T102" fmla="*/ 10 w 98"/>
              <a:gd name="T103" fmla="*/ 106 h 126"/>
              <a:gd name="T104" fmla="*/ 6 w 98"/>
              <a:gd name="T105" fmla="*/ 106 h 126"/>
              <a:gd name="T106" fmla="*/ 0 w 98"/>
              <a:gd name="T107" fmla="*/ 110 h 126"/>
              <a:gd name="T108" fmla="*/ 0 w 98"/>
              <a:gd name="T109" fmla="*/ 112 h 126"/>
              <a:gd name="T110" fmla="*/ 8 w 98"/>
              <a:gd name="T111" fmla="*/ 118 h 126"/>
              <a:gd name="T112" fmla="*/ 12 w 98"/>
              <a:gd name="T113" fmla="*/ 126 h 126"/>
              <a:gd name="T114" fmla="*/ 26 w 98"/>
              <a:gd name="T115" fmla="*/ 1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 h="126">
                <a:moveTo>
                  <a:pt x="26" y="120"/>
                </a:moveTo>
                <a:lnTo>
                  <a:pt x="26" y="120"/>
                </a:lnTo>
                <a:lnTo>
                  <a:pt x="30" y="122"/>
                </a:lnTo>
                <a:lnTo>
                  <a:pt x="32" y="122"/>
                </a:lnTo>
                <a:lnTo>
                  <a:pt x="34" y="120"/>
                </a:lnTo>
                <a:lnTo>
                  <a:pt x="34" y="120"/>
                </a:lnTo>
                <a:lnTo>
                  <a:pt x="38" y="118"/>
                </a:lnTo>
                <a:lnTo>
                  <a:pt x="42" y="118"/>
                </a:lnTo>
                <a:lnTo>
                  <a:pt x="47" y="118"/>
                </a:lnTo>
                <a:lnTo>
                  <a:pt x="47" y="122"/>
                </a:lnTo>
                <a:lnTo>
                  <a:pt x="47" y="122"/>
                </a:lnTo>
                <a:lnTo>
                  <a:pt x="47" y="124"/>
                </a:lnTo>
                <a:lnTo>
                  <a:pt x="49" y="124"/>
                </a:lnTo>
                <a:lnTo>
                  <a:pt x="53" y="120"/>
                </a:lnTo>
                <a:lnTo>
                  <a:pt x="53" y="120"/>
                </a:lnTo>
                <a:lnTo>
                  <a:pt x="57" y="118"/>
                </a:lnTo>
                <a:lnTo>
                  <a:pt x="59" y="118"/>
                </a:lnTo>
                <a:lnTo>
                  <a:pt x="61" y="116"/>
                </a:lnTo>
                <a:lnTo>
                  <a:pt x="61" y="112"/>
                </a:lnTo>
                <a:lnTo>
                  <a:pt x="61" y="112"/>
                </a:lnTo>
                <a:lnTo>
                  <a:pt x="63" y="108"/>
                </a:lnTo>
                <a:lnTo>
                  <a:pt x="65" y="108"/>
                </a:lnTo>
                <a:lnTo>
                  <a:pt x="65" y="106"/>
                </a:lnTo>
                <a:lnTo>
                  <a:pt x="67" y="102"/>
                </a:lnTo>
                <a:lnTo>
                  <a:pt x="67" y="102"/>
                </a:lnTo>
                <a:lnTo>
                  <a:pt x="67" y="77"/>
                </a:lnTo>
                <a:lnTo>
                  <a:pt x="67" y="77"/>
                </a:lnTo>
                <a:lnTo>
                  <a:pt x="69" y="75"/>
                </a:lnTo>
                <a:lnTo>
                  <a:pt x="73" y="71"/>
                </a:lnTo>
                <a:lnTo>
                  <a:pt x="77" y="67"/>
                </a:lnTo>
                <a:lnTo>
                  <a:pt x="79" y="61"/>
                </a:lnTo>
                <a:lnTo>
                  <a:pt x="79" y="61"/>
                </a:lnTo>
                <a:lnTo>
                  <a:pt x="81" y="55"/>
                </a:lnTo>
                <a:lnTo>
                  <a:pt x="85" y="47"/>
                </a:lnTo>
                <a:lnTo>
                  <a:pt x="89" y="39"/>
                </a:lnTo>
                <a:lnTo>
                  <a:pt x="89" y="30"/>
                </a:lnTo>
                <a:lnTo>
                  <a:pt x="89" y="30"/>
                </a:lnTo>
                <a:lnTo>
                  <a:pt x="91" y="22"/>
                </a:lnTo>
                <a:lnTo>
                  <a:pt x="96" y="16"/>
                </a:lnTo>
                <a:lnTo>
                  <a:pt x="96" y="16"/>
                </a:lnTo>
                <a:lnTo>
                  <a:pt x="98" y="10"/>
                </a:lnTo>
                <a:lnTo>
                  <a:pt x="98" y="2"/>
                </a:lnTo>
                <a:lnTo>
                  <a:pt x="98" y="2"/>
                </a:lnTo>
                <a:lnTo>
                  <a:pt x="85" y="0"/>
                </a:lnTo>
                <a:lnTo>
                  <a:pt x="79" y="2"/>
                </a:lnTo>
                <a:lnTo>
                  <a:pt x="71" y="4"/>
                </a:lnTo>
                <a:lnTo>
                  <a:pt x="71" y="4"/>
                </a:lnTo>
                <a:lnTo>
                  <a:pt x="71" y="6"/>
                </a:lnTo>
                <a:lnTo>
                  <a:pt x="71" y="10"/>
                </a:lnTo>
                <a:lnTo>
                  <a:pt x="69" y="14"/>
                </a:lnTo>
                <a:lnTo>
                  <a:pt x="69" y="14"/>
                </a:lnTo>
                <a:lnTo>
                  <a:pt x="65" y="22"/>
                </a:lnTo>
                <a:lnTo>
                  <a:pt x="65" y="28"/>
                </a:lnTo>
                <a:lnTo>
                  <a:pt x="65" y="28"/>
                </a:lnTo>
                <a:lnTo>
                  <a:pt x="57" y="24"/>
                </a:lnTo>
                <a:lnTo>
                  <a:pt x="49" y="22"/>
                </a:lnTo>
                <a:lnTo>
                  <a:pt x="44" y="20"/>
                </a:lnTo>
                <a:lnTo>
                  <a:pt x="44" y="20"/>
                </a:lnTo>
                <a:lnTo>
                  <a:pt x="28" y="20"/>
                </a:lnTo>
                <a:lnTo>
                  <a:pt x="28" y="20"/>
                </a:lnTo>
                <a:lnTo>
                  <a:pt x="26" y="36"/>
                </a:lnTo>
                <a:lnTo>
                  <a:pt x="26" y="36"/>
                </a:lnTo>
                <a:lnTo>
                  <a:pt x="28" y="36"/>
                </a:lnTo>
                <a:lnTo>
                  <a:pt x="32" y="36"/>
                </a:lnTo>
                <a:lnTo>
                  <a:pt x="36" y="34"/>
                </a:lnTo>
                <a:lnTo>
                  <a:pt x="40" y="36"/>
                </a:lnTo>
                <a:lnTo>
                  <a:pt x="40" y="36"/>
                </a:lnTo>
                <a:lnTo>
                  <a:pt x="42" y="39"/>
                </a:lnTo>
                <a:lnTo>
                  <a:pt x="42" y="43"/>
                </a:lnTo>
                <a:lnTo>
                  <a:pt x="42" y="45"/>
                </a:lnTo>
                <a:lnTo>
                  <a:pt x="38" y="47"/>
                </a:lnTo>
                <a:lnTo>
                  <a:pt x="38" y="47"/>
                </a:lnTo>
                <a:lnTo>
                  <a:pt x="36" y="51"/>
                </a:lnTo>
                <a:lnTo>
                  <a:pt x="36" y="53"/>
                </a:lnTo>
                <a:lnTo>
                  <a:pt x="38" y="57"/>
                </a:lnTo>
                <a:lnTo>
                  <a:pt x="40" y="59"/>
                </a:lnTo>
                <a:lnTo>
                  <a:pt x="40" y="59"/>
                </a:lnTo>
                <a:lnTo>
                  <a:pt x="44" y="61"/>
                </a:lnTo>
                <a:lnTo>
                  <a:pt x="44" y="65"/>
                </a:lnTo>
                <a:lnTo>
                  <a:pt x="44" y="73"/>
                </a:lnTo>
                <a:lnTo>
                  <a:pt x="44" y="73"/>
                </a:lnTo>
                <a:lnTo>
                  <a:pt x="44" y="86"/>
                </a:lnTo>
                <a:lnTo>
                  <a:pt x="42" y="90"/>
                </a:lnTo>
                <a:lnTo>
                  <a:pt x="40" y="92"/>
                </a:lnTo>
                <a:lnTo>
                  <a:pt x="40" y="92"/>
                </a:lnTo>
                <a:lnTo>
                  <a:pt x="34" y="90"/>
                </a:lnTo>
                <a:lnTo>
                  <a:pt x="30" y="90"/>
                </a:lnTo>
                <a:lnTo>
                  <a:pt x="30" y="90"/>
                </a:lnTo>
                <a:lnTo>
                  <a:pt x="28" y="88"/>
                </a:lnTo>
                <a:lnTo>
                  <a:pt x="26" y="86"/>
                </a:lnTo>
                <a:lnTo>
                  <a:pt x="24" y="81"/>
                </a:lnTo>
                <a:lnTo>
                  <a:pt x="22" y="81"/>
                </a:lnTo>
                <a:lnTo>
                  <a:pt x="22" y="81"/>
                </a:lnTo>
                <a:lnTo>
                  <a:pt x="20" y="81"/>
                </a:lnTo>
                <a:lnTo>
                  <a:pt x="20" y="83"/>
                </a:lnTo>
                <a:lnTo>
                  <a:pt x="18" y="88"/>
                </a:lnTo>
                <a:lnTo>
                  <a:pt x="16" y="88"/>
                </a:lnTo>
                <a:lnTo>
                  <a:pt x="16" y="88"/>
                </a:lnTo>
                <a:lnTo>
                  <a:pt x="10" y="90"/>
                </a:lnTo>
                <a:lnTo>
                  <a:pt x="8" y="92"/>
                </a:lnTo>
                <a:lnTo>
                  <a:pt x="8" y="96"/>
                </a:lnTo>
                <a:lnTo>
                  <a:pt x="8" y="96"/>
                </a:lnTo>
                <a:lnTo>
                  <a:pt x="10" y="104"/>
                </a:lnTo>
                <a:lnTo>
                  <a:pt x="10" y="106"/>
                </a:lnTo>
                <a:lnTo>
                  <a:pt x="6" y="106"/>
                </a:lnTo>
                <a:lnTo>
                  <a:pt x="6" y="106"/>
                </a:lnTo>
                <a:lnTo>
                  <a:pt x="2" y="108"/>
                </a:lnTo>
                <a:lnTo>
                  <a:pt x="0" y="110"/>
                </a:lnTo>
                <a:lnTo>
                  <a:pt x="0" y="110"/>
                </a:lnTo>
                <a:lnTo>
                  <a:pt x="0" y="112"/>
                </a:lnTo>
                <a:lnTo>
                  <a:pt x="0" y="112"/>
                </a:lnTo>
                <a:lnTo>
                  <a:pt x="8" y="118"/>
                </a:lnTo>
                <a:lnTo>
                  <a:pt x="12" y="126"/>
                </a:lnTo>
                <a:lnTo>
                  <a:pt x="12" y="126"/>
                </a:lnTo>
                <a:lnTo>
                  <a:pt x="20" y="122"/>
                </a:lnTo>
                <a:lnTo>
                  <a:pt x="26" y="120"/>
                </a:lnTo>
                <a:lnTo>
                  <a:pt x="26" y="12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49" name="Freeform 42"/>
          <p:cNvSpPr>
            <a:spLocks/>
          </p:cNvSpPr>
          <p:nvPr/>
        </p:nvSpPr>
        <p:spPr bwMode="auto">
          <a:xfrm>
            <a:off x="6430020" y="4038267"/>
            <a:ext cx="515227" cy="645933"/>
          </a:xfrm>
          <a:custGeom>
            <a:avLst/>
            <a:gdLst>
              <a:gd name="T0" fmla="*/ 179 w 230"/>
              <a:gd name="T1" fmla="*/ 10 h 294"/>
              <a:gd name="T2" fmla="*/ 169 w 230"/>
              <a:gd name="T3" fmla="*/ 16 h 294"/>
              <a:gd name="T4" fmla="*/ 165 w 230"/>
              <a:gd name="T5" fmla="*/ 22 h 294"/>
              <a:gd name="T6" fmla="*/ 138 w 230"/>
              <a:gd name="T7" fmla="*/ 18 h 294"/>
              <a:gd name="T8" fmla="*/ 132 w 230"/>
              <a:gd name="T9" fmla="*/ 16 h 294"/>
              <a:gd name="T10" fmla="*/ 40 w 230"/>
              <a:gd name="T11" fmla="*/ 49 h 294"/>
              <a:gd name="T12" fmla="*/ 28 w 230"/>
              <a:gd name="T13" fmla="*/ 104 h 294"/>
              <a:gd name="T14" fmla="*/ 20 w 230"/>
              <a:gd name="T15" fmla="*/ 114 h 294"/>
              <a:gd name="T16" fmla="*/ 14 w 230"/>
              <a:gd name="T17" fmla="*/ 126 h 294"/>
              <a:gd name="T18" fmla="*/ 8 w 230"/>
              <a:gd name="T19" fmla="*/ 130 h 294"/>
              <a:gd name="T20" fmla="*/ 4 w 230"/>
              <a:gd name="T21" fmla="*/ 138 h 294"/>
              <a:gd name="T22" fmla="*/ 2 w 230"/>
              <a:gd name="T23" fmla="*/ 151 h 294"/>
              <a:gd name="T24" fmla="*/ 2 w 230"/>
              <a:gd name="T25" fmla="*/ 157 h 294"/>
              <a:gd name="T26" fmla="*/ 6 w 230"/>
              <a:gd name="T27" fmla="*/ 161 h 294"/>
              <a:gd name="T28" fmla="*/ 10 w 230"/>
              <a:gd name="T29" fmla="*/ 175 h 294"/>
              <a:gd name="T30" fmla="*/ 16 w 230"/>
              <a:gd name="T31" fmla="*/ 190 h 294"/>
              <a:gd name="T32" fmla="*/ 24 w 230"/>
              <a:gd name="T33" fmla="*/ 208 h 294"/>
              <a:gd name="T34" fmla="*/ 20 w 230"/>
              <a:gd name="T35" fmla="*/ 214 h 294"/>
              <a:gd name="T36" fmla="*/ 28 w 230"/>
              <a:gd name="T37" fmla="*/ 220 h 294"/>
              <a:gd name="T38" fmla="*/ 40 w 230"/>
              <a:gd name="T39" fmla="*/ 226 h 294"/>
              <a:gd name="T40" fmla="*/ 49 w 230"/>
              <a:gd name="T41" fmla="*/ 239 h 294"/>
              <a:gd name="T42" fmla="*/ 61 w 230"/>
              <a:gd name="T43" fmla="*/ 253 h 294"/>
              <a:gd name="T44" fmla="*/ 69 w 230"/>
              <a:gd name="T45" fmla="*/ 261 h 294"/>
              <a:gd name="T46" fmla="*/ 77 w 230"/>
              <a:gd name="T47" fmla="*/ 273 h 294"/>
              <a:gd name="T48" fmla="*/ 85 w 230"/>
              <a:gd name="T49" fmla="*/ 281 h 294"/>
              <a:gd name="T50" fmla="*/ 94 w 230"/>
              <a:gd name="T51" fmla="*/ 277 h 294"/>
              <a:gd name="T52" fmla="*/ 102 w 230"/>
              <a:gd name="T53" fmla="*/ 279 h 294"/>
              <a:gd name="T54" fmla="*/ 122 w 230"/>
              <a:gd name="T55" fmla="*/ 292 h 294"/>
              <a:gd name="T56" fmla="*/ 138 w 230"/>
              <a:gd name="T57" fmla="*/ 292 h 294"/>
              <a:gd name="T58" fmla="*/ 147 w 230"/>
              <a:gd name="T59" fmla="*/ 290 h 294"/>
              <a:gd name="T60" fmla="*/ 159 w 230"/>
              <a:gd name="T61" fmla="*/ 290 h 294"/>
              <a:gd name="T62" fmla="*/ 165 w 230"/>
              <a:gd name="T63" fmla="*/ 284 h 294"/>
              <a:gd name="T64" fmla="*/ 171 w 230"/>
              <a:gd name="T65" fmla="*/ 277 h 294"/>
              <a:gd name="T66" fmla="*/ 187 w 230"/>
              <a:gd name="T67" fmla="*/ 275 h 294"/>
              <a:gd name="T68" fmla="*/ 192 w 230"/>
              <a:gd name="T69" fmla="*/ 267 h 294"/>
              <a:gd name="T70" fmla="*/ 183 w 230"/>
              <a:gd name="T71" fmla="*/ 261 h 294"/>
              <a:gd name="T72" fmla="*/ 175 w 230"/>
              <a:gd name="T73" fmla="*/ 249 h 294"/>
              <a:gd name="T74" fmla="*/ 163 w 230"/>
              <a:gd name="T75" fmla="*/ 235 h 294"/>
              <a:gd name="T76" fmla="*/ 153 w 230"/>
              <a:gd name="T77" fmla="*/ 230 h 294"/>
              <a:gd name="T78" fmla="*/ 155 w 230"/>
              <a:gd name="T79" fmla="*/ 222 h 294"/>
              <a:gd name="T80" fmla="*/ 167 w 230"/>
              <a:gd name="T81" fmla="*/ 220 h 294"/>
              <a:gd name="T82" fmla="*/ 169 w 230"/>
              <a:gd name="T83" fmla="*/ 200 h 294"/>
              <a:gd name="T84" fmla="*/ 173 w 230"/>
              <a:gd name="T85" fmla="*/ 190 h 294"/>
              <a:gd name="T86" fmla="*/ 179 w 230"/>
              <a:gd name="T87" fmla="*/ 183 h 294"/>
              <a:gd name="T88" fmla="*/ 183 w 230"/>
              <a:gd name="T89" fmla="*/ 169 h 294"/>
              <a:gd name="T90" fmla="*/ 192 w 230"/>
              <a:gd name="T91" fmla="*/ 159 h 294"/>
              <a:gd name="T92" fmla="*/ 198 w 230"/>
              <a:gd name="T93" fmla="*/ 153 h 294"/>
              <a:gd name="T94" fmla="*/ 204 w 230"/>
              <a:gd name="T95" fmla="*/ 134 h 294"/>
              <a:gd name="T96" fmla="*/ 204 w 230"/>
              <a:gd name="T97" fmla="*/ 116 h 294"/>
              <a:gd name="T98" fmla="*/ 210 w 230"/>
              <a:gd name="T99" fmla="*/ 98 h 294"/>
              <a:gd name="T100" fmla="*/ 222 w 230"/>
              <a:gd name="T101" fmla="*/ 89 h 294"/>
              <a:gd name="T102" fmla="*/ 222 w 230"/>
              <a:gd name="T103" fmla="*/ 71 h 294"/>
              <a:gd name="T104" fmla="*/ 214 w 230"/>
              <a:gd name="T105" fmla="*/ 57 h 294"/>
              <a:gd name="T106" fmla="*/ 210 w 230"/>
              <a:gd name="T107" fmla="*/ 26 h 294"/>
              <a:gd name="T108" fmla="*/ 198 w 230"/>
              <a:gd name="T109" fmla="*/ 10 h 294"/>
              <a:gd name="T110" fmla="*/ 189 w 230"/>
              <a:gd name="T111" fmla="*/ 0 h 294"/>
              <a:gd name="T112" fmla="*/ 181 w 230"/>
              <a:gd name="T11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0" h="294">
                <a:moveTo>
                  <a:pt x="181" y="6"/>
                </a:moveTo>
                <a:lnTo>
                  <a:pt x="181" y="6"/>
                </a:lnTo>
                <a:lnTo>
                  <a:pt x="179" y="8"/>
                </a:lnTo>
                <a:lnTo>
                  <a:pt x="179" y="10"/>
                </a:lnTo>
                <a:lnTo>
                  <a:pt x="177" y="14"/>
                </a:lnTo>
                <a:lnTo>
                  <a:pt x="173" y="16"/>
                </a:lnTo>
                <a:lnTo>
                  <a:pt x="173" y="16"/>
                </a:lnTo>
                <a:lnTo>
                  <a:pt x="169" y="16"/>
                </a:lnTo>
                <a:lnTo>
                  <a:pt x="167" y="18"/>
                </a:lnTo>
                <a:lnTo>
                  <a:pt x="167" y="22"/>
                </a:lnTo>
                <a:lnTo>
                  <a:pt x="165" y="22"/>
                </a:lnTo>
                <a:lnTo>
                  <a:pt x="165" y="22"/>
                </a:lnTo>
                <a:lnTo>
                  <a:pt x="159" y="20"/>
                </a:lnTo>
                <a:lnTo>
                  <a:pt x="157" y="18"/>
                </a:lnTo>
                <a:lnTo>
                  <a:pt x="138" y="18"/>
                </a:lnTo>
                <a:lnTo>
                  <a:pt x="138" y="18"/>
                </a:lnTo>
                <a:lnTo>
                  <a:pt x="136" y="16"/>
                </a:lnTo>
                <a:lnTo>
                  <a:pt x="134" y="16"/>
                </a:lnTo>
                <a:lnTo>
                  <a:pt x="132" y="16"/>
                </a:lnTo>
                <a:lnTo>
                  <a:pt x="132" y="16"/>
                </a:lnTo>
                <a:lnTo>
                  <a:pt x="126" y="18"/>
                </a:lnTo>
                <a:lnTo>
                  <a:pt x="40" y="18"/>
                </a:lnTo>
                <a:lnTo>
                  <a:pt x="40" y="18"/>
                </a:lnTo>
                <a:lnTo>
                  <a:pt x="40" y="49"/>
                </a:lnTo>
                <a:lnTo>
                  <a:pt x="28" y="49"/>
                </a:lnTo>
                <a:lnTo>
                  <a:pt x="28" y="96"/>
                </a:lnTo>
                <a:lnTo>
                  <a:pt x="28" y="96"/>
                </a:lnTo>
                <a:lnTo>
                  <a:pt x="28" y="104"/>
                </a:lnTo>
                <a:lnTo>
                  <a:pt x="28" y="108"/>
                </a:lnTo>
                <a:lnTo>
                  <a:pt x="26" y="112"/>
                </a:lnTo>
                <a:lnTo>
                  <a:pt x="26" y="112"/>
                </a:lnTo>
                <a:lnTo>
                  <a:pt x="20" y="114"/>
                </a:lnTo>
                <a:lnTo>
                  <a:pt x="16" y="116"/>
                </a:lnTo>
                <a:lnTo>
                  <a:pt x="14" y="120"/>
                </a:lnTo>
                <a:lnTo>
                  <a:pt x="14" y="120"/>
                </a:lnTo>
                <a:lnTo>
                  <a:pt x="14" y="126"/>
                </a:lnTo>
                <a:lnTo>
                  <a:pt x="12" y="128"/>
                </a:lnTo>
                <a:lnTo>
                  <a:pt x="10" y="128"/>
                </a:lnTo>
                <a:lnTo>
                  <a:pt x="10" y="128"/>
                </a:lnTo>
                <a:lnTo>
                  <a:pt x="8" y="130"/>
                </a:lnTo>
                <a:lnTo>
                  <a:pt x="6" y="134"/>
                </a:lnTo>
                <a:lnTo>
                  <a:pt x="6" y="138"/>
                </a:lnTo>
                <a:lnTo>
                  <a:pt x="4" y="138"/>
                </a:lnTo>
                <a:lnTo>
                  <a:pt x="4" y="138"/>
                </a:lnTo>
                <a:lnTo>
                  <a:pt x="2" y="141"/>
                </a:lnTo>
                <a:lnTo>
                  <a:pt x="2" y="143"/>
                </a:lnTo>
                <a:lnTo>
                  <a:pt x="4" y="147"/>
                </a:lnTo>
                <a:lnTo>
                  <a:pt x="2" y="151"/>
                </a:lnTo>
                <a:lnTo>
                  <a:pt x="2" y="151"/>
                </a:lnTo>
                <a:lnTo>
                  <a:pt x="0" y="153"/>
                </a:lnTo>
                <a:lnTo>
                  <a:pt x="0" y="155"/>
                </a:lnTo>
                <a:lnTo>
                  <a:pt x="2" y="157"/>
                </a:lnTo>
                <a:lnTo>
                  <a:pt x="4" y="157"/>
                </a:lnTo>
                <a:lnTo>
                  <a:pt x="4" y="157"/>
                </a:lnTo>
                <a:lnTo>
                  <a:pt x="6" y="159"/>
                </a:lnTo>
                <a:lnTo>
                  <a:pt x="6" y="161"/>
                </a:lnTo>
                <a:lnTo>
                  <a:pt x="6" y="169"/>
                </a:lnTo>
                <a:lnTo>
                  <a:pt x="6" y="169"/>
                </a:lnTo>
                <a:lnTo>
                  <a:pt x="8" y="171"/>
                </a:lnTo>
                <a:lnTo>
                  <a:pt x="10" y="175"/>
                </a:lnTo>
                <a:lnTo>
                  <a:pt x="14" y="177"/>
                </a:lnTo>
                <a:lnTo>
                  <a:pt x="12" y="183"/>
                </a:lnTo>
                <a:lnTo>
                  <a:pt x="12" y="183"/>
                </a:lnTo>
                <a:lnTo>
                  <a:pt x="16" y="190"/>
                </a:lnTo>
                <a:lnTo>
                  <a:pt x="22" y="198"/>
                </a:lnTo>
                <a:lnTo>
                  <a:pt x="22" y="198"/>
                </a:lnTo>
                <a:lnTo>
                  <a:pt x="24" y="204"/>
                </a:lnTo>
                <a:lnTo>
                  <a:pt x="24" y="208"/>
                </a:lnTo>
                <a:lnTo>
                  <a:pt x="22" y="210"/>
                </a:lnTo>
                <a:lnTo>
                  <a:pt x="22" y="210"/>
                </a:lnTo>
                <a:lnTo>
                  <a:pt x="20" y="212"/>
                </a:lnTo>
                <a:lnTo>
                  <a:pt x="20" y="214"/>
                </a:lnTo>
                <a:lnTo>
                  <a:pt x="22" y="216"/>
                </a:lnTo>
                <a:lnTo>
                  <a:pt x="28" y="216"/>
                </a:lnTo>
                <a:lnTo>
                  <a:pt x="28" y="220"/>
                </a:lnTo>
                <a:lnTo>
                  <a:pt x="28" y="220"/>
                </a:lnTo>
                <a:lnTo>
                  <a:pt x="32" y="222"/>
                </a:lnTo>
                <a:lnTo>
                  <a:pt x="36" y="224"/>
                </a:lnTo>
                <a:lnTo>
                  <a:pt x="40" y="226"/>
                </a:lnTo>
                <a:lnTo>
                  <a:pt x="40" y="226"/>
                </a:lnTo>
                <a:lnTo>
                  <a:pt x="44" y="232"/>
                </a:lnTo>
                <a:lnTo>
                  <a:pt x="47" y="235"/>
                </a:lnTo>
                <a:lnTo>
                  <a:pt x="47" y="235"/>
                </a:lnTo>
                <a:lnTo>
                  <a:pt x="49" y="239"/>
                </a:lnTo>
                <a:lnTo>
                  <a:pt x="55" y="243"/>
                </a:lnTo>
                <a:lnTo>
                  <a:pt x="55" y="243"/>
                </a:lnTo>
                <a:lnTo>
                  <a:pt x="59" y="249"/>
                </a:lnTo>
                <a:lnTo>
                  <a:pt x="61" y="253"/>
                </a:lnTo>
                <a:lnTo>
                  <a:pt x="61" y="253"/>
                </a:lnTo>
                <a:lnTo>
                  <a:pt x="61" y="255"/>
                </a:lnTo>
                <a:lnTo>
                  <a:pt x="65" y="257"/>
                </a:lnTo>
                <a:lnTo>
                  <a:pt x="69" y="261"/>
                </a:lnTo>
                <a:lnTo>
                  <a:pt x="73" y="269"/>
                </a:lnTo>
                <a:lnTo>
                  <a:pt x="73" y="269"/>
                </a:lnTo>
                <a:lnTo>
                  <a:pt x="77" y="273"/>
                </a:lnTo>
                <a:lnTo>
                  <a:pt x="77" y="273"/>
                </a:lnTo>
                <a:lnTo>
                  <a:pt x="81" y="277"/>
                </a:lnTo>
                <a:lnTo>
                  <a:pt x="83" y="279"/>
                </a:lnTo>
                <a:lnTo>
                  <a:pt x="83" y="279"/>
                </a:lnTo>
                <a:lnTo>
                  <a:pt x="85" y="281"/>
                </a:lnTo>
                <a:lnTo>
                  <a:pt x="89" y="281"/>
                </a:lnTo>
                <a:lnTo>
                  <a:pt x="91" y="279"/>
                </a:lnTo>
                <a:lnTo>
                  <a:pt x="91" y="279"/>
                </a:lnTo>
                <a:lnTo>
                  <a:pt x="94" y="277"/>
                </a:lnTo>
                <a:lnTo>
                  <a:pt x="98" y="279"/>
                </a:lnTo>
                <a:lnTo>
                  <a:pt x="100" y="279"/>
                </a:lnTo>
                <a:lnTo>
                  <a:pt x="100" y="279"/>
                </a:lnTo>
                <a:lnTo>
                  <a:pt x="102" y="279"/>
                </a:lnTo>
                <a:lnTo>
                  <a:pt x="104" y="277"/>
                </a:lnTo>
                <a:lnTo>
                  <a:pt x="106" y="279"/>
                </a:lnTo>
                <a:lnTo>
                  <a:pt x="106" y="279"/>
                </a:lnTo>
                <a:lnTo>
                  <a:pt x="122" y="292"/>
                </a:lnTo>
                <a:lnTo>
                  <a:pt x="122" y="292"/>
                </a:lnTo>
                <a:lnTo>
                  <a:pt x="132" y="290"/>
                </a:lnTo>
                <a:lnTo>
                  <a:pt x="132" y="290"/>
                </a:lnTo>
                <a:lnTo>
                  <a:pt x="138" y="292"/>
                </a:lnTo>
                <a:lnTo>
                  <a:pt x="140" y="294"/>
                </a:lnTo>
                <a:lnTo>
                  <a:pt x="143" y="294"/>
                </a:lnTo>
                <a:lnTo>
                  <a:pt x="143" y="294"/>
                </a:lnTo>
                <a:lnTo>
                  <a:pt x="147" y="290"/>
                </a:lnTo>
                <a:lnTo>
                  <a:pt x="153" y="290"/>
                </a:lnTo>
                <a:lnTo>
                  <a:pt x="153" y="290"/>
                </a:lnTo>
                <a:lnTo>
                  <a:pt x="157" y="290"/>
                </a:lnTo>
                <a:lnTo>
                  <a:pt x="159" y="290"/>
                </a:lnTo>
                <a:lnTo>
                  <a:pt x="161" y="290"/>
                </a:lnTo>
                <a:lnTo>
                  <a:pt x="161" y="290"/>
                </a:lnTo>
                <a:lnTo>
                  <a:pt x="163" y="286"/>
                </a:lnTo>
                <a:lnTo>
                  <a:pt x="165" y="284"/>
                </a:lnTo>
                <a:lnTo>
                  <a:pt x="165" y="284"/>
                </a:lnTo>
                <a:lnTo>
                  <a:pt x="167" y="281"/>
                </a:lnTo>
                <a:lnTo>
                  <a:pt x="167" y="281"/>
                </a:lnTo>
                <a:lnTo>
                  <a:pt x="171" y="277"/>
                </a:lnTo>
                <a:lnTo>
                  <a:pt x="179" y="273"/>
                </a:lnTo>
                <a:lnTo>
                  <a:pt x="179" y="273"/>
                </a:lnTo>
                <a:lnTo>
                  <a:pt x="183" y="273"/>
                </a:lnTo>
                <a:lnTo>
                  <a:pt x="187" y="275"/>
                </a:lnTo>
                <a:lnTo>
                  <a:pt x="187" y="275"/>
                </a:lnTo>
                <a:lnTo>
                  <a:pt x="189" y="277"/>
                </a:lnTo>
                <a:lnTo>
                  <a:pt x="189" y="277"/>
                </a:lnTo>
                <a:lnTo>
                  <a:pt x="192" y="267"/>
                </a:lnTo>
                <a:lnTo>
                  <a:pt x="192" y="265"/>
                </a:lnTo>
                <a:lnTo>
                  <a:pt x="192" y="265"/>
                </a:lnTo>
                <a:lnTo>
                  <a:pt x="192" y="265"/>
                </a:lnTo>
                <a:lnTo>
                  <a:pt x="183" y="261"/>
                </a:lnTo>
                <a:lnTo>
                  <a:pt x="181" y="259"/>
                </a:lnTo>
                <a:lnTo>
                  <a:pt x="177" y="253"/>
                </a:lnTo>
                <a:lnTo>
                  <a:pt x="177" y="253"/>
                </a:lnTo>
                <a:lnTo>
                  <a:pt x="175" y="249"/>
                </a:lnTo>
                <a:lnTo>
                  <a:pt x="171" y="245"/>
                </a:lnTo>
                <a:lnTo>
                  <a:pt x="165" y="239"/>
                </a:lnTo>
                <a:lnTo>
                  <a:pt x="165" y="239"/>
                </a:lnTo>
                <a:lnTo>
                  <a:pt x="163" y="235"/>
                </a:lnTo>
                <a:lnTo>
                  <a:pt x="159" y="235"/>
                </a:lnTo>
                <a:lnTo>
                  <a:pt x="155" y="232"/>
                </a:lnTo>
                <a:lnTo>
                  <a:pt x="153" y="230"/>
                </a:lnTo>
                <a:lnTo>
                  <a:pt x="153" y="230"/>
                </a:lnTo>
                <a:lnTo>
                  <a:pt x="153" y="228"/>
                </a:lnTo>
                <a:lnTo>
                  <a:pt x="153" y="226"/>
                </a:lnTo>
                <a:lnTo>
                  <a:pt x="155" y="224"/>
                </a:lnTo>
                <a:lnTo>
                  <a:pt x="155" y="222"/>
                </a:lnTo>
                <a:lnTo>
                  <a:pt x="155" y="222"/>
                </a:lnTo>
                <a:lnTo>
                  <a:pt x="157" y="220"/>
                </a:lnTo>
                <a:lnTo>
                  <a:pt x="161" y="220"/>
                </a:lnTo>
                <a:lnTo>
                  <a:pt x="167" y="220"/>
                </a:lnTo>
                <a:lnTo>
                  <a:pt x="167" y="220"/>
                </a:lnTo>
                <a:lnTo>
                  <a:pt x="169" y="204"/>
                </a:lnTo>
                <a:lnTo>
                  <a:pt x="169" y="204"/>
                </a:lnTo>
                <a:lnTo>
                  <a:pt x="169" y="200"/>
                </a:lnTo>
                <a:lnTo>
                  <a:pt x="171" y="196"/>
                </a:lnTo>
                <a:lnTo>
                  <a:pt x="173" y="194"/>
                </a:lnTo>
                <a:lnTo>
                  <a:pt x="173" y="190"/>
                </a:lnTo>
                <a:lnTo>
                  <a:pt x="173" y="190"/>
                </a:lnTo>
                <a:lnTo>
                  <a:pt x="171" y="188"/>
                </a:lnTo>
                <a:lnTo>
                  <a:pt x="173" y="188"/>
                </a:lnTo>
                <a:lnTo>
                  <a:pt x="179" y="183"/>
                </a:lnTo>
                <a:lnTo>
                  <a:pt x="179" y="183"/>
                </a:lnTo>
                <a:lnTo>
                  <a:pt x="179" y="181"/>
                </a:lnTo>
                <a:lnTo>
                  <a:pt x="181" y="177"/>
                </a:lnTo>
                <a:lnTo>
                  <a:pt x="181" y="173"/>
                </a:lnTo>
                <a:lnTo>
                  <a:pt x="183" y="169"/>
                </a:lnTo>
                <a:lnTo>
                  <a:pt x="183" y="169"/>
                </a:lnTo>
                <a:lnTo>
                  <a:pt x="187" y="163"/>
                </a:lnTo>
                <a:lnTo>
                  <a:pt x="189" y="161"/>
                </a:lnTo>
                <a:lnTo>
                  <a:pt x="192" y="159"/>
                </a:lnTo>
                <a:lnTo>
                  <a:pt x="192" y="159"/>
                </a:lnTo>
                <a:lnTo>
                  <a:pt x="196" y="157"/>
                </a:lnTo>
                <a:lnTo>
                  <a:pt x="198" y="153"/>
                </a:lnTo>
                <a:lnTo>
                  <a:pt x="198" y="153"/>
                </a:lnTo>
                <a:lnTo>
                  <a:pt x="200" y="145"/>
                </a:lnTo>
                <a:lnTo>
                  <a:pt x="202" y="141"/>
                </a:lnTo>
                <a:lnTo>
                  <a:pt x="204" y="134"/>
                </a:lnTo>
                <a:lnTo>
                  <a:pt x="204" y="134"/>
                </a:lnTo>
                <a:lnTo>
                  <a:pt x="202" y="124"/>
                </a:lnTo>
                <a:lnTo>
                  <a:pt x="202" y="120"/>
                </a:lnTo>
                <a:lnTo>
                  <a:pt x="204" y="116"/>
                </a:lnTo>
                <a:lnTo>
                  <a:pt x="204" y="116"/>
                </a:lnTo>
                <a:lnTo>
                  <a:pt x="208" y="108"/>
                </a:lnTo>
                <a:lnTo>
                  <a:pt x="210" y="102"/>
                </a:lnTo>
                <a:lnTo>
                  <a:pt x="210" y="102"/>
                </a:lnTo>
                <a:lnTo>
                  <a:pt x="210" y="98"/>
                </a:lnTo>
                <a:lnTo>
                  <a:pt x="212" y="96"/>
                </a:lnTo>
                <a:lnTo>
                  <a:pt x="216" y="94"/>
                </a:lnTo>
                <a:lnTo>
                  <a:pt x="216" y="94"/>
                </a:lnTo>
                <a:lnTo>
                  <a:pt x="222" y="89"/>
                </a:lnTo>
                <a:lnTo>
                  <a:pt x="226" y="85"/>
                </a:lnTo>
                <a:lnTo>
                  <a:pt x="230" y="79"/>
                </a:lnTo>
                <a:lnTo>
                  <a:pt x="230" y="79"/>
                </a:lnTo>
                <a:lnTo>
                  <a:pt x="222" y="71"/>
                </a:lnTo>
                <a:lnTo>
                  <a:pt x="222" y="71"/>
                </a:lnTo>
                <a:lnTo>
                  <a:pt x="218" y="69"/>
                </a:lnTo>
                <a:lnTo>
                  <a:pt x="216" y="63"/>
                </a:lnTo>
                <a:lnTo>
                  <a:pt x="214" y="57"/>
                </a:lnTo>
                <a:lnTo>
                  <a:pt x="214" y="49"/>
                </a:lnTo>
                <a:lnTo>
                  <a:pt x="214" y="49"/>
                </a:lnTo>
                <a:lnTo>
                  <a:pt x="212" y="34"/>
                </a:lnTo>
                <a:lnTo>
                  <a:pt x="210" y="26"/>
                </a:lnTo>
                <a:lnTo>
                  <a:pt x="210" y="26"/>
                </a:lnTo>
                <a:lnTo>
                  <a:pt x="206" y="18"/>
                </a:lnTo>
                <a:lnTo>
                  <a:pt x="198" y="10"/>
                </a:lnTo>
                <a:lnTo>
                  <a:pt x="198" y="10"/>
                </a:lnTo>
                <a:lnTo>
                  <a:pt x="192" y="6"/>
                </a:lnTo>
                <a:lnTo>
                  <a:pt x="189" y="0"/>
                </a:lnTo>
                <a:lnTo>
                  <a:pt x="189" y="0"/>
                </a:lnTo>
                <a:lnTo>
                  <a:pt x="189" y="0"/>
                </a:lnTo>
                <a:lnTo>
                  <a:pt x="189" y="0"/>
                </a:lnTo>
                <a:lnTo>
                  <a:pt x="185" y="6"/>
                </a:lnTo>
                <a:lnTo>
                  <a:pt x="181" y="6"/>
                </a:lnTo>
                <a:lnTo>
                  <a:pt x="181" y="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0" name="Freeform 43"/>
          <p:cNvSpPr>
            <a:spLocks/>
          </p:cNvSpPr>
          <p:nvPr/>
        </p:nvSpPr>
        <p:spPr bwMode="auto">
          <a:xfrm>
            <a:off x="7046053" y="4387597"/>
            <a:ext cx="56004" cy="63715"/>
          </a:xfrm>
          <a:custGeom>
            <a:avLst/>
            <a:gdLst>
              <a:gd name="T0" fmla="*/ 8 w 25"/>
              <a:gd name="T1" fmla="*/ 4 h 29"/>
              <a:gd name="T2" fmla="*/ 8 w 25"/>
              <a:gd name="T3" fmla="*/ 4 h 29"/>
              <a:gd name="T4" fmla="*/ 2 w 25"/>
              <a:gd name="T5" fmla="*/ 14 h 29"/>
              <a:gd name="T6" fmla="*/ 2 w 25"/>
              <a:gd name="T7" fmla="*/ 14 h 29"/>
              <a:gd name="T8" fmla="*/ 0 w 25"/>
              <a:gd name="T9" fmla="*/ 16 h 29"/>
              <a:gd name="T10" fmla="*/ 0 w 25"/>
              <a:gd name="T11" fmla="*/ 20 h 29"/>
              <a:gd name="T12" fmla="*/ 2 w 25"/>
              <a:gd name="T13" fmla="*/ 26 h 29"/>
              <a:gd name="T14" fmla="*/ 2 w 25"/>
              <a:gd name="T15" fmla="*/ 26 h 29"/>
              <a:gd name="T16" fmla="*/ 4 w 25"/>
              <a:gd name="T17" fmla="*/ 26 h 29"/>
              <a:gd name="T18" fmla="*/ 10 w 25"/>
              <a:gd name="T19" fmla="*/ 26 h 29"/>
              <a:gd name="T20" fmla="*/ 10 w 25"/>
              <a:gd name="T21" fmla="*/ 26 h 29"/>
              <a:gd name="T22" fmla="*/ 13 w 25"/>
              <a:gd name="T23" fmla="*/ 24 h 29"/>
              <a:gd name="T24" fmla="*/ 17 w 25"/>
              <a:gd name="T25" fmla="*/ 29 h 29"/>
              <a:gd name="T26" fmla="*/ 17 w 25"/>
              <a:gd name="T27" fmla="*/ 29 h 29"/>
              <a:gd name="T28" fmla="*/ 23 w 25"/>
              <a:gd name="T29" fmla="*/ 20 h 29"/>
              <a:gd name="T30" fmla="*/ 23 w 25"/>
              <a:gd name="T31" fmla="*/ 20 h 29"/>
              <a:gd name="T32" fmla="*/ 15 w 25"/>
              <a:gd name="T33" fmla="*/ 18 h 29"/>
              <a:gd name="T34" fmla="*/ 15 w 25"/>
              <a:gd name="T35" fmla="*/ 18 h 29"/>
              <a:gd name="T36" fmla="*/ 15 w 25"/>
              <a:gd name="T37" fmla="*/ 16 h 29"/>
              <a:gd name="T38" fmla="*/ 17 w 25"/>
              <a:gd name="T39" fmla="*/ 14 h 29"/>
              <a:gd name="T40" fmla="*/ 23 w 25"/>
              <a:gd name="T41" fmla="*/ 10 h 29"/>
              <a:gd name="T42" fmla="*/ 23 w 25"/>
              <a:gd name="T43" fmla="*/ 10 h 29"/>
              <a:gd name="T44" fmla="*/ 25 w 25"/>
              <a:gd name="T45" fmla="*/ 10 h 29"/>
              <a:gd name="T46" fmla="*/ 25 w 25"/>
              <a:gd name="T47" fmla="*/ 8 h 29"/>
              <a:gd name="T48" fmla="*/ 23 w 25"/>
              <a:gd name="T49" fmla="*/ 2 h 29"/>
              <a:gd name="T50" fmla="*/ 23 w 25"/>
              <a:gd name="T51" fmla="*/ 2 h 29"/>
              <a:gd name="T52" fmla="*/ 21 w 25"/>
              <a:gd name="T53" fmla="*/ 0 h 29"/>
              <a:gd name="T54" fmla="*/ 21 w 25"/>
              <a:gd name="T55" fmla="*/ 0 h 29"/>
              <a:gd name="T56" fmla="*/ 17 w 25"/>
              <a:gd name="T57" fmla="*/ 4 h 29"/>
              <a:gd name="T58" fmla="*/ 17 w 25"/>
              <a:gd name="T59" fmla="*/ 4 h 29"/>
              <a:gd name="T60" fmla="*/ 15 w 25"/>
              <a:gd name="T61" fmla="*/ 4 h 29"/>
              <a:gd name="T62" fmla="*/ 8 w 25"/>
              <a:gd name="T63" fmla="*/ 4 h 29"/>
              <a:gd name="T64" fmla="*/ 8 w 25"/>
              <a:gd name="T6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29">
                <a:moveTo>
                  <a:pt x="8" y="4"/>
                </a:moveTo>
                <a:lnTo>
                  <a:pt x="8" y="4"/>
                </a:lnTo>
                <a:lnTo>
                  <a:pt x="2" y="14"/>
                </a:lnTo>
                <a:lnTo>
                  <a:pt x="2" y="14"/>
                </a:lnTo>
                <a:lnTo>
                  <a:pt x="0" y="16"/>
                </a:lnTo>
                <a:lnTo>
                  <a:pt x="0" y="20"/>
                </a:lnTo>
                <a:lnTo>
                  <a:pt x="2" y="26"/>
                </a:lnTo>
                <a:lnTo>
                  <a:pt x="2" y="26"/>
                </a:lnTo>
                <a:lnTo>
                  <a:pt x="4" y="26"/>
                </a:lnTo>
                <a:lnTo>
                  <a:pt x="10" y="26"/>
                </a:lnTo>
                <a:lnTo>
                  <a:pt x="10" y="26"/>
                </a:lnTo>
                <a:lnTo>
                  <a:pt x="13" y="24"/>
                </a:lnTo>
                <a:lnTo>
                  <a:pt x="17" y="29"/>
                </a:lnTo>
                <a:lnTo>
                  <a:pt x="17" y="29"/>
                </a:lnTo>
                <a:lnTo>
                  <a:pt x="23" y="20"/>
                </a:lnTo>
                <a:lnTo>
                  <a:pt x="23" y="20"/>
                </a:lnTo>
                <a:lnTo>
                  <a:pt x="15" y="18"/>
                </a:lnTo>
                <a:lnTo>
                  <a:pt x="15" y="18"/>
                </a:lnTo>
                <a:lnTo>
                  <a:pt x="15" y="16"/>
                </a:lnTo>
                <a:lnTo>
                  <a:pt x="17" y="14"/>
                </a:lnTo>
                <a:lnTo>
                  <a:pt x="23" y="10"/>
                </a:lnTo>
                <a:lnTo>
                  <a:pt x="23" y="10"/>
                </a:lnTo>
                <a:lnTo>
                  <a:pt x="25" y="10"/>
                </a:lnTo>
                <a:lnTo>
                  <a:pt x="25" y="8"/>
                </a:lnTo>
                <a:lnTo>
                  <a:pt x="23" y="2"/>
                </a:lnTo>
                <a:lnTo>
                  <a:pt x="23" y="2"/>
                </a:lnTo>
                <a:lnTo>
                  <a:pt x="21" y="0"/>
                </a:lnTo>
                <a:lnTo>
                  <a:pt x="21" y="0"/>
                </a:lnTo>
                <a:lnTo>
                  <a:pt x="17" y="4"/>
                </a:lnTo>
                <a:lnTo>
                  <a:pt x="17" y="4"/>
                </a:lnTo>
                <a:lnTo>
                  <a:pt x="15" y="4"/>
                </a:lnTo>
                <a:lnTo>
                  <a:pt x="8" y="4"/>
                </a:lnTo>
                <a:lnTo>
                  <a:pt x="8" y="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1" name="Freeform 44"/>
          <p:cNvSpPr>
            <a:spLocks/>
          </p:cNvSpPr>
          <p:nvPr/>
        </p:nvSpPr>
        <p:spPr bwMode="auto">
          <a:xfrm>
            <a:off x="6882525" y="4211832"/>
            <a:ext cx="210572" cy="184552"/>
          </a:xfrm>
          <a:custGeom>
            <a:avLst/>
            <a:gdLst>
              <a:gd name="T0" fmla="*/ 14 w 94"/>
              <a:gd name="T1" fmla="*/ 15 h 84"/>
              <a:gd name="T2" fmla="*/ 8 w 94"/>
              <a:gd name="T3" fmla="*/ 19 h 84"/>
              <a:gd name="T4" fmla="*/ 8 w 94"/>
              <a:gd name="T5" fmla="*/ 23 h 84"/>
              <a:gd name="T6" fmla="*/ 2 w 94"/>
              <a:gd name="T7" fmla="*/ 37 h 84"/>
              <a:gd name="T8" fmla="*/ 0 w 94"/>
              <a:gd name="T9" fmla="*/ 41 h 84"/>
              <a:gd name="T10" fmla="*/ 2 w 94"/>
              <a:gd name="T11" fmla="*/ 55 h 84"/>
              <a:gd name="T12" fmla="*/ 8 w 94"/>
              <a:gd name="T13" fmla="*/ 55 h 84"/>
              <a:gd name="T14" fmla="*/ 12 w 94"/>
              <a:gd name="T15" fmla="*/ 55 h 84"/>
              <a:gd name="T16" fmla="*/ 16 w 94"/>
              <a:gd name="T17" fmla="*/ 57 h 84"/>
              <a:gd name="T18" fmla="*/ 16 w 94"/>
              <a:gd name="T19" fmla="*/ 51 h 84"/>
              <a:gd name="T20" fmla="*/ 20 w 94"/>
              <a:gd name="T21" fmla="*/ 49 h 84"/>
              <a:gd name="T22" fmla="*/ 24 w 94"/>
              <a:gd name="T23" fmla="*/ 49 h 84"/>
              <a:gd name="T24" fmla="*/ 30 w 94"/>
              <a:gd name="T25" fmla="*/ 55 h 84"/>
              <a:gd name="T26" fmla="*/ 32 w 94"/>
              <a:gd name="T27" fmla="*/ 53 h 84"/>
              <a:gd name="T28" fmla="*/ 39 w 94"/>
              <a:gd name="T29" fmla="*/ 53 h 84"/>
              <a:gd name="T30" fmla="*/ 45 w 94"/>
              <a:gd name="T31" fmla="*/ 53 h 84"/>
              <a:gd name="T32" fmla="*/ 53 w 94"/>
              <a:gd name="T33" fmla="*/ 53 h 84"/>
              <a:gd name="T34" fmla="*/ 69 w 94"/>
              <a:gd name="T35" fmla="*/ 70 h 84"/>
              <a:gd name="T36" fmla="*/ 83 w 94"/>
              <a:gd name="T37" fmla="*/ 84 h 84"/>
              <a:gd name="T38" fmla="*/ 81 w 94"/>
              <a:gd name="T39" fmla="*/ 84 h 84"/>
              <a:gd name="T40" fmla="*/ 90 w 94"/>
              <a:gd name="T41" fmla="*/ 84 h 84"/>
              <a:gd name="T42" fmla="*/ 94 w 94"/>
              <a:gd name="T43" fmla="*/ 80 h 84"/>
              <a:gd name="T44" fmla="*/ 77 w 94"/>
              <a:gd name="T45" fmla="*/ 64 h 84"/>
              <a:gd name="T46" fmla="*/ 71 w 94"/>
              <a:gd name="T47" fmla="*/ 57 h 84"/>
              <a:gd name="T48" fmla="*/ 61 w 94"/>
              <a:gd name="T49" fmla="*/ 49 h 84"/>
              <a:gd name="T50" fmla="*/ 55 w 94"/>
              <a:gd name="T51" fmla="*/ 47 h 84"/>
              <a:gd name="T52" fmla="*/ 51 w 94"/>
              <a:gd name="T53" fmla="*/ 43 h 84"/>
              <a:gd name="T54" fmla="*/ 47 w 94"/>
              <a:gd name="T55" fmla="*/ 39 h 84"/>
              <a:gd name="T56" fmla="*/ 45 w 94"/>
              <a:gd name="T57" fmla="*/ 35 h 84"/>
              <a:gd name="T58" fmla="*/ 37 w 94"/>
              <a:gd name="T59" fmla="*/ 25 h 84"/>
              <a:gd name="T60" fmla="*/ 37 w 94"/>
              <a:gd name="T61" fmla="*/ 17 h 84"/>
              <a:gd name="T62" fmla="*/ 28 w 94"/>
              <a:gd name="T63" fmla="*/ 0 h 84"/>
              <a:gd name="T64" fmla="*/ 24 w 94"/>
              <a:gd name="T65" fmla="*/ 6 h 84"/>
              <a:gd name="T66" fmla="*/ 14 w 94"/>
              <a:gd name="T67" fmla="*/ 1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84">
                <a:moveTo>
                  <a:pt x="14" y="15"/>
                </a:moveTo>
                <a:lnTo>
                  <a:pt x="14" y="15"/>
                </a:lnTo>
                <a:lnTo>
                  <a:pt x="10" y="17"/>
                </a:lnTo>
                <a:lnTo>
                  <a:pt x="8" y="19"/>
                </a:lnTo>
                <a:lnTo>
                  <a:pt x="8" y="23"/>
                </a:lnTo>
                <a:lnTo>
                  <a:pt x="8" y="23"/>
                </a:lnTo>
                <a:lnTo>
                  <a:pt x="6" y="29"/>
                </a:lnTo>
                <a:lnTo>
                  <a:pt x="2" y="37"/>
                </a:lnTo>
                <a:lnTo>
                  <a:pt x="2" y="37"/>
                </a:lnTo>
                <a:lnTo>
                  <a:pt x="0" y="41"/>
                </a:lnTo>
                <a:lnTo>
                  <a:pt x="0" y="45"/>
                </a:lnTo>
                <a:lnTo>
                  <a:pt x="2" y="55"/>
                </a:lnTo>
                <a:lnTo>
                  <a:pt x="2" y="55"/>
                </a:lnTo>
                <a:lnTo>
                  <a:pt x="8" y="55"/>
                </a:lnTo>
                <a:lnTo>
                  <a:pt x="12" y="55"/>
                </a:lnTo>
                <a:lnTo>
                  <a:pt x="12" y="55"/>
                </a:lnTo>
                <a:lnTo>
                  <a:pt x="14" y="57"/>
                </a:lnTo>
                <a:lnTo>
                  <a:pt x="16" y="57"/>
                </a:lnTo>
                <a:lnTo>
                  <a:pt x="16" y="51"/>
                </a:lnTo>
                <a:lnTo>
                  <a:pt x="16" y="51"/>
                </a:lnTo>
                <a:lnTo>
                  <a:pt x="18" y="49"/>
                </a:lnTo>
                <a:lnTo>
                  <a:pt x="20" y="49"/>
                </a:lnTo>
                <a:lnTo>
                  <a:pt x="24" y="49"/>
                </a:lnTo>
                <a:lnTo>
                  <a:pt x="24" y="49"/>
                </a:lnTo>
                <a:lnTo>
                  <a:pt x="28" y="53"/>
                </a:lnTo>
                <a:lnTo>
                  <a:pt x="30" y="55"/>
                </a:lnTo>
                <a:lnTo>
                  <a:pt x="32" y="53"/>
                </a:lnTo>
                <a:lnTo>
                  <a:pt x="32" y="53"/>
                </a:lnTo>
                <a:lnTo>
                  <a:pt x="37" y="53"/>
                </a:lnTo>
                <a:lnTo>
                  <a:pt x="39" y="53"/>
                </a:lnTo>
                <a:lnTo>
                  <a:pt x="39" y="53"/>
                </a:lnTo>
                <a:lnTo>
                  <a:pt x="45" y="53"/>
                </a:lnTo>
                <a:lnTo>
                  <a:pt x="53" y="53"/>
                </a:lnTo>
                <a:lnTo>
                  <a:pt x="53" y="53"/>
                </a:lnTo>
                <a:lnTo>
                  <a:pt x="59" y="59"/>
                </a:lnTo>
                <a:lnTo>
                  <a:pt x="69" y="70"/>
                </a:lnTo>
                <a:lnTo>
                  <a:pt x="83" y="84"/>
                </a:lnTo>
                <a:lnTo>
                  <a:pt x="83" y="84"/>
                </a:lnTo>
                <a:lnTo>
                  <a:pt x="81" y="84"/>
                </a:lnTo>
                <a:lnTo>
                  <a:pt x="81" y="84"/>
                </a:lnTo>
                <a:lnTo>
                  <a:pt x="88" y="84"/>
                </a:lnTo>
                <a:lnTo>
                  <a:pt x="90" y="84"/>
                </a:lnTo>
                <a:lnTo>
                  <a:pt x="90" y="84"/>
                </a:lnTo>
                <a:lnTo>
                  <a:pt x="94" y="80"/>
                </a:lnTo>
                <a:lnTo>
                  <a:pt x="94" y="80"/>
                </a:lnTo>
                <a:lnTo>
                  <a:pt x="77" y="64"/>
                </a:lnTo>
                <a:lnTo>
                  <a:pt x="77" y="64"/>
                </a:lnTo>
                <a:lnTo>
                  <a:pt x="71" y="57"/>
                </a:lnTo>
                <a:lnTo>
                  <a:pt x="65" y="51"/>
                </a:lnTo>
                <a:lnTo>
                  <a:pt x="61" y="49"/>
                </a:lnTo>
                <a:lnTo>
                  <a:pt x="55" y="47"/>
                </a:lnTo>
                <a:lnTo>
                  <a:pt x="55" y="47"/>
                </a:lnTo>
                <a:lnTo>
                  <a:pt x="53" y="45"/>
                </a:lnTo>
                <a:lnTo>
                  <a:pt x="51" y="43"/>
                </a:lnTo>
                <a:lnTo>
                  <a:pt x="49" y="39"/>
                </a:lnTo>
                <a:lnTo>
                  <a:pt x="47" y="39"/>
                </a:lnTo>
                <a:lnTo>
                  <a:pt x="47" y="39"/>
                </a:lnTo>
                <a:lnTo>
                  <a:pt x="45" y="35"/>
                </a:lnTo>
                <a:lnTo>
                  <a:pt x="41" y="31"/>
                </a:lnTo>
                <a:lnTo>
                  <a:pt x="37" y="25"/>
                </a:lnTo>
                <a:lnTo>
                  <a:pt x="37" y="17"/>
                </a:lnTo>
                <a:lnTo>
                  <a:pt x="37" y="17"/>
                </a:lnTo>
                <a:lnTo>
                  <a:pt x="34" y="8"/>
                </a:lnTo>
                <a:lnTo>
                  <a:pt x="28" y="0"/>
                </a:lnTo>
                <a:lnTo>
                  <a:pt x="28" y="0"/>
                </a:lnTo>
                <a:lnTo>
                  <a:pt x="24" y="6"/>
                </a:lnTo>
                <a:lnTo>
                  <a:pt x="20" y="10"/>
                </a:lnTo>
                <a:lnTo>
                  <a:pt x="14" y="15"/>
                </a:lnTo>
                <a:lnTo>
                  <a:pt x="14" y="1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2" name="Freeform 46"/>
          <p:cNvSpPr>
            <a:spLocks/>
          </p:cNvSpPr>
          <p:nvPr/>
        </p:nvSpPr>
        <p:spPr bwMode="auto">
          <a:xfrm>
            <a:off x="6839963" y="3638402"/>
            <a:ext cx="47043" cy="57124"/>
          </a:xfrm>
          <a:custGeom>
            <a:avLst/>
            <a:gdLst>
              <a:gd name="T0" fmla="*/ 19 w 21"/>
              <a:gd name="T1" fmla="*/ 10 h 26"/>
              <a:gd name="T2" fmla="*/ 19 w 21"/>
              <a:gd name="T3" fmla="*/ 10 h 26"/>
              <a:gd name="T4" fmla="*/ 21 w 21"/>
              <a:gd name="T5" fmla="*/ 8 h 26"/>
              <a:gd name="T6" fmla="*/ 21 w 21"/>
              <a:gd name="T7" fmla="*/ 4 h 26"/>
              <a:gd name="T8" fmla="*/ 19 w 21"/>
              <a:gd name="T9" fmla="*/ 0 h 26"/>
              <a:gd name="T10" fmla="*/ 13 w 21"/>
              <a:gd name="T11" fmla="*/ 0 h 26"/>
              <a:gd name="T12" fmla="*/ 13 w 21"/>
              <a:gd name="T13" fmla="*/ 0 h 26"/>
              <a:gd name="T14" fmla="*/ 11 w 21"/>
              <a:gd name="T15" fmla="*/ 2 h 26"/>
              <a:gd name="T16" fmla="*/ 11 w 21"/>
              <a:gd name="T17" fmla="*/ 2 h 26"/>
              <a:gd name="T18" fmla="*/ 11 w 21"/>
              <a:gd name="T19" fmla="*/ 6 h 26"/>
              <a:gd name="T20" fmla="*/ 9 w 21"/>
              <a:gd name="T21" fmla="*/ 10 h 26"/>
              <a:gd name="T22" fmla="*/ 0 w 21"/>
              <a:gd name="T23" fmla="*/ 22 h 26"/>
              <a:gd name="T24" fmla="*/ 9 w 21"/>
              <a:gd name="T25" fmla="*/ 26 h 26"/>
              <a:gd name="T26" fmla="*/ 9 w 21"/>
              <a:gd name="T27" fmla="*/ 26 h 26"/>
              <a:gd name="T28" fmla="*/ 13 w 21"/>
              <a:gd name="T29" fmla="*/ 16 h 26"/>
              <a:gd name="T30" fmla="*/ 19 w 21"/>
              <a:gd name="T31" fmla="*/ 10 h 26"/>
              <a:gd name="T32" fmla="*/ 19 w 21"/>
              <a:gd name="T3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6">
                <a:moveTo>
                  <a:pt x="19" y="10"/>
                </a:moveTo>
                <a:lnTo>
                  <a:pt x="19" y="10"/>
                </a:lnTo>
                <a:lnTo>
                  <a:pt x="21" y="8"/>
                </a:lnTo>
                <a:lnTo>
                  <a:pt x="21" y="4"/>
                </a:lnTo>
                <a:lnTo>
                  <a:pt x="19" y="0"/>
                </a:lnTo>
                <a:lnTo>
                  <a:pt x="13" y="0"/>
                </a:lnTo>
                <a:lnTo>
                  <a:pt x="13" y="0"/>
                </a:lnTo>
                <a:lnTo>
                  <a:pt x="11" y="2"/>
                </a:lnTo>
                <a:lnTo>
                  <a:pt x="11" y="2"/>
                </a:lnTo>
                <a:lnTo>
                  <a:pt x="11" y="6"/>
                </a:lnTo>
                <a:lnTo>
                  <a:pt x="9" y="10"/>
                </a:lnTo>
                <a:lnTo>
                  <a:pt x="0" y="22"/>
                </a:lnTo>
                <a:lnTo>
                  <a:pt x="9" y="26"/>
                </a:lnTo>
                <a:lnTo>
                  <a:pt x="9" y="26"/>
                </a:lnTo>
                <a:lnTo>
                  <a:pt x="13" y="16"/>
                </a:lnTo>
                <a:lnTo>
                  <a:pt x="19" y="10"/>
                </a:lnTo>
                <a:lnTo>
                  <a:pt x="19" y="1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3" name="Freeform 47"/>
          <p:cNvSpPr>
            <a:spLocks/>
          </p:cNvSpPr>
          <p:nvPr/>
        </p:nvSpPr>
        <p:spPr bwMode="auto">
          <a:xfrm>
            <a:off x="6860123" y="3548321"/>
            <a:ext cx="215051" cy="175764"/>
          </a:xfrm>
          <a:custGeom>
            <a:avLst/>
            <a:gdLst>
              <a:gd name="T0" fmla="*/ 10 w 96"/>
              <a:gd name="T1" fmla="*/ 51 h 80"/>
              <a:gd name="T2" fmla="*/ 0 w 96"/>
              <a:gd name="T3" fmla="*/ 67 h 80"/>
              <a:gd name="T4" fmla="*/ 0 w 96"/>
              <a:gd name="T5" fmla="*/ 71 h 80"/>
              <a:gd name="T6" fmla="*/ 14 w 96"/>
              <a:gd name="T7" fmla="*/ 80 h 80"/>
              <a:gd name="T8" fmla="*/ 26 w 96"/>
              <a:gd name="T9" fmla="*/ 71 h 80"/>
              <a:gd name="T10" fmla="*/ 53 w 96"/>
              <a:gd name="T11" fmla="*/ 59 h 80"/>
              <a:gd name="T12" fmla="*/ 75 w 96"/>
              <a:gd name="T13" fmla="*/ 47 h 80"/>
              <a:gd name="T14" fmla="*/ 79 w 96"/>
              <a:gd name="T15" fmla="*/ 39 h 80"/>
              <a:gd name="T16" fmla="*/ 77 w 96"/>
              <a:gd name="T17" fmla="*/ 33 h 80"/>
              <a:gd name="T18" fmla="*/ 79 w 96"/>
              <a:gd name="T19" fmla="*/ 26 h 80"/>
              <a:gd name="T20" fmla="*/ 79 w 96"/>
              <a:gd name="T21" fmla="*/ 20 h 80"/>
              <a:gd name="T22" fmla="*/ 79 w 96"/>
              <a:gd name="T23" fmla="*/ 14 h 80"/>
              <a:gd name="T24" fmla="*/ 81 w 96"/>
              <a:gd name="T25" fmla="*/ 12 h 80"/>
              <a:gd name="T26" fmla="*/ 87 w 96"/>
              <a:gd name="T27" fmla="*/ 8 h 80"/>
              <a:gd name="T28" fmla="*/ 89 w 96"/>
              <a:gd name="T29" fmla="*/ 0 h 80"/>
              <a:gd name="T30" fmla="*/ 85 w 96"/>
              <a:gd name="T31" fmla="*/ 2 h 80"/>
              <a:gd name="T32" fmla="*/ 75 w 96"/>
              <a:gd name="T33" fmla="*/ 2 h 80"/>
              <a:gd name="T34" fmla="*/ 65 w 96"/>
              <a:gd name="T35" fmla="*/ 4 h 80"/>
              <a:gd name="T36" fmla="*/ 55 w 96"/>
              <a:gd name="T37" fmla="*/ 8 h 80"/>
              <a:gd name="T38" fmla="*/ 44 w 96"/>
              <a:gd name="T39" fmla="*/ 8 h 80"/>
              <a:gd name="T40" fmla="*/ 40 w 96"/>
              <a:gd name="T41" fmla="*/ 8 h 80"/>
              <a:gd name="T42" fmla="*/ 38 w 96"/>
              <a:gd name="T43" fmla="*/ 6 h 80"/>
              <a:gd name="T44" fmla="*/ 30 w 96"/>
              <a:gd name="T45" fmla="*/ 8 h 80"/>
              <a:gd name="T46" fmla="*/ 22 w 96"/>
              <a:gd name="T47" fmla="*/ 10 h 80"/>
              <a:gd name="T48" fmla="*/ 18 w 96"/>
              <a:gd name="T49" fmla="*/ 8 h 80"/>
              <a:gd name="T50" fmla="*/ 14 w 96"/>
              <a:gd name="T51" fmla="*/ 8 h 80"/>
              <a:gd name="T52" fmla="*/ 12 w 96"/>
              <a:gd name="T53" fmla="*/ 12 h 80"/>
              <a:gd name="T54" fmla="*/ 8 w 96"/>
              <a:gd name="T55" fmla="*/ 20 h 80"/>
              <a:gd name="T56" fmla="*/ 4 w 96"/>
              <a:gd name="T57" fmla="*/ 22 h 80"/>
              <a:gd name="T58" fmla="*/ 4 w 96"/>
              <a:gd name="T59" fmla="*/ 31 h 80"/>
              <a:gd name="T60" fmla="*/ 4 w 96"/>
              <a:gd name="T61" fmla="*/ 33 h 80"/>
              <a:gd name="T62" fmla="*/ 4 w 96"/>
              <a:gd name="T63" fmla="*/ 41 h 80"/>
              <a:gd name="T64" fmla="*/ 10 w 96"/>
              <a:gd name="T65" fmla="*/ 41 h 80"/>
              <a:gd name="T66" fmla="*/ 12 w 96"/>
              <a:gd name="T67" fmla="*/ 49 h 80"/>
              <a:gd name="T68" fmla="*/ 10 w 96"/>
              <a:gd name="T69" fmla="*/ 5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80">
                <a:moveTo>
                  <a:pt x="10" y="51"/>
                </a:moveTo>
                <a:lnTo>
                  <a:pt x="10" y="51"/>
                </a:lnTo>
                <a:lnTo>
                  <a:pt x="4" y="57"/>
                </a:lnTo>
                <a:lnTo>
                  <a:pt x="0" y="67"/>
                </a:lnTo>
                <a:lnTo>
                  <a:pt x="0" y="67"/>
                </a:lnTo>
                <a:lnTo>
                  <a:pt x="0" y="71"/>
                </a:lnTo>
                <a:lnTo>
                  <a:pt x="14" y="80"/>
                </a:lnTo>
                <a:lnTo>
                  <a:pt x="14" y="80"/>
                </a:lnTo>
                <a:lnTo>
                  <a:pt x="18" y="75"/>
                </a:lnTo>
                <a:lnTo>
                  <a:pt x="26" y="71"/>
                </a:lnTo>
                <a:lnTo>
                  <a:pt x="26" y="71"/>
                </a:lnTo>
                <a:lnTo>
                  <a:pt x="53" y="59"/>
                </a:lnTo>
                <a:lnTo>
                  <a:pt x="75" y="47"/>
                </a:lnTo>
                <a:lnTo>
                  <a:pt x="75" y="47"/>
                </a:lnTo>
                <a:lnTo>
                  <a:pt x="77" y="43"/>
                </a:lnTo>
                <a:lnTo>
                  <a:pt x="79" y="39"/>
                </a:lnTo>
                <a:lnTo>
                  <a:pt x="79" y="39"/>
                </a:lnTo>
                <a:lnTo>
                  <a:pt x="77" y="33"/>
                </a:lnTo>
                <a:lnTo>
                  <a:pt x="79" y="26"/>
                </a:lnTo>
                <a:lnTo>
                  <a:pt x="79" y="26"/>
                </a:lnTo>
                <a:lnTo>
                  <a:pt x="79" y="24"/>
                </a:lnTo>
                <a:lnTo>
                  <a:pt x="79" y="20"/>
                </a:lnTo>
                <a:lnTo>
                  <a:pt x="77" y="18"/>
                </a:lnTo>
                <a:lnTo>
                  <a:pt x="79" y="14"/>
                </a:lnTo>
                <a:lnTo>
                  <a:pt x="79" y="14"/>
                </a:lnTo>
                <a:lnTo>
                  <a:pt x="81" y="12"/>
                </a:lnTo>
                <a:lnTo>
                  <a:pt x="83" y="10"/>
                </a:lnTo>
                <a:lnTo>
                  <a:pt x="87" y="8"/>
                </a:lnTo>
                <a:lnTo>
                  <a:pt x="96" y="2"/>
                </a:lnTo>
                <a:lnTo>
                  <a:pt x="89" y="0"/>
                </a:lnTo>
                <a:lnTo>
                  <a:pt x="89" y="0"/>
                </a:lnTo>
                <a:lnTo>
                  <a:pt x="85" y="2"/>
                </a:lnTo>
                <a:lnTo>
                  <a:pt x="75" y="2"/>
                </a:lnTo>
                <a:lnTo>
                  <a:pt x="75" y="2"/>
                </a:lnTo>
                <a:lnTo>
                  <a:pt x="69" y="2"/>
                </a:lnTo>
                <a:lnTo>
                  <a:pt x="65" y="4"/>
                </a:lnTo>
                <a:lnTo>
                  <a:pt x="61" y="6"/>
                </a:lnTo>
                <a:lnTo>
                  <a:pt x="55" y="8"/>
                </a:lnTo>
                <a:lnTo>
                  <a:pt x="55" y="8"/>
                </a:lnTo>
                <a:lnTo>
                  <a:pt x="44" y="8"/>
                </a:lnTo>
                <a:lnTo>
                  <a:pt x="42" y="8"/>
                </a:lnTo>
                <a:lnTo>
                  <a:pt x="40" y="8"/>
                </a:lnTo>
                <a:lnTo>
                  <a:pt x="40" y="8"/>
                </a:lnTo>
                <a:lnTo>
                  <a:pt x="38" y="6"/>
                </a:lnTo>
                <a:lnTo>
                  <a:pt x="36" y="6"/>
                </a:lnTo>
                <a:lnTo>
                  <a:pt x="30" y="8"/>
                </a:lnTo>
                <a:lnTo>
                  <a:pt x="30" y="8"/>
                </a:lnTo>
                <a:lnTo>
                  <a:pt x="22" y="10"/>
                </a:lnTo>
                <a:lnTo>
                  <a:pt x="18" y="8"/>
                </a:lnTo>
                <a:lnTo>
                  <a:pt x="18" y="8"/>
                </a:lnTo>
                <a:lnTo>
                  <a:pt x="16" y="8"/>
                </a:lnTo>
                <a:lnTo>
                  <a:pt x="14" y="8"/>
                </a:lnTo>
                <a:lnTo>
                  <a:pt x="12" y="12"/>
                </a:lnTo>
                <a:lnTo>
                  <a:pt x="12" y="12"/>
                </a:lnTo>
                <a:lnTo>
                  <a:pt x="12" y="18"/>
                </a:lnTo>
                <a:lnTo>
                  <a:pt x="8" y="20"/>
                </a:lnTo>
                <a:lnTo>
                  <a:pt x="4" y="22"/>
                </a:lnTo>
                <a:lnTo>
                  <a:pt x="4" y="22"/>
                </a:lnTo>
                <a:lnTo>
                  <a:pt x="4" y="26"/>
                </a:lnTo>
                <a:lnTo>
                  <a:pt x="4" y="31"/>
                </a:lnTo>
                <a:lnTo>
                  <a:pt x="4" y="31"/>
                </a:lnTo>
                <a:lnTo>
                  <a:pt x="4" y="33"/>
                </a:lnTo>
                <a:lnTo>
                  <a:pt x="4" y="35"/>
                </a:lnTo>
                <a:lnTo>
                  <a:pt x="4" y="41"/>
                </a:lnTo>
                <a:lnTo>
                  <a:pt x="4" y="41"/>
                </a:lnTo>
                <a:lnTo>
                  <a:pt x="10" y="41"/>
                </a:lnTo>
                <a:lnTo>
                  <a:pt x="12" y="45"/>
                </a:lnTo>
                <a:lnTo>
                  <a:pt x="12" y="49"/>
                </a:lnTo>
                <a:lnTo>
                  <a:pt x="10" y="51"/>
                </a:lnTo>
                <a:lnTo>
                  <a:pt x="10" y="51"/>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4" name="Freeform 48"/>
          <p:cNvSpPr>
            <a:spLocks/>
          </p:cNvSpPr>
          <p:nvPr/>
        </p:nvSpPr>
        <p:spPr bwMode="auto">
          <a:xfrm>
            <a:off x="9705072" y="3508775"/>
            <a:ext cx="109766" cy="147204"/>
          </a:xfrm>
          <a:custGeom>
            <a:avLst/>
            <a:gdLst>
              <a:gd name="T0" fmla="*/ 10 w 49"/>
              <a:gd name="T1" fmla="*/ 6 h 67"/>
              <a:gd name="T2" fmla="*/ 10 w 49"/>
              <a:gd name="T3" fmla="*/ 6 h 67"/>
              <a:gd name="T4" fmla="*/ 2 w 49"/>
              <a:gd name="T5" fmla="*/ 12 h 67"/>
              <a:gd name="T6" fmla="*/ 2 w 49"/>
              <a:gd name="T7" fmla="*/ 12 h 67"/>
              <a:gd name="T8" fmla="*/ 4 w 49"/>
              <a:gd name="T9" fmla="*/ 18 h 67"/>
              <a:gd name="T10" fmla="*/ 4 w 49"/>
              <a:gd name="T11" fmla="*/ 20 h 67"/>
              <a:gd name="T12" fmla="*/ 6 w 49"/>
              <a:gd name="T13" fmla="*/ 20 h 67"/>
              <a:gd name="T14" fmla="*/ 6 w 49"/>
              <a:gd name="T15" fmla="*/ 20 h 67"/>
              <a:gd name="T16" fmla="*/ 8 w 49"/>
              <a:gd name="T17" fmla="*/ 22 h 67"/>
              <a:gd name="T18" fmla="*/ 8 w 49"/>
              <a:gd name="T19" fmla="*/ 24 h 67"/>
              <a:gd name="T20" fmla="*/ 8 w 49"/>
              <a:gd name="T21" fmla="*/ 26 h 67"/>
              <a:gd name="T22" fmla="*/ 6 w 49"/>
              <a:gd name="T23" fmla="*/ 26 h 67"/>
              <a:gd name="T24" fmla="*/ 6 w 49"/>
              <a:gd name="T25" fmla="*/ 26 h 67"/>
              <a:gd name="T26" fmla="*/ 2 w 49"/>
              <a:gd name="T27" fmla="*/ 26 h 67"/>
              <a:gd name="T28" fmla="*/ 2 w 49"/>
              <a:gd name="T29" fmla="*/ 30 h 67"/>
              <a:gd name="T30" fmla="*/ 2 w 49"/>
              <a:gd name="T31" fmla="*/ 34 h 67"/>
              <a:gd name="T32" fmla="*/ 4 w 49"/>
              <a:gd name="T33" fmla="*/ 40 h 67"/>
              <a:gd name="T34" fmla="*/ 4 w 49"/>
              <a:gd name="T35" fmla="*/ 40 h 67"/>
              <a:gd name="T36" fmla="*/ 6 w 49"/>
              <a:gd name="T37" fmla="*/ 42 h 67"/>
              <a:gd name="T38" fmla="*/ 4 w 49"/>
              <a:gd name="T39" fmla="*/ 44 h 67"/>
              <a:gd name="T40" fmla="*/ 2 w 49"/>
              <a:gd name="T41" fmla="*/ 49 h 67"/>
              <a:gd name="T42" fmla="*/ 0 w 49"/>
              <a:gd name="T43" fmla="*/ 55 h 67"/>
              <a:gd name="T44" fmla="*/ 0 w 49"/>
              <a:gd name="T45" fmla="*/ 57 h 67"/>
              <a:gd name="T46" fmla="*/ 0 w 49"/>
              <a:gd name="T47" fmla="*/ 57 h 67"/>
              <a:gd name="T48" fmla="*/ 2 w 49"/>
              <a:gd name="T49" fmla="*/ 59 h 67"/>
              <a:gd name="T50" fmla="*/ 2 w 49"/>
              <a:gd name="T51" fmla="*/ 63 h 67"/>
              <a:gd name="T52" fmla="*/ 2 w 49"/>
              <a:gd name="T53" fmla="*/ 67 h 67"/>
              <a:gd name="T54" fmla="*/ 2 w 49"/>
              <a:gd name="T55" fmla="*/ 67 h 67"/>
              <a:gd name="T56" fmla="*/ 6 w 49"/>
              <a:gd name="T57" fmla="*/ 67 h 67"/>
              <a:gd name="T58" fmla="*/ 12 w 49"/>
              <a:gd name="T59" fmla="*/ 65 h 67"/>
              <a:gd name="T60" fmla="*/ 22 w 49"/>
              <a:gd name="T61" fmla="*/ 63 h 67"/>
              <a:gd name="T62" fmla="*/ 28 w 49"/>
              <a:gd name="T63" fmla="*/ 57 h 67"/>
              <a:gd name="T64" fmla="*/ 28 w 49"/>
              <a:gd name="T65" fmla="*/ 57 h 67"/>
              <a:gd name="T66" fmla="*/ 35 w 49"/>
              <a:gd name="T67" fmla="*/ 53 h 67"/>
              <a:gd name="T68" fmla="*/ 37 w 49"/>
              <a:gd name="T69" fmla="*/ 51 h 67"/>
              <a:gd name="T70" fmla="*/ 43 w 49"/>
              <a:gd name="T71" fmla="*/ 51 h 67"/>
              <a:gd name="T72" fmla="*/ 43 w 49"/>
              <a:gd name="T73" fmla="*/ 51 h 67"/>
              <a:gd name="T74" fmla="*/ 45 w 49"/>
              <a:gd name="T75" fmla="*/ 51 h 67"/>
              <a:gd name="T76" fmla="*/ 47 w 49"/>
              <a:gd name="T77" fmla="*/ 51 h 67"/>
              <a:gd name="T78" fmla="*/ 49 w 49"/>
              <a:gd name="T79" fmla="*/ 49 h 67"/>
              <a:gd name="T80" fmla="*/ 49 w 49"/>
              <a:gd name="T81" fmla="*/ 44 h 67"/>
              <a:gd name="T82" fmla="*/ 49 w 49"/>
              <a:gd name="T83" fmla="*/ 44 h 67"/>
              <a:gd name="T84" fmla="*/ 45 w 49"/>
              <a:gd name="T85" fmla="*/ 38 h 67"/>
              <a:gd name="T86" fmla="*/ 45 w 49"/>
              <a:gd name="T87" fmla="*/ 24 h 67"/>
              <a:gd name="T88" fmla="*/ 45 w 49"/>
              <a:gd name="T89" fmla="*/ 24 h 67"/>
              <a:gd name="T90" fmla="*/ 43 w 49"/>
              <a:gd name="T91" fmla="*/ 20 h 67"/>
              <a:gd name="T92" fmla="*/ 41 w 49"/>
              <a:gd name="T93" fmla="*/ 14 h 67"/>
              <a:gd name="T94" fmla="*/ 30 w 49"/>
              <a:gd name="T95" fmla="*/ 0 h 67"/>
              <a:gd name="T96" fmla="*/ 30 w 49"/>
              <a:gd name="T97" fmla="*/ 0 h 67"/>
              <a:gd name="T98" fmla="*/ 26 w 49"/>
              <a:gd name="T99" fmla="*/ 2 h 67"/>
              <a:gd name="T100" fmla="*/ 22 w 49"/>
              <a:gd name="T101" fmla="*/ 4 h 67"/>
              <a:gd name="T102" fmla="*/ 22 w 49"/>
              <a:gd name="T103" fmla="*/ 4 h 67"/>
              <a:gd name="T104" fmla="*/ 14 w 49"/>
              <a:gd name="T105" fmla="*/ 4 h 67"/>
              <a:gd name="T106" fmla="*/ 10 w 49"/>
              <a:gd name="T107" fmla="*/ 6 h 67"/>
              <a:gd name="T108" fmla="*/ 10 w 49"/>
              <a:gd name="T109" fmla="*/ 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 h="67">
                <a:moveTo>
                  <a:pt x="10" y="6"/>
                </a:moveTo>
                <a:lnTo>
                  <a:pt x="10" y="6"/>
                </a:lnTo>
                <a:lnTo>
                  <a:pt x="2" y="12"/>
                </a:lnTo>
                <a:lnTo>
                  <a:pt x="2" y="12"/>
                </a:lnTo>
                <a:lnTo>
                  <a:pt x="4" y="18"/>
                </a:lnTo>
                <a:lnTo>
                  <a:pt x="4" y="20"/>
                </a:lnTo>
                <a:lnTo>
                  <a:pt x="6" y="20"/>
                </a:lnTo>
                <a:lnTo>
                  <a:pt x="6" y="20"/>
                </a:lnTo>
                <a:lnTo>
                  <a:pt x="8" y="22"/>
                </a:lnTo>
                <a:lnTo>
                  <a:pt x="8" y="24"/>
                </a:lnTo>
                <a:lnTo>
                  <a:pt x="8" y="26"/>
                </a:lnTo>
                <a:lnTo>
                  <a:pt x="6" y="26"/>
                </a:lnTo>
                <a:lnTo>
                  <a:pt x="6" y="26"/>
                </a:lnTo>
                <a:lnTo>
                  <a:pt x="2" y="26"/>
                </a:lnTo>
                <a:lnTo>
                  <a:pt x="2" y="30"/>
                </a:lnTo>
                <a:lnTo>
                  <a:pt x="2" y="34"/>
                </a:lnTo>
                <a:lnTo>
                  <a:pt x="4" y="40"/>
                </a:lnTo>
                <a:lnTo>
                  <a:pt x="4" y="40"/>
                </a:lnTo>
                <a:lnTo>
                  <a:pt x="6" y="42"/>
                </a:lnTo>
                <a:lnTo>
                  <a:pt x="4" y="44"/>
                </a:lnTo>
                <a:lnTo>
                  <a:pt x="2" y="49"/>
                </a:lnTo>
                <a:lnTo>
                  <a:pt x="0" y="55"/>
                </a:lnTo>
                <a:lnTo>
                  <a:pt x="0" y="57"/>
                </a:lnTo>
                <a:lnTo>
                  <a:pt x="0" y="57"/>
                </a:lnTo>
                <a:lnTo>
                  <a:pt x="2" y="59"/>
                </a:lnTo>
                <a:lnTo>
                  <a:pt x="2" y="63"/>
                </a:lnTo>
                <a:lnTo>
                  <a:pt x="2" y="67"/>
                </a:lnTo>
                <a:lnTo>
                  <a:pt x="2" y="67"/>
                </a:lnTo>
                <a:lnTo>
                  <a:pt x="6" y="67"/>
                </a:lnTo>
                <a:lnTo>
                  <a:pt x="12" y="65"/>
                </a:lnTo>
                <a:lnTo>
                  <a:pt x="22" y="63"/>
                </a:lnTo>
                <a:lnTo>
                  <a:pt x="28" y="57"/>
                </a:lnTo>
                <a:lnTo>
                  <a:pt x="28" y="57"/>
                </a:lnTo>
                <a:lnTo>
                  <a:pt x="35" y="53"/>
                </a:lnTo>
                <a:lnTo>
                  <a:pt x="37" y="51"/>
                </a:lnTo>
                <a:lnTo>
                  <a:pt x="43" y="51"/>
                </a:lnTo>
                <a:lnTo>
                  <a:pt x="43" y="51"/>
                </a:lnTo>
                <a:lnTo>
                  <a:pt x="45" y="51"/>
                </a:lnTo>
                <a:lnTo>
                  <a:pt x="47" y="51"/>
                </a:lnTo>
                <a:lnTo>
                  <a:pt x="49" y="49"/>
                </a:lnTo>
                <a:lnTo>
                  <a:pt x="49" y="44"/>
                </a:lnTo>
                <a:lnTo>
                  <a:pt x="49" y="44"/>
                </a:lnTo>
                <a:lnTo>
                  <a:pt x="45" y="38"/>
                </a:lnTo>
                <a:lnTo>
                  <a:pt x="45" y="24"/>
                </a:lnTo>
                <a:lnTo>
                  <a:pt x="45" y="24"/>
                </a:lnTo>
                <a:lnTo>
                  <a:pt x="43" y="20"/>
                </a:lnTo>
                <a:lnTo>
                  <a:pt x="41" y="14"/>
                </a:lnTo>
                <a:lnTo>
                  <a:pt x="30" y="0"/>
                </a:lnTo>
                <a:lnTo>
                  <a:pt x="30" y="0"/>
                </a:lnTo>
                <a:lnTo>
                  <a:pt x="26" y="2"/>
                </a:lnTo>
                <a:lnTo>
                  <a:pt x="22" y="4"/>
                </a:lnTo>
                <a:lnTo>
                  <a:pt x="22" y="4"/>
                </a:lnTo>
                <a:lnTo>
                  <a:pt x="14" y="4"/>
                </a:lnTo>
                <a:lnTo>
                  <a:pt x="10" y="6"/>
                </a:lnTo>
                <a:lnTo>
                  <a:pt x="10" y="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5" name="Freeform 49"/>
          <p:cNvSpPr>
            <a:spLocks/>
          </p:cNvSpPr>
          <p:nvPr/>
        </p:nvSpPr>
        <p:spPr bwMode="auto">
          <a:xfrm>
            <a:off x="8520051" y="3943792"/>
            <a:ext cx="132167" cy="173568"/>
          </a:xfrm>
          <a:custGeom>
            <a:avLst/>
            <a:gdLst>
              <a:gd name="T0" fmla="*/ 59 w 59"/>
              <a:gd name="T1" fmla="*/ 67 h 79"/>
              <a:gd name="T2" fmla="*/ 53 w 59"/>
              <a:gd name="T3" fmla="*/ 41 h 79"/>
              <a:gd name="T4" fmla="*/ 53 w 59"/>
              <a:gd name="T5" fmla="*/ 38 h 79"/>
              <a:gd name="T6" fmla="*/ 49 w 59"/>
              <a:gd name="T7" fmla="*/ 45 h 79"/>
              <a:gd name="T8" fmla="*/ 43 w 59"/>
              <a:gd name="T9" fmla="*/ 51 h 79"/>
              <a:gd name="T10" fmla="*/ 41 w 59"/>
              <a:gd name="T11" fmla="*/ 47 h 79"/>
              <a:gd name="T12" fmla="*/ 41 w 59"/>
              <a:gd name="T13" fmla="*/ 36 h 79"/>
              <a:gd name="T14" fmla="*/ 43 w 59"/>
              <a:gd name="T15" fmla="*/ 34 h 79"/>
              <a:gd name="T16" fmla="*/ 51 w 59"/>
              <a:gd name="T17" fmla="*/ 28 h 79"/>
              <a:gd name="T18" fmla="*/ 55 w 59"/>
              <a:gd name="T19" fmla="*/ 20 h 79"/>
              <a:gd name="T20" fmla="*/ 51 w 59"/>
              <a:gd name="T21" fmla="*/ 16 h 79"/>
              <a:gd name="T22" fmla="*/ 45 w 59"/>
              <a:gd name="T23" fmla="*/ 16 h 79"/>
              <a:gd name="T24" fmla="*/ 28 w 59"/>
              <a:gd name="T25" fmla="*/ 16 h 79"/>
              <a:gd name="T26" fmla="*/ 22 w 59"/>
              <a:gd name="T27" fmla="*/ 14 h 79"/>
              <a:gd name="T28" fmla="*/ 22 w 59"/>
              <a:gd name="T29" fmla="*/ 10 h 79"/>
              <a:gd name="T30" fmla="*/ 20 w 59"/>
              <a:gd name="T31" fmla="*/ 4 h 79"/>
              <a:gd name="T32" fmla="*/ 12 w 59"/>
              <a:gd name="T33" fmla="*/ 2 h 79"/>
              <a:gd name="T34" fmla="*/ 8 w 59"/>
              <a:gd name="T35" fmla="*/ 2 h 79"/>
              <a:gd name="T36" fmla="*/ 4 w 59"/>
              <a:gd name="T37" fmla="*/ 0 h 79"/>
              <a:gd name="T38" fmla="*/ 0 w 59"/>
              <a:gd name="T39" fmla="*/ 2 h 79"/>
              <a:gd name="T40" fmla="*/ 0 w 59"/>
              <a:gd name="T41" fmla="*/ 6 h 79"/>
              <a:gd name="T42" fmla="*/ 8 w 59"/>
              <a:gd name="T43" fmla="*/ 12 h 79"/>
              <a:gd name="T44" fmla="*/ 10 w 59"/>
              <a:gd name="T45" fmla="*/ 14 h 79"/>
              <a:gd name="T46" fmla="*/ 8 w 59"/>
              <a:gd name="T47" fmla="*/ 16 h 79"/>
              <a:gd name="T48" fmla="*/ 4 w 59"/>
              <a:gd name="T49" fmla="*/ 18 h 79"/>
              <a:gd name="T50" fmla="*/ 2 w 59"/>
              <a:gd name="T51" fmla="*/ 20 h 79"/>
              <a:gd name="T52" fmla="*/ 6 w 59"/>
              <a:gd name="T53" fmla="*/ 43 h 79"/>
              <a:gd name="T54" fmla="*/ 8 w 59"/>
              <a:gd name="T55" fmla="*/ 53 h 79"/>
              <a:gd name="T56" fmla="*/ 10 w 59"/>
              <a:gd name="T57" fmla="*/ 69 h 79"/>
              <a:gd name="T58" fmla="*/ 20 w 59"/>
              <a:gd name="T59" fmla="*/ 65 h 79"/>
              <a:gd name="T60" fmla="*/ 26 w 59"/>
              <a:gd name="T61" fmla="*/ 65 h 79"/>
              <a:gd name="T62" fmla="*/ 30 w 59"/>
              <a:gd name="T63" fmla="*/ 61 h 79"/>
              <a:gd name="T64" fmla="*/ 33 w 59"/>
              <a:gd name="T65" fmla="*/ 57 h 79"/>
              <a:gd name="T66" fmla="*/ 37 w 59"/>
              <a:gd name="T67" fmla="*/ 53 h 79"/>
              <a:gd name="T68" fmla="*/ 39 w 59"/>
              <a:gd name="T69" fmla="*/ 53 h 79"/>
              <a:gd name="T70" fmla="*/ 45 w 59"/>
              <a:gd name="T71" fmla="*/ 61 h 79"/>
              <a:gd name="T72" fmla="*/ 47 w 59"/>
              <a:gd name="T73" fmla="*/ 73 h 79"/>
              <a:gd name="T74" fmla="*/ 49 w 59"/>
              <a:gd name="T75" fmla="*/ 79 h 79"/>
              <a:gd name="T76" fmla="*/ 55 w 59"/>
              <a:gd name="T77" fmla="*/ 75 h 79"/>
              <a:gd name="T78" fmla="*/ 59 w 59"/>
              <a:gd name="T79" fmla="*/ 6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79">
                <a:moveTo>
                  <a:pt x="59" y="67"/>
                </a:moveTo>
                <a:lnTo>
                  <a:pt x="59" y="67"/>
                </a:lnTo>
                <a:lnTo>
                  <a:pt x="55" y="47"/>
                </a:lnTo>
                <a:lnTo>
                  <a:pt x="53" y="41"/>
                </a:lnTo>
                <a:lnTo>
                  <a:pt x="53" y="38"/>
                </a:lnTo>
                <a:lnTo>
                  <a:pt x="53" y="38"/>
                </a:lnTo>
                <a:lnTo>
                  <a:pt x="51" y="41"/>
                </a:lnTo>
                <a:lnTo>
                  <a:pt x="49" y="45"/>
                </a:lnTo>
                <a:lnTo>
                  <a:pt x="45" y="49"/>
                </a:lnTo>
                <a:lnTo>
                  <a:pt x="43" y="51"/>
                </a:lnTo>
                <a:lnTo>
                  <a:pt x="43" y="51"/>
                </a:lnTo>
                <a:lnTo>
                  <a:pt x="41" y="47"/>
                </a:lnTo>
                <a:lnTo>
                  <a:pt x="39" y="43"/>
                </a:lnTo>
                <a:lnTo>
                  <a:pt x="41" y="36"/>
                </a:lnTo>
                <a:lnTo>
                  <a:pt x="43" y="34"/>
                </a:lnTo>
                <a:lnTo>
                  <a:pt x="43" y="34"/>
                </a:lnTo>
                <a:lnTo>
                  <a:pt x="47" y="32"/>
                </a:lnTo>
                <a:lnTo>
                  <a:pt x="51" y="28"/>
                </a:lnTo>
                <a:lnTo>
                  <a:pt x="55" y="20"/>
                </a:lnTo>
                <a:lnTo>
                  <a:pt x="55" y="20"/>
                </a:lnTo>
                <a:lnTo>
                  <a:pt x="53" y="18"/>
                </a:lnTo>
                <a:lnTo>
                  <a:pt x="51" y="16"/>
                </a:lnTo>
                <a:lnTo>
                  <a:pt x="45" y="16"/>
                </a:lnTo>
                <a:lnTo>
                  <a:pt x="45" y="16"/>
                </a:lnTo>
                <a:lnTo>
                  <a:pt x="28" y="16"/>
                </a:lnTo>
                <a:lnTo>
                  <a:pt x="28" y="16"/>
                </a:lnTo>
                <a:lnTo>
                  <a:pt x="24" y="16"/>
                </a:lnTo>
                <a:lnTo>
                  <a:pt x="22" y="14"/>
                </a:lnTo>
                <a:lnTo>
                  <a:pt x="22" y="10"/>
                </a:lnTo>
                <a:lnTo>
                  <a:pt x="22" y="10"/>
                </a:lnTo>
                <a:lnTo>
                  <a:pt x="20" y="8"/>
                </a:lnTo>
                <a:lnTo>
                  <a:pt x="20" y="4"/>
                </a:lnTo>
                <a:lnTo>
                  <a:pt x="16" y="4"/>
                </a:lnTo>
                <a:lnTo>
                  <a:pt x="12" y="2"/>
                </a:lnTo>
                <a:lnTo>
                  <a:pt x="12" y="2"/>
                </a:lnTo>
                <a:lnTo>
                  <a:pt x="8" y="2"/>
                </a:lnTo>
                <a:lnTo>
                  <a:pt x="6" y="0"/>
                </a:lnTo>
                <a:lnTo>
                  <a:pt x="4" y="0"/>
                </a:lnTo>
                <a:lnTo>
                  <a:pt x="0" y="2"/>
                </a:lnTo>
                <a:lnTo>
                  <a:pt x="0" y="2"/>
                </a:lnTo>
                <a:lnTo>
                  <a:pt x="0" y="4"/>
                </a:lnTo>
                <a:lnTo>
                  <a:pt x="0" y="6"/>
                </a:lnTo>
                <a:lnTo>
                  <a:pt x="4" y="10"/>
                </a:lnTo>
                <a:lnTo>
                  <a:pt x="8" y="12"/>
                </a:lnTo>
                <a:lnTo>
                  <a:pt x="10" y="12"/>
                </a:lnTo>
                <a:lnTo>
                  <a:pt x="10" y="14"/>
                </a:lnTo>
                <a:lnTo>
                  <a:pt x="10" y="14"/>
                </a:lnTo>
                <a:lnTo>
                  <a:pt x="8" y="16"/>
                </a:lnTo>
                <a:lnTo>
                  <a:pt x="6" y="18"/>
                </a:lnTo>
                <a:lnTo>
                  <a:pt x="4" y="18"/>
                </a:lnTo>
                <a:lnTo>
                  <a:pt x="2" y="20"/>
                </a:lnTo>
                <a:lnTo>
                  <a:pt x="2" y="20"/>
                </a:lnTo>
                <a:lnTo>
                  <a:pt x="2" y="30"/>
                </a:lnTo>
                <a:lnTo>
                  <a:pt x="6" y="43"/>
                </a:lnTo>
                <a:lnTo>
                  <a:pt x="6" y="43"/>
                </a:lnTo>
                <a:lnTo>
                  <a:pt x="8" y="53"/>
                </a:lnTo>
                <a:lnTo>
                  <a:pt x="10" y="69"/>
                </a:lnTo>
                <a:lnTo>
                  <a:pt x="10" y="69"/>
                </a:lnTo>
                <a:lnTo>
                  <a:pt x="14" y="67"/>
                </a:lnTo>
                <a:lnTo>
                  <a:pt x="20" y="65"/>
                </a:lnTo>
                <a:lnTo>
                  <a:pt x="20" y="65"/>
                </a:lnTo>
                <a:lnTo>
                  <a:pt x="26" y="65"/>
                </a:lnTo>
                <a:lnTo>
                  <a:pt x="30" y="63"/>
                </a:lnTo>
                <a:lnTo>
                  <a:pt x="30" y="61"/>
                </a:lnTo>
                <a:lnTo>
                  <a:pt x="30" y="61"/>
                </a:lnTo>
                <a:lnTo>
                  <a:pt x="33" y="57"/>
                </a:lnTo>
                <a:lnTo>
                  <a:pt x="35" y="55"/>
                </a:lnTo>
                <a:lnTo>
                  <a:pt x="37" y="53"/>
                </a:lnTo>
                <a:lnTo>
                  <a:pt x="39" y="53"/>
                </a:lnTo>
                <a:lnTo>
                  <a:pt x="39" y="53"/>
                </a:lnTo>
                <a:lnTo>
                  <a:pt x="43" y="57"/>
                </a:lnTo>
                <a:lnTo>
                  <a:pt x="45" y="61"/>
                </a:lnTo>
                <a:lnTo>
                  <a:pt x="47" y="73"/>
                </a:lnTo>
                <a:lnTo>
                  <a:pt x="47" y="73"/>
                </a:lnTo>
                <a:lnTo>
                  <a:pt x="49" y="79"/>
                </a:lnTo>
                <a:lnTo>
                  <a:pt x="49" y="79"/>
                </a:lnTo>
                <a:lnTo>
                  <a:pt x="55" y="75"/>
                </a:lnTo>
                <a:lnTo>
                  <a:pt x="55" y="75"/>
                </a:lnTo>
                <a:lnTo>
                  <a:pt x="55" y="73"/>
                </a:lnTo>
                <a:lnTo>
                  <a:pt x="59" y="67"/>
                </a:lnTo>
                <a:lnTo>
                  <a:pt x="59" y="67"/>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6" name="Freeform 51"/>
          <p:cNvSpPr>
            <a:spLocks/>
          </p:cNvSpPr>
          <p:nvPr/>
        </p:nvSpPr>
        <p:spPr bwMode="auto">
          <a:xfrm>
            <a:off x="8511089" y="2963906"/>
            <a:ext cx="992372" cy="426229"/>
          </a:xfrm>
          <a:custGeom>
            <a:avLst/>
            <a:gdLst>
              <a:gd name="T0" fmla="*/ 412 w 443"/>
              <a:gd name="T1" fmla="*/ 80 h 194"/>
              <a:gd name="T2" fmla="*/ 402 w 443"/>
              <a:gd name="T3" fmla="*/ 84 h 194"/>
              <a:gd name="T4" fmla="*/ 382 w 443"/>
              <a:gd name="T5" fmla="*/ 82 h 194"/>
              <a:gd name="T6" fmla="*/ 386 w 443"/>
              <a:gd name="T7" fmla="*/ 66 h 194"/>
              <a:gd name="T8" fmla="*/ 386 w 443"/>
              <a:gd name="T9" fmla="*/ 43 h 194"/>
              <a:gd name="T10" fmla="*/ 371 w 443"/>
              <a:gd name="T11" fmla="*/ 37 h 194"/>
              <a:gd name="T12" fmla="*/ 349 w 443"/>
              <a:gd name="T13" fmla="*/ 43 h 194"/>
              <a:gd name="T14" fmla="*/ 341 w 443"/>
              <a:gd name="T15" fmla="*/ 49 h 194"/>
              <a:gd name="T16" fmla="*/ 316 w 443"/>
              <a:gd name="T17" fmla="*/ 55 h 194"/>
              <a:gd name="T18" fmla="*/ 294 w 443"/>
              <a:gd name="T19" fmla="*/ 55 h 194"/>
              <a:gd name="T20" fmla="*/ 275 w 443"/>
              <a:gd name="T21" fmla="*/ 47 h 194"/>
              <a:gd name="T22" fmla="*/ 267 w 443"/>
              <a:gd name="T23" fmla="*/ 41 h 194"/>
              <a:gd name="T24" fmla="*/ 255 w 443"/>
              <a:gd name="T25" fmla="*/ 35 h 194"/>
              <a:gd name="T26" fmla="*/ 237 w 443"/>
              <a:gd name="T27" fmla="*/ 33 h 194"/>
              <a:gd name="T28" fmla="*/ 214 w 443"/>
              <a:gd name="T29" fmla="*/ 39 h 194"/>
              <a:gd name="T30" fmla="*/ 200 w 443"/>
              <a:gd name="T31" fmla="*/ 35 h 194"/>
              <a:gd name="T32" fmla="*/ 192 w 443"/>
              <a:gd name="T33" fmla="*/ 23 h 194"/>
              <a:gd name="T34" fmla="*/ 177 w 443"/>
              <a:gd name="T35" fmla="*/ 13 h 194"/>
              <a:gd name="T36" fmla="*/ 161 w 443"/>
              <a:gd name="T37" fmla="*/ 6 h 194"/>
              <a:gd name="T38" fmla="*/ 145 w 443"/>
              <a:gd name="T39" fmla="*/ 0 h 194"/>
              <a:gd name="T40" fmla="*/ 137 w 443"/>
              <a:gd name="T41" fmla="*/ 8 h 194"/>
              <a:gd name="T42" fmla="*/ 128 w 443"/>
              <a:gd name="T43" fmla="*/ 19 h 194"/>
              <a:gd name="T44" fmla="*/ 135 w 443"/>
              <a:gd name="T45" fmla="*/ 35 h 194"/>
              <a:gd name="T46" fmla="*/ 122 w 443"/>
              <a:gd name="T47" fmla="*/ 45 h 194"/>
              <a:gd name="T48" fmla="*/ 112 w 443"/>
              <a:gd name="T49" fmla="*/ 41 h 194"/>
              <a:gd name="T50" fmla="*/ 98 w 443"/>
              <a:gd name="T51" fmla="*/ 43 h 194"/>
              <a:gd name="T52" fmla="*/ 88 w 443"/>
              <a:gd name="T53" fmla="*/ 33 h 194"/>
              <a:gd name="T54" fmla="*/ 65 w 443"/>
              <a:gd name="T55" fmla="*/ 27 h 194"/>
              <a:gd name="T56" fmla="*/ 47 w 443"/>
              <a:gd name="T57" fmla="*/ 31 h 194"/>
              <a:gd name="T58" fmla="*/ 37 w 443"/>
              <a:gd name="T59" fmla="*/ 39 h 194"/>
              <a:gd name="T60" fmla="*/ 22 w 443"/>
              <a:gd name="T61" fmla="*/ 47 h 194"/>
              <a:gd name="T62" fmla="*/ 2 w 443"/>
              <a:gd name="T63" fmla="*/ 55 h 194"/>
              <a:gd name="T64" fmla="*/ 0 w 443"/>
              <a:gd name="T65" fmla="*/ 58 h 194"/>
              <a:gd name="T66" fmla="*/ 16 w 443"/>
              <a:gd name="T67" fmla="*/ 76 h 194"/>
              <a:gd name="T68" fmla="*/ 34 w 443"/>
              <a:gd name="T69" fmla="*/ 84 h 194"/>
              <a:gd name="T70" fmla="*/ 43 w 443"/>
              <a:gd name="T71" fmla="*/ 98 h 194"/>
              <a:gd name="T72" fmla="*/ 41 w 443"/>
              <a:gd name="T73" fmla="*/ 117 h 194"/>
              <a:gd name="T74" fmla="*/ 45 w 443"/>
              <a:gd name="T75" fmla="*/ 129 h 194"/>
              <a:gd name="T76" fmla="*/ 77 w 443"/>
              <a:gd name="T77" fmla="*/ 137 h 194"/>
              <a:gd name="T78" fmla="*/ 88 w 443"/>
              <a:gd name="T79" fmla="*/ 145 h 194"/>
              <a:gd name="T80" fmla="*/ 102 w 443"/>
              <a:gd name="T81" fmla="*/ 158 h 194"/>
              <a:gd name="T82" fmla="*/ 110 w 443"/>
              <a:gd name="T83" fmla="*/ 174 h 194"/>
              <a:gd name="T84" fmla="*/ 161 w 443"/>
              <a:gd name="T85" fmla="*/ 176 h 194"/>
              <a:gd name="T86" fmla="*/ 186 w 443"/>
              <a:gd name="T87" fmla="*/ 182 h 194"/>
              <a:gd name="T88" fmla="*/ 202 w 443"/>
              <a:gd name="T89" fmla="*/ 186 h 194"/>
              <a:gd name="T90" fmla="*/ 222 w 443"/>
              <a:gd name="T91" fmla="*/ 190 h 194"/>
              <a:gd name="T92" fmla="*/ 237 w 443"/>
              <a:gd name="T93" fmla="*/ 190 h 194"/>
              <a:gd name="T94" fmla="*/ 284 w 443"/>
              <a:gd name="T95" fmla="*/ 180 h 194"/>
              <a:gd name="T96" fmla="*/ 308 w 443"/>
              <a:gd name="T97" fmla="*/ 170 h 194"/>
              <a:gd name="T98" fmla="*/ 327 w 443"/>
              <a:gd name="T99" fmla="*/ 156 h 194"/>
              <a:gd name="T100" fmla="*/ 322 w 443"/>
              <a:gd name="T101" fmla="*/ 139 h 194"/>
              <a:gd name="T102" fmla="*/ 337 w 443"/>
              <a:gd name="T103" fmla="*/ 135 h 194"/>
              <a:gd name="T104" fmla="*/ 359 w 443"/>
              <a:gd name="T105" fmla="*/ 133 h 194"/>
              <a:gd name="T106" fmla="*/ 384 w 443"/>
              <a:gd name="T107" fmla="*/ 125 h 194"/>
              <a:gd name="T108" fmla="*/ 410 w 443"/>
              <a:gd name="T109" fmla="*/ 107 h 194"/>
              <a:gd name="T110" fmla="*/ 429 w 443"/>
              <a:gd name="T111" fmla="*/ 105 h 194"/>
              <a:gd name="T112" fmla="*/ 441 w 443"/>
              <a:gd name="T113" fmla="*/ 9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3" h="194">
                <a:moveTo>
                  <a:pt x="425" y="82"/>
                </a:moveTo>
                <a:lnTo>
                  <a:pt x="425" y="82"/>
                </a:lnTo>
                <a:lnTo>
                  <a:pt x="420" y="80"/>
                </a:lnTo>
                <a:lnTo>
                  <a:pt x="416" y="80"/>
                </a:lnTo>
                <a:lnTo>
                  <a:pt x="412" y="80"/>
                </a:lnTo>
                <a:lnTo>
                  <a:pt x="410" y="84"/>
                </a:lnTo>
                <a:lnTo>
                  <a:pt x="410" y="84"/>
                </a:lnTo>
                <a:lnTo>
                  <a:pt x="408" y="86"/>
                </a:lnTo>
                <a:lnTo>
                  <a:pt x="406" y="84"/>
                </a:lnTo>
                <a:lnTo>
                  <a:pt x="402" y="84"/>
                </a:lnTo>
                <a:lnTo>
                  <a:pt x="398" y="82"/>
                </a:lnTo>
                <a:lnTo>
                  <a:pt x="398" y="82"/>
                </a:lnTo>
                <a:lnTo>
                  <a:pt x="388" y="84"/>
                </a:lnTo>
                <a:lnTo>
                  <a:pt x="386" y="84"/>
                </a:lnTo>
                <a:lnTo>
                  <a:pt x="382" y="82"/>
                </a:lnTo>
                <a:lnTo>
                  <a:pt x="382" y="82"/>
                </a:lnTo>
                <a:lnTo>
                  <a:pt x="380" y="78"/>
                </a:lnTo>
                <a:lnTo>
                  <a:pt x="382" y="76"/>
                </a:lnTo>
                <a:lnTo>
                  <a:pt x="384" y="74"/>
                </a:lnTo>
                <a:lnTo>
                  <a:pt x="386" y="66"/>
                </a:lnTo>
                <a:lnTo>
                  <a:pt x="396" y="43"/>
                </a:lnTo>
                <a:lnTo>
                  <a:pt x="396" y="43"/>
                </a:lnTo>
                <a:lnTo>
                  <a:pt x="392" y="41"/>
                </a:lnTo>
                <a:lnTo>
                  <a:pt x="386" y="43"/>
                </a:lnTo>
                <a:lnTo>
                  <a:pt x="386" y="43"/>
                </a:lnTo>
                <a:lnTo>
                  <a:pt x="380" y="43"/>
                </a:lnTo>
                <a:lnTo>
                  <a:pt x="376" y="41"/>
                </a:lnTo>
                <a:lnTo>
                  <a:pt x="373" y="39"/>
                </a:lnTo>
                <a:lnTo>
                  <a:pt x="373" y="39"/>
                </a:lnTo>
                <a:lnTo>
                  <a:pt x="371" y="37"/>
                </a:lnTo>
                <a:lnTo>
                  <a:pt x="367" y="37"/>
                </a:lnTo>
                <a:lnTo>
                  <a:pt x="361" y="37"/>
                </a:lnTo>
                <a:lnTo>
                  <a:pt x="357" y="39"/>
                </a:lnTo>
                <a:lnTo>
                  <a:pt x="357" y="39"/>
                </a:lnTo>
                <a:lnTo>
                  <a:pt x="349" y="43"/>
                </a:lnTo>
                <a:lnTo>
                  <a:pt x="347" y="45"/>
                </a:lnTo>
                <a:lnTo>
                  <a:pt x="345" y="47"/>
                </a:lnTo>
                <a:lnTo>
                  <a:pt x="345" y="47"/>
                </a:lnTo>
                <a:lnTo>
                  <a:pt x="345" y="47"/>
                </a:lnTo>
                <a:lnTo>
                  <a:pt x="341" y="49"/>
                </a:lnTo>
                <a:lnTo>
                  <a:pt x="335" y="51"/>
                </a:lnTo>
                <a:lnTo>
                  <a:pt x="335" y="51"/>
                </a:lnTo>
                <a:lnTo>
                  <a:pt x="324" y="53"/>
                </a:lnTo>
                <a:lnTo>
                  <a:pt x="316" y="55"/>
                </a:lnTo>
                <a:lnTo>
                  <a:pt x="316" y="55"/>
                </a:lnTo>
                <a:lnTo>
                  <a:pt x="308" y="58"/>
                </a:lnTo>
                <a:lnTo>
                  <a:pt x="302" y="58"/>
                </a:lnTo>
                <a:lnTo>
                  <a:pt x="298" y="55"/>
                </a:lnTo>
                <a:lnTo>
                  <a:pt x="298" y="55"/>
                </a:lnTo>
                <a:lnTo>
                  <a:pt x="294" y="55"/>
                </a:lnTo>
                <a:lnTo>
                  <a:pt x="288" y="53"/>
                </a:lnTo>
                <a:lnTo>
                  <a:pt x="282" y="53"/>
                </a:lnTo>
                <a:lnTo>
                  <a:pt x="280" y="51"/>
                </a:lnTo>
                <a:lnTo>
                  <a:pt x="280" y="51"/>
                </a:lnTo>
                <a:lnTo>
                  <a:pt x="275" y="47"/>
                </a:lnTo>
                <a:lnTo>
                  <a:pt x="273" y="45"/>
                </a:lnTo>
                <a:lnTo>
                  <a:pt x="271" y="43"/>
                </a:lnTo>
                <a:lnTo>
                  <a:pt x="271" y="43"/>
                </a:lnTo>
                <a:lnTo>
                  <a:pt x="269" y="41"/>
                </a:lnTo>
                <a:lnTo>
                  <a:pt x="267" y="41"/>
                </a:lnTo>
                <a:lnTo>
                  <a:pt x="263" y="39"/>
                </a:lnTo>
                <a:lnTo>
                  <a:pt x="259" y="39"/>
                </a:lnTo>
                <a:lnTo>
                  <a:pt x="259" y="39"/>
                </a:lnTo>
                <a:lnTo>
                  <a:pt x="257" y="37"/>
                </a:lnTo>
                <a:lnTo>
                  <a:pt x="255" y="35"/>
                </a:lnTo>
                <a:lnTo>
                  <a:pt x="249" y="35"/>
                </a:lnTo>
                <a:lnTo>
                  <a:pt x="249" y="35"/>
                </a:lnTo>
                <a:lnTo>
                  <a:pt x="243" y="35"/>
                </a:lnTo>
                <a:lnTo>
                  <a:pt x="237" y="33"/>
                </a:lnTo>
                <a:lnTo>
                  <a:pt x="237" y="33"/>
                </a:lnTo>
                <a:lnTo>
                  <a:pt x="224" y="35"/>
                </a:lnTo>
                <a:lnTo>
                  <a:pt x="224" y="35"/>
                </a:lnTo>
                <a:lnTo>
                  <a:pt x="218" y="37"/>
                </a:lnTo>
                <a:lnTo>
                  <a:pt x="214" y="39"/>
                </a:lnTo>
                <a:lnTo>
                  <a:pt x="214" y="39"/>
                </a:lnTo>
                <a:lnTo>
                  <a:pt x="206" y="37"/>
                </a:lnTo>
                <a:lnTo>
                  <a:pt x="204" y="35"/>
                </a:lnTo>
                <a:lnTo>
                  <a:pt x="202" y="35"/>
                </a:lnTo>
                <a:lnTo>
                  <a:pt x="202" y="35"/>
                </a:lnTo>
                <a:lnTo>
                  <a:pt x="200" y="35"/>
                </a:lnTo>
                <a:lnTo>
                  <a:pt x="196" y="33"/>
                </a:lnTo>
                <a:lnTo>
                  <a:pt x="192" y="29"/>
                </a:lnTo>
                <a:lnTo>
                  <a:pt x="192" y="29"/>
                </a:lnTo>
                <a:lnTo>
                  <a:pt x="192" y="27"/>
                </a:lnTo>
                <a:lnTo>
                  <a:pt x="192" y="23"/>
                </a:lnTo>
                <a:lnTo>
                  <a:pt x="190" y="17"/>
                </a:lnTo>
                <a:lnTo>
                  <a:pt x="190" y="17"/>
                </a:lnTo>
                <a:lnTo>
                  <a:pt x="188" y="15"/>
                </a:lnTo>
                <a:lnTo>
                  <a:pt x="184" y="15"/>
                </a:lnTo>
                <a:lnTo>
                  <a:pt x="177" y="13"/>
                </a:lnTo>
                <a:lnTo>
                  <a:pt x="177" y="13"/>
                </a:lnTo>
                <a:lnTo>
                  <a:pt x="171" y="8"/>
                </a:lnTo>
                <a:lnTo>
                  <a:pt x="167" y="8"/>
                </a:lnTo>
                <a:lnTo>
                  <a:pt x="167" y="8"/>
                </a:lnTo>
                <a:lnTo>
                  <a:pt x="161" y="6"/>
                </a:lnTo>
                <a:lnTo>
                  <a:pt x="157" y="6"/>
                </a:lnTo>
                <a:lnTo>
                  <a:pt x="157" y="6"/>
                </a:lnTo>
                <a:lnTo>
                  <a:pt x="147" y="0"/>
                </a:lnTo>
                <a:lnTo>
                  <a:pt x="147" y="0"/>
                </a:lnTo>
                <a:lnTo>
                  <a:pt x="145" y="0"/>
                </a:lnTo>
                <a:lnTo>
                  <a:pt x="145" y="2"/>
                </a:lnTo>
                <a:lnTo>
                  <a:pt x="143" y="6"/>
                </a:lnTo>
                <a:lnTo>
                  <a:pt x="143" y="6"/>
                </a:lnTo>
                <a:lnTo>
                  <a:pt x="139" y="8"/>
                </a:lnTo>
                <a:lnTo>
                  <a:pt x="137" y="8"/>
                </a:lnTo>
                <a:lnTo>
                  <a:pt x="135" y="11"/>
                </a:lnTo>
                <a:lnTo>
                  <a:pt x="135" y="11"/>
                </a:lnTo>
                <a:lnTo>
                  <a:pt x="130" y="15"/>
                </a:lnTo>
                <a:lnTo>
                  <a:pt x="128" y="17"/>
                </a:lnTo>
                <a:lnTo>
                  <a:pt x="128" y="19"/>
                </a:lnTo>
                <a:lnTo>
                  <a:pt x="128" y="19"/>
                </a:lnTo>
                <a:lnTo>
                  <a:pt x="130" y="25"/>
                </a:lnTo>
                <a:lnTo>
                  <a:pt x="135" y="31"/>
                </a:lnTo>
                <a:lnTo>
                  <a:pt x="135" y="31"/>
                </a:lnTo>
                <a:lnTo>
                  <a:pt x="135" y="35"/>
                </a:lnTo>
                <a:lnTo>
                  <a:pt x="133" y="39"/>
                </a:lnTo>
                <a:lnTo>
                  <a:pt x="133" y="39"/>
                </a:lnTo>
                <a:lnTo>
                  <a:pt x="128" y="41"/>
                </a:lnTo>
                <a:lnTo>
                  <a:pt x="124" y="43"/>
                </a:lnTo>
                <a:lnTo>
                  <a:pt x="122" y="45"/>
                </a:lnTo>
                <a:lnTo>
                  <a:pt x="122" y="45"/>
                </a:lnTo>
                <a:lnTo>
                  <a:pt x="120" y="45"/>
                </a:lnTo>
                <a:lnTo>
                  <a:pt x="118" y="45"/>
                </a:lnTo>
                <a:lnTo>
                  <a:pt x="112" y="41"/>
                </a:lnTo>
                <a:lnTo>
                  <a:pt x="112" y="41"/>
                </a:lnTo>
                <a:lnTo>
                  <a:pt x="108" y="41"/>
                </a:lnTo>
                <a:lnTo>
                  <a:pt x="106" y="41"/>
                </a:lnTo>
                <a:lnTo>
                  <a:pt x="100" y="43"/>
                </a:lnTo>
                <a:lnTo>
                  <a:pt x="100" y="43"/>
                </a:lnTo>
                <a:lnTo>
                  <a:pt x="98" y="43"/>
                </a:lnTo>
                <a:lnTo>
                  <a:pt x="96" y="41"/>
                </a:lnTo>
                <a:lnTo>
                  <a:pt x="90" y="37"/>
                </a:lnTo>
                <a:lnTo>
                  <a:pt x="90" y="37"/>
                </a:lnTo>
                <a:lnTo>
                  <a:pt x="88" y="37"/>
                </a:lnTo>
                <a:lnTo>
                  <a:pt x="88" y="33"/>
                </a:lnTo>
                <a:lnTo>
                  <a:pt x="86" y="31"/>
                </a:lnTo>
                <a:lnTo>
                  <a:pt x="84" y="29"/>
                </a:lnTo>
                <a:lnTo>
                  <a:pt x="84" y="29"/>
                </a:lnTo>
                <a:lnTo>
                  <a:pt x="65" y="27"/>
                </a:lnTo>
                <a:lnTo>
                  <a:pt x="65" y="27"/>
                </a:lnTo>
                <a:lnTo>
                  <a:pt x="59" y="27"/>
                </a:lnTo>
                <a:lnTo>
                  <a:pt x="55" y="29"/>
                </a:lnTo>
                <a:lnTo>
                  <a:pt x="55" y="29"/>
                </a:lnTo>
                <a:lnTo>
                  <a:pt x="51" y="31"/>
                </a:lnTo>
                <a:lnTo>
                  <a:pt x="47" y="31"/>
                </a:lnTo>
                <a:lnTo>
                  <a:pt x="45" y="33"/>
                </a:lnTo>
                <a:lnTo>
                  <a:pt x="45" y="33"/>
                </a:lnTo>
                <a:lnTo>
                  <a:pt x="41" y="35"/>
                </a:lnTo>
                <a:lnTo>
                  <a:pt x="37" y="39"/>
                </a:lnTo>
                <a:lnTo>
                  <a:pt x="37" y="39"/>
                </a:lnTo>
                <a:lnTo>
                  <a:pt x="30" y="41"/>
                </a:lnTo>
                <a:lnTo>
                  <a:pt x="26" y="43"/>
                </a:lnTo>
                <a:lnTo>
                  <a:pt x="24" y="45"/>
                </a:lnTo>
                <a:lnTo>
                  <a:pt x="24" y="45"/>
                </a:lnTo>
                <a:lnTo>
                  <a:pt x="22" y="47"/>
                </a:lnTo>
                <a:lnTo>
                  <a:pt x="18" y="49"/>
                </a:lnTo>
                <a:lnTo>
                  <a:pt x="12" y="51"/>
                </a:lnTo>
                <a:lnTo>
                  <a:pt x="12" y="51"/>
                </a:lnTo>
                <a:lnTo>
                  <a:pt x="6" y="53"/>
                </a:lnTo>
                <a:lnTo>
                  <a:pt x="2" y="55"/>
                </a:lnTo>
                <a:lnTo>
                  <a:pt x="2" y="55"/>
                </a:lnTo>
                <a:lnTo>
                  <a:pt x="0" y="55"/>
                </a:lnTo>
                <a:lnTo>
                  <a:pt x="0" y="55"/>
                </a:lnTo>
                <a:lnTo>
                  <a:pt x="0" y="58"/>
                </a:lnTo>
                <a:lnTo>
                  <a:pt x="0" y="58"/>
                </a:lnTo>
                <a:lnTo>
                  <a:pt x="2" y="64"/>
                </a:lnTo>
                <a:lnTo>
                  <a:pt x="4" y="66"/>
                </a:lnTo>
                <a:lnTo>
                  <a:pt x="10" y="72"/>
                </a:lnTo>
                <a:lnTo>
                  <a:pt x="10" y="72"/>
                </a:lnTo>
                <a:lnTo>
                  <a:pt x="16" y="76"/>
                </a:lnTo>
                <a:lnTo>
                  <a:pt x="24" y="78"/>
                </a:lnTo>
                <a:lnTo>
                  <a:pt x="24" y="78"/>
                </a:lnTo>
                <a:lnTo>
                  <a:pt x="26" y="80"/>
                </a:lnTo>
                <a:lnTo>
                  <a:pt x="30" y="82"/>
                </a:lnTo>
                <a:lnTo>
                  <a:pt x="34" y="84"/>
                </a:lnTo>
                <a:lnTo>
                  <a:pt x="34" y="88"/>
                </a:lnTo>
                <a:lnTo>
                  <a:pt x="34" y="88"/>
                </a:lnTo>
                <a:lnTo>
                  <a:pt x="39" y="94"/>
                </a:lnTo>
                <a:lnTo>
                  <a:pt x="43" y="98"/>
                </a:lnTo>
                <a:lnTo>
                  <a:pt x="43" y="98"/>
                </a:lnTo>
                <a:lnTo>
                  <a:pt x="45" y="100"/>
                </a:lnTo>
                <a:lnTo>
                  <a:pt x="43" y="105"/>
                </a:lnTo>
                <a:lnTo>
                  <a:pt x="43" y="113"/>
                </a:lnTo>
                <a:lnTo>
                  <a:pt x="43" y="113"/>
                </a:lnTo>
                <a:lnTo>
                  <a:pt x="41" y="117"/>
                </a:lnTo>
                <a:lnTo>
                  <a:pt x="39" y="119"/>
                </a:lnTo>
                <a:lnTo>
                  <a:pt x="39" y="123"/>
                </a:lnTo>
                <a:lnTo>
                  <a:pt x="39" y="125"/>
                </a:lnTo>
                <a:lnTo>
                  <a:pt x="39" y="125"/>
                </a:lnTo>
                <a:lnTo>
                  <a:pt x="45" y="129"/>
                </a:lnTo>
                <a:lnTo>
                  <a:pt x="53" y="131"/>
                </a:lnTo>
                <a:lnTo>
                  <a:pt x="71" y="133"/>
                </a:lnTo>
                <a:lnTo>
                  <a:pt x="71" y="133"/>
                </a:lnTo>
                <a:lnTo>
                  <a:pt x="75" y="135"/>
                </a:lnTo>
                <a:lnTo>
                  <a:pt x="77" y="137"/>
                </a:lnTo>
                <a:lnTo>
                  <a:pt x="81" y="139"/>
                </a:lnTo>
                <a:lnTo>
                  <a:pt x="81" y="139"/>
                </a:lnTo>
                <a:lnTo>
                  <a:pt x="84" y="141"/>
                </a:lnTo>
                <a:lnTo>
                  <a:pt x="86" y="143"/>
                </a:lnTo>
                <a:lnTo>
                  <a:pt x="88" y="145"/>
                </a:lnTo>
                <a:lnTo>
                  <a:pt x="90" y="145"/>
                </a:lnTo>
                <a:lnTo>
                  <a:pt x="90" y="145"/>
                </a:lnTo>
                <a:lnTo>
                  <a:pt x="98" y="149"/>
                </a:lnTo>
                <a:lnTo>
                  <a:pt x="100" y="154"/>
                </a:lnTo>
                <a:lnTo>
                  <a:pt x="102" y="158"/>
                </a:lnTo>
                <a:lnTo>
                  <a:pt x="102" y="158"/>
                </a:lnTo>
                <a:lnTo>
                  <a:pt x="104" y="164"/>
                </a:lnTo>
                <a:lnTo>
                  <a:pt x="106" y="168"/>
                </a:lnTo>
                <a:lnTo>
                  <a:pt x="110" y="174"/>
                </a:lnTo>
                <a:lnTo>
                  <a:pt x="110" y="174"/>
                </a:lnTo>
                <a:lnTo>
                  <a:pt x="112" y="176"/>
                </a:lnTo>
                <a:lnTo>
                  <a:pt x="116" y="176"/>
                </a:lnTo>
                <a:lnTo>
                  <a:pt x="128" y="176"/>
                </a:lnTo>
                <a:lnTo>
                  <a:pt x="128" y="176"/>
                </a:lnTo>
                <a:lnTo>
                  <a:pt x="161" y="176"/>
                </a:lnTo>
                <a:lnTo>
                  <a:pt x="161" y="176"/>
                </a:lnTo>
                <a:lnTo>
                  <a:pt x="173" y="178"/>
                </a:lnTo>
                <a:lnTo>
                  <a:pt x="179" y="178"/>
                </a:lnTo>
                <a:lnTo>
                  <a:pt x="186" y="182"/>
                </a:lnTo>
                <a:lnTo>
                  <a:pt x="186" y="182"/>
                </a:lnTo>
                <a:lnTo>
                  <a:pt x="192" y="184"/>
                </a:lnTo>
                <a:lnTo>
                  <a:pt x="196" y="184"/>
                </a:lnTo>
                <a:lnTo>
                  <a:pt x="198" y="184"/>
                </a:lnTo>
                <a:lnTo>
                  <a:pt x="202" y="186"/>
                </a:lnTo>
                <a:lnTo>
                  <a:pt x="202" y="186"/>
                </a:lnTo>
                <a:lnTo>
                  <a:pt x="208" y="188"/>
                </a:lnTo>
                <a:lnTo>
                  <a:pt x="216" y="188"/>
                </a:lnTo>
                <a:lnTo>
                  <a:pt x="216" y="188"/>
                </a:lnTo>
                <a:lnTo>
                  <a:pt x="220" y="190"/>
                </a:lnTo>
                <a:lnTo>
                  <a:pt x="222" y="190"/>
                </a:lnTo>
                <a:lnTo>
                  <a:pt x="224" y="192"/>
                </a:lnTo>
                <a:lnTo>
                  <a:pt x="226" y="194"/>
                </a:lnTo>
                <a:lnTo>
                  <a:pt x="226" y="194"/>
                </a:lnTo>
                <a:lnTo>
                  <a:pt x="231" y="194"/>
                </a:lnTo>
                <a:lnTo>
                  <a:pt x="237" y="190"/>
                </a:lnTo>
                <a:lnTo>
                  <a:pt x="251" y="182"/>
                </a:lnTo>
                <a:lnTo>
                  <a:pt x="251" y="182"/>
                </a:lnTo>
                <a:lnTo>
                  <a:pt x="261" y="180"/>
                </a:lnTo>
                <a:lnTo>
                  <a:pt x="269" y="178"/>
                </a:lnTo>
                <a:lnTo>
                  <a:pt x="284" y="180"/>
                </a:lnTo>
                <a:lnTo>
                  <a:pt x="284" y="180"/>
                </a:lnTo>
                <a:lnTo>
                  <a:pt x="290" y="180"/>
                </a:lnTo>
                <a:lnTo>
                  <a:pt x="296" y="178"/>
                </a:lnTo>
                <a:lnTo>
                  <a:pt x="302" y="176"/>
                </a:lnTo>
                <a:lnTo>
                  <a:pt x="308" y="170"/>
                </a:lnTo>
                <a:lnTo>
                  <a:pt x="308" y="170"/>
                </a:lnTo>
                <a:lnTo>
                  <a:pt x="314" y="166"/>
                </a:lnTo>
                <a:lnTo>
                  <a:pt x="320" y="162"/>
                </a:lnTo>
                <a:lnTo>
                  <a:pt x="324" y="160"/>
                </a:lnTo>
                <a:lnTo>
                  <a:pt x="327" y="156"/>
                </a:lnTo>
                <a:lnTo>
                  <a:pt x="327" y="156"/>
                </a:lnTo>
                <a:lnTo>
                  <a:pt x="327" y="152"/>
                </a:lnTo>
                <a:lnTo>
                  <a:pt x="322" y="147"/>
                </a:lnTo>
                <a:lnTo>
                  <a:pt x="322" y="143"/>
                </a:lnTo>
                <a:lnTo>
                  <a:pt x="322" y="139"/>
                </a:lnTo>
                <a:lnTo>
                  <a:pt x="322" y="139"/>
                </a:lnTo>
                <a:lnTo>
                  <a:pt x="327" y="135"/>
                </a:lnTo>
                <a:lnTo>
                  <a:pt x="329" y="133"/>
                </a:lnTo>
                <a:lnTo>
                  <a:pt x="337" y="135"/>
                </a:lnTo>
                <a:lnTo>
                  <a:pt x="337" y="135"/>
                </a:lnTo>
                <a:lnTo>
                  <a:pt x="341" y="137"/>
                </a:lnTo>
                <a:lnTo>
                  <a:pt x="345" y="137"/>
                </a:lnTo>
                <a:lnTo>
                  <a:pt x="351" y="137"/>
                </a:lnTo>
                <a:lnTo>
                  <a:pt x="359" y="133"/>
                </a:lnTo>
                <a:lnTo>
                  <a:pt x="359" y="133"/>
                </a:lnTo>
                <a:lnTo>
                  <a:pt x="365" y="129"/>
                </a:lnTo>
                <a:lnTo>
                  <a:pt x="369" y="127"/>
                </a:lnTo>
                <a:lnTo>
                  <a:pt x="380" y="127"/>
                </a:lnTo>
                <a:lnTo>
                  <a:pt x="380" y="127"/>
                </a:lnTo>
                <a:lnTo>
                  <a:pt x="384" y="125"/>
                </a:lnTo>
                <a:lnTo>
                  <a:pt x="388" y="123"/>
                </a:lnTo>
                <a:lnTo>
                  <a:pt x="392" y="115"/>
                </a:lnTo>
                <a:lnTo>
                  <a:pt x="392" y="115"/>
                </a:lnTo>
                <a:lnTo>
                  <a:pt x="402" y="109"/>
                </a:lnTo>
                <a:lnTo>
                  <a:pt x="410" y="107"/>
                </a:lnTo>
                <a:lnTo>
                  <a:pt x="410" y="107"/>
                </a:lnTo>
                <a:lnTo>
                  <a:pt x="418" y="105"/>
                </a:lnTo>
                <a:lnTo>
                  <a:pt x="423" y="102"/>
                </a:lnTo>
                <a:lnTo>
                  <a:pt x="429" y="105"/>
                </a:lnTo>
                <a:lnTo>
                  <a:pt x="429" y="105"/>
                </a:lnTo>
                <a:lnTo>
                  <a:pt x="437" y="105"/>
                </a:lnTo>
                <a:lnTo>
                  <a:pt x="441" y="105"/>
                </a:lnTo>
                <a:lnTo>
                  <a:pt x="443" y="102"/>
                </a:lnTo>
                <a:lnTo>
                  <a:pt x="443" y="102"/>
                </a:lnTo>
                <a:lnTo>
                  <a:pt x="441" y="98"/>
                </a:lnTo>
                <a:lnTo>
                  <a:pt x="435" y="92"/>
                </a:lnTo>
                <a:lnTo>
                  <a:pt x="425" y="82"/>
                </a:lnTo>
                <a:lnTo>
                  <a:pt x="425" y="8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7" name="Freeform 52"/>
          <p:cNvSpPr>
            <a:spLocks/>
          </p:cNvSpPr>
          <p:nvPr/>
        </p:nvSpPr>
        <p:spPr bwMode="auto">
          <a:xfrm>
            <a:off x="6839963" y="3719692"/>
            <a:ext cx="13441" cy="39546"/>
          </a:xfrm>
          <a:custGeom>
            <a:avLst/>
            <a:gdLst>
              <a:gd name="T0" fmla="*/ 2 w 6"/>
              <a:gd name="T1" fmla="*/ 0 h 18"/>
              <a:gd name="T2" fmla="*/ 2 w 6"/>
              <a:gd name="T3" fmla="*/ 0 h 18"/>
              <a:gd name="T4" fmla="*/ 0 w 6"/>
              <a:gd name="T5" fmla="*/ 4 h 18"/>
              <a:gd name="T6" fmla="*/ 0 w 6"/>
              <a:gd name="T7" fmla="*/ 10 h 18"/>
              <a:gd name="T8" fmla="*/ 0 w 6"/>
              <a:gd name="T9" fmla="*/ 10 h 18"/>
              <a:gd name="T10" fmla="*/ 0 w 6"/>
              <a:gd name="T11" fmla="*/ 12 h 18"/>
              <a:gd name="T12" fmla="*/ 4 w 6"/>
              <a:gd name="T13" fmla="*/ 18 h 18"/>
              <a:gd name="T14" fmla="*/ 4 w 6"/>
              <a:gd name="T15" fmla="*/ 18 h 18"/>
              <a:gd name="T16" fmla="*/ 6 w 6"/>
              <a:gd name="T17" fmla="*/ 2 h 18"/>
              <a:gd name="T18" fmla="*/ 6 w 6"/>
              <a:gd name="T19" fmla="*/ 2 h 18"/>
              <a:gd name="T20" fmla="*/ 6 w 6"/>
              <a:gd name="T21" fmla="*/ 0 h 18"/>
              <a:gd name="T22" fmla="*/ 6 w 6"/>
              <a:gd name="T23" fmla="*/ 0 h 18"/>
              <a:gd name="T24" fmla="*/ 2 w 6"/>
              <a:gd name="T25" fmla="*/ 0 h 18"/>
              <a:gd name="T26" fmla="*/ 2 w 6"/>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8">
                <a:moveTo>
                  <a:pt x="2" y="0"/>
                </a:moveTo>
                <a:lnTo>
                  <a:pt x="2" y="0"/>
                </a:lnTo>
                <a:lnTo>
                  <a:pt x="0" y="4"/>
                </a:lnTo>
                <a:lnTo>
                  <a:pt x="0" y="10"/>
                </a:lnTo>
                <a:lnTo>
                  <a:pt x="0" y="10"/>
                </a:lnTo>
                <a:lnTo>
                  <a:pt x="0" y="12"/>
                </a:lnTo>
                <a:lnTo>
                  <a:pt x="4" y="18"/>
                </a:lnTo>
                <a:lnTo>
                  <a:pt x="4" y="18"/>
                </a:lnTo>
                <a:lnTo>
                  <a:pt x="6" y="2"/>
                </a:lnTo>
                <a:lnTo>
                  <a:pt x="6" y="2"/>
                </a:lnTo>
                <a:lnTo>
                  <a:pt x="6" y="0"/>
                </a:lnTo>
                <a:lnTo>
                  <a:pt x="6" y="0"/>
                </a:lnTo>
                <a:lnTo>
                  <a:pt x="2" y="0"/>
                </a:lnTo>
                <a:lnTo>
                  <a:pt x="2" y="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8" name="Freeform 53"/>
          <p:cNvSpPr>
            <a:spLocks/>
          </p:cNvSpPr>
          <p:nvPr/>
        </p:nvSpPr>
        <p:spPr bwMode="auto">
          <a:xfrm>
            <a:off x="6813083" y="3686734"/>
            <a:ext cx="47043" cy="136218"/>
          </a:xfrm>
          <a:custGeom>
            <a:avLst/>
            <a:gdLst>
              <a:gd name="T0" fmla="*/ 8 w 21"/>
              <a:gd name="T1" fmla="*/ 62 h 62"/>
              <a:gd name="T2" fmla="*/ 8 w 21"/>
              <a:gd name="T3" fmla="*/ 62 h 62"/>
              <a:gd name="T4" fmla="*/ 10 w 21"/>
              <a:gd name="T5" fmla="*/ 62 h 62"/>
              <a:gd name="T6" fmla="*/ 10 w 21"/>
              <a:gd name="T7" fmla="*/ 62 h 62"/>
              <a:gd name="T8" fmla="*/ 12 w 21"/>
              <a:gd name="T9" fmla="*/ 49 h 62"/>
              <a:gd name="T10" fmla="*/ 14 w 21"/>
              <a:gd name="T11" fmla="*/ 41 h 62"/>
              <a:gd name="T12" fmla="*/ 14 w 21"/>
              <a:gd name="T13" fmla="*/ 41 h 62"/>
              <a:gd name="T14" fmla="*/ 16 w 21"/>
              <a:gd name="T15" fmla="*/ 33 h 62"/>
              <a:gd name="T16" fmla="*/ 16 w 21"/>
              <a:gd name="T17" fmla="*/ 33 h 62"/>
              <a:gd name="T18" fmla="*/ 12 w 21"/>
              <a:gd name="T19" fmla="*/ 27 h 62"/>
              <a:gd name="T20" fmla="*/ 12 w 21"/>
              <a:gd name="T21" fmla="*/ 25 h 62"/>
              <a:gd name="T22" fmla="*/ 12 w 21"/>
              <a:gd name="T23" fmla="*/ 25 h 62"/>
              <a:gd name="T24" fmla="*/ 12 w 21"/>
              <a:gd name="T25" fmla="*/ 19 h 62"/>
              <a:gd name="T26" fmla="*/ 14 w 21"/>
              <a:gd name="T27" fmla="*/ 15 h 62"/>
              <a:gd name="T28" fmla="*/ 14 w 21"/>
              <a:gd name="T29" fmla="*/ 15 h 62"/>
              <a:gd name="T30" fmla="*/ 18 w 21"/>
              <a:gd name="T31" fmla="*/ 15 h 62"/>
              <a:gd name="T32" fmla="*/ 18 w 21"/>
              <a:gd name="T33" fmla="*/ 15 h 62"/>
              <a:gd name="T34" fmla="*/ 21 w 21"/>
              <a:gd name="T35" fmla="*/ 4 h 62"/>
              <a:gd name="T36" fmla="*/ 12 w 21"/>
              <a:gd name="T37" fmla="*/ 0 h 62"/>
              <a:gd name="T38" fmla="*/ 12 w 21"/>
              <a:gd name="T39" fmla="*/ 0 h 62"/>
              <a:gd name="T40" fmla="*/ 10 w 21"/>
              <a:gd name="T41" fmla="*/ 8 h 62"/>
              <a:gd name="T42" fmla="*/ 10 w 21"/>
              <a:gd name="T43" fmla="*/ 8 h 62"/>
              <a:gd name="T44" fmla="*/ 6 w 21"/>
              <a:gd name="T45" fmla="*/ 21 h 62"/>
              <a:gd name="T46" fmla="*/ 0 w 21"/>
              <a:gd name="T47" fmla="*/ 33 h 62"/>
              <a:gd name="T48" fmla="*/ 10 w 21"/>
              <a:gd name="T49" fmla="*/ 59 h 62"/>
              <a:gd name="T50" fmla="*/ 8 w 21"/>
              <a:gd name="T5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62">
                <a:moveTo>
                  <a:pt x="8" y="62"/>
                </a:moveTo>
                <a:lnTo>
                  <a:pt x="8" y="62"/>
                </a:lnTo>
                <a:lnTo>
                  <a:pt x="10" y="62"/>
                </a:lnTo>
                <a:lnTo>
                  <a:pt x="10" y="62"/>
                </a:lnTo>
                <a:lnTo>
                  <a:pt x="12" y="49"/>
                </a:lnTo>
                <a:lnTo>
                  <a:pt x="14" y="41"/>
                </a:lnTo>
                <a:lnTo>
                  <a:pt x="14" y="41"/>
                </a:lnTo>
                <a:lnTo>
                  <a:pt x="16" y="33"/>
                </a:lnTo>
                <a:lnTo>
                  <a:pt x="16" y="33"/>
                </a:lnTo>
                <a:lnTo>
                  <a:pt x="12" y="27"/>
                </a:lnTo>
                <a:lnTo>
                  <a:pt x="12" y="25"/>
                </a:lnTo>
                <a:lnTo>
                  <a:pt x="12" y="25"/>
                </a:lnTo>
                <a:lnTo>
                  <a:pt x="12" y="19"/>
                </a:lnTo>
                <a:lnTo>
                  <a:pt x="14" y="15"/>
                </a:lnTo>
                <a:lnTo>
                  <a:pt x="14" y="15"/>
                </a:lnTo>
                <a:lnTo>
                  <a:pt x="18" y="15"/>
                </a:lnTo>
                <a:lnTo>
                  <a:pt x="18" y="15"/>
                </a:lnTo>
                <a:lnTo>
                  <a:pt x="21" y="4"/>
                </a:lnTo>
                <a:lnTo>
                  <a:pt x="12" y="0"/>
                </a:lnTo>
                <a:lnTo>
                  <a:pt x="12" y="0"/>
                </a:lnTo>
                <a:lnTo>
                  <a:pt x="10" y="8"/>
                </a:lnTo>
                <a:lnTo>
                  <a:pt x="10" y="8"/>
                </a:lnTo>
                <a:lnTo>
                  <a:pt x="6" y="21"/>
                </a:lnTo>
                <a:lnTo>
                  <a:pt x="0" y="33"/>
                </a:lnTo>
                <a:lnTo>
                  <a:pt x="10" y="59"/>
                </a:lnTo>
                <a:lnTo>
                  <a:pt x="8" y="62"/>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59" name="Freeform 54"/>
          <p:cNvSpPr>
            <a:spLocks/>
          </p:cNvSpPr>
          <p:nvPr/>
        </p:nvSpPr>
        <p:spPr bwMode="auto">
          <a:xfrm>
            <a:off x="6835484" y="3686735"/>
            <a:ext cx="134407" cy="149401"/>
          </a:xfrm>
          <a:custGeom>
            <a:avLst/>
            <a:gdLst>
              <a:gd name="T0" fmla="*/ 55 w 60"/>
              <a:gd name="T1" fmla="*/ 0 h 68"/>
              <a:gd name="T2" fmla="*/ 55 w 60"/>
              <a:gd name="T3" fmla="*/ 0 h 68"/>
              <a:gd name="T4" fmla="*/ 37 w 60"/>
              <a:gd name="T5" fmla="*/ 8 h 68"/>
              <a:gd name="T6" fmla="*/ 37 w 60"/>
              <a:gd name="T7" fmla="*/ 8 h 68"/>
              <a:gd name="T8" fmla="*/ 29 w 60"/>
              <a:gd name="T9" fmla="*/ 12 h 68"/>
              <a:gd name="T10" fmla="*/ 25 w 60"/>
              <a:gd name="T11" fmla="*/ 17 h 68"/>
              <a:gd name="T12" fmla="*/ 11 w 60"/>
              <a:gd name="T13" fmla="*/ 8 h 68"/>
              <a:gd name="T14" fmla="*/ 11 w 60"/>
              <a:gd name="T15" fmla="*/ 4 h 68"/>
              <a:gd name="T16" fmla="*/ 11 w 60"/>
              <a:gd name="T17" fmla="*/ 4 h 68"/>
              <a:gd name="T18" fmla="*/ 11 w 60"/>
              <a:gd name="T19" fmla="*/ 4 h 68"/>
              <a:gd name="T20" fmla="*/ 8 w 60"/>
              <a:gd name="T21" fmla="*/ 17 h 68"/>
              <a:gd name="T22" fmla="*/ 8 w 60"/>
              <a:gd name="T23" fmla="*/ 17 h 68"/>
              <a:gd name="T24" fmla="*/ 6 w 60"/>
              <a:gd name="T25" fmla="*/ 29 h 68"/>
              <a:gd name="T26" fmla="*/ 6 w 60"/>
              <a:gd name="T27" fmla="*/ 35 h 68"/>
              <a:gd name="T28" fmla="*/ 4 w 60"/>
              <a:gd name="T29" fmla="*/ 41 h 68"/>
              <a:gd name="T30" fmla="*/ 4 w 60"/>
              <a:gd name="T31" fmla="*/ 41 h 68"/>
              <a:gd name="T32" fmla="*/ 2 w 60"/>
              <a:gd name="T33" fmla="*/ 49 h 68"/>
              <a:gd name="T34" fmla="*/ 0 w 60"/>
              <a:gd name="T35" fmla="*/ 62 h 68"/>
              <a:gd name="T36" fmla="*/ 0 w 60"/>
              <a:gd name="T37" fmla="*/ 62 h 68"/>
              <a:gd name="T38" fmla="*/ 13 w 60"/>
              <a:gd name="T39" fmla="*/ 68 h 68"/>
              <a:gd name="T40" fmla="*/ 13 w 60"/>
              <a:gd name="T41" fmla="*/ 68 h 68"/>
              <a:gd name="T42" fmla="*/ 17 w 60"/>
              <a:gd name="T43" fmla="*/ 66 h 68"/>
              <a:gd name="T44" fmla="*/ 21 w 60"/>
              <a:gd name="T45" fmla="*/ 64 h 68"/>
              <a:gd name="T46" fmla="*/ 23 w 60"/>
              <a:gd name="T47" fmla="*/ 62 h 68"/>
              <a:gd name="T48" fmla="*/ 25 w 60"/>
              <a:gd name="T49" fmla="*/ 57 h 68"/>
              <a:gd name="T50" fmla="*/ 25 w 60"/>
              <a:gd name="T51" fmla="*/ 57 h 68"/>
              <a:gd name="T52" fmla="*/ 25 w 60"/>
              <a:gd name="T53" fmla="*/ 55 h 68"/>
              <a:gd name="T54" fmla="*/ 27 w 60"/>
              <a:gd name="T55" fmla="*/ 55 h 68"/>
              <a:gd name="T56" fmla="*/ 33 w 60"/>
              <a:gd name="T57" fmla="*/ 53 h 68"/>
              <a:gd name="T58" fmla="*/ 33 w 60"/>
              <a:gd name="T59" fmla="*/ 53 h 68"/>
              <a:gd name="T60" fmla="*/ 35 w 60"/>
              <a:gd name="T61" fmla="*/ 53 h 68"/>
              <a:gd name="T62" fmla="*/ 37 w 60"/>
              <a:gd name="T63" fmla="*/ 51 h 68"/>
              <a:gd name="T64" fmla="*/ 41 w 60"/>
              <a:gd name="T65" fmla="*/ 47 h 68"/>
              <a:gd name="T66" fmla="*/ 41 w 60"/>
              <a:gd name="T67" fmla="*/ 47 h 68"/>
              <a:gd name="T68" fmla="*/ 41 w 60"/>
              <a:gd name="T69" fmla="*/ 45 h 68"/>
              <a:gd name="T70" fmla="*/ 39 w 60"/>
              <a:gd name="T71" fmla="*/ 41 h 68"/>
              <a:gd name="T72" fmla="*/ 31 w 60"/>
              <a:gd name="T73" fmla="*/ 35 h 68"/>
              <a:gd name="T74" fmla="*/ 31 w 60"/>
              <a:gd name="T75" fmla="*/ 35 h 68"/>
              <a:gd name="T76" fmla="*/ 31 w 60"/>
              <a:gd name="T77" fmla="*/ 33 h 68"/>
              <a:gd name="T78" fmla="*/ 33 w 60"/>
              <a:gd name="T79" fmla="*/ 31 h 68"/>
              <a:gd name="T80" fmla="*/ 37 w 60"/>
              <a:gd name="T81" fmla="*/ 27 h 68"/>
              <a:gd name="T82" fmla="*/ 45 w 60"/>
              <a:gd name="T83" fmla="*/ 27 h 68"/>
              <a:gd name="T84" fmla="*/ 45 w 60"/>
              <a:gd name="T85" fmla="*/ 27 h 68"/>
              <a:gd name="T86" fmla="*/ 51 w 60"/>
              <a:gd name="T87" fmla="*/ 25 h 68"/>
              <a:gd name="T88" fmla="*/ 53 w 60"/>
              <a:gd name="T89" fmla="*/ 23 h 68"/>
              <a:gd name="T90" fmla="*/ 55 w 60"/>
              <a:gd name="T91" fmla="*/ 23 h 68"/>
              <a:gd name="T92" fmla="*/ 60 w 60"/>
              <a:gd name="T93" fmla="*/ 21 h 68"/>
              <a:gd name="T94" fmla="*/ 60 w 60"/>
              <a:gd name="T95" fmla="*/ 21 h 68"/>
              <a:gd name="T96" fmla="*/ 60 w 60"/>
              <a:gd name="T97" fmla="*/ 21 h 68"/>
              <a:gd name="T98" fmla="*/ 60 w 60"/>
              <a:gd name="T99" fmla="*/ 21 h 68"/>
              <a:gd name="T100" fmla="*/ 58 w 60"/>
              <a:gd name="T101" fmla="*/ 6 h 68"/>
              <a:gd name="T102" fmla="*/ 58 w 60"/>
              <a:gd name="T103" fmla="*/ 6 h 68"/>
              <a:gd name="T104" fmla="*/ 55 w 60"/>
              <a:gd name="T105" fmla="*/ 0 h 68"/>
              <a:gd name="T106" fmla="*/ 55 w 60"/>
              <a:gd name="T10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68">
                <a:moveTo>
                  <a:pt x="55" y="0"/>
                </a:moveTo>
                <a:lnTo>
                  <a:pt x="55" y="0"/>
                </a:lnTo>
                <a:lnTo>
                  <a:pt x="37" y="8"/>
                </a:lnTo>
                <a:lnTo>
                  <a:pt x="37" y="8"/>
                </a:lnTo>
                <a:lnTo>
                  <a:pt x="29" y="12"/>
                </a:lnTo>
                <a:lnTo>
                  <a:pt x="25" y="17"/>
                </a:lnTo>
                <a:lnTo>
                  <a:pt x="11" y="8"/>
                </a:lnTo>
                <a:lnTo>
                  <a:pt x="11" y="4"/>
                </a:lnTo>
                <a:lnTo>
                  <a:pt x="11" y="4"/>
                </a:lnTo>
                <a:lnTo>
                  <a:pt x="11" y="4"/>
                </a:lnTo>
                <a:lnTo>
                  <a:pt x="8" y="17"/>
                </a:lnTo>
                <a:lnTo>
                  <a:pt x="8" y="17"/>
                </a:lnTo>
                <a:lnTo>
                  <a:pt x="6" y="29"/>
                </a:lnTo>
                <a:lnTo>
                  <a:pt x="6" y="35"/>
                </a:lnTo>
                <a:lnTo>
                  <a:pt x="4" y="41"/>
                </a:lnTo>
                <a:lnTo>
                  <a:pt x="4" y="41"/>
                </a:lnTo>
                <a:lnTo>
                  <a:pt x="2" y="49"/>
                </a:lnTo>
                <a:lnTo>
                  <a:pt x="0" y="62"/>
                </a:lnTo>
                <a:lnTo>
                  <a:pt x="0" y="62"/>
                </a:lnTo>
                <a:lnTo>
                  <a:pt x="13" y="68"/>
                </a:lnTo>
                <a:lnTo>
                  <a:pt x="13" y="68"/>
                </a:lnTo>
                <a:lnTo>
                  <a:pt x="17" y="66"/>
                </a:lnTo>
                <a:lnTo>
                  <a:pt x="21" y="64"/>
                </a:lnTo>
                <a:lnTo>
                  <a:pt x="23" y="62"/>
                </a:lnTo>
                <a:lnTo>
                  <a:pt x="25" y="57"/>
                </a:lnTo>
                <a:lnTo>
                  <a:pt x="25" y="57"/>
                </a:lnTo>
                <a:lnTo>
                  <a:pt x="25" y="55"/>
                </a:lnTo>
                <a:lnTo>
                  <a:pt x="27" y="55"/>
                </a:lnTo>
                <a:lnTo>
                  <a:pt x="33" y="53"/>
                </a:lnTo>
                <a:lnTo>
                  <a:pt x="33" y="53"/>
                </a:lnTo>
                <a:lnTo>
                  <a:pt x="35" y="53"/>
                </a:lnTo>
                <a:lnTo>
                  <a:pt x="37" y="51"/>
                </a:lnTo>
                <a:lnTo>
                  <a:pt x="41" y="47"/>
                </a:lnTo>
                <a:lnTo>
                  <a:pt x="41" y="47"/>
                </a:lnTo>
                <a:lnTo>
                  <a:pt x="41" y="45"/>
                </a:lnTo>
                <a:lnTo>
                  <a:pt x="39" y="41"/>
                </a:lnTo>
                <a:lnTo>
                  <a:pt x="31" y="35"/>
                </a:lnTo>
                <a:lnTo>
                  <a:pt x="31" y="35"/>
                </a:lnTo>
                <a:lnTo>
                  <a:pt x="31" y="33"/>
                </a:lnTo>
                <a:lnTo>
                  <a:pt x="33" y="31"/>
                </a:lnTo>
                <a:lnTo>
                  <a:pt x="37" y="27"/>
                </a:lnTo>
                <a:lnTo>
                  <a:pt x="45" y="27"/>
                </a:lnTo>
                <a:lnTo>
                  <a:pt x="45" y="27"/>
                </a:lnTo>
                <a:lnTo>
                  <a:pt x="51" y="25"/>
                </a:lnTo>
                <a:lnTo>
                  <a:pt x="53" y="23"/>
                </a:lnTo>
                <a:lnTo>
                  <a:pt x="55" y="23"/>
                </a:lnTo>
                <a:lnTo>
                  <a:pt x="60" y="21"/>
                </a:lnTo>
                <a:lnTo>
                  <a:pt x="60" y="21"/>
                </a:lnTo>
                <a:lnTo>
                  <a:pt x="60" y="21"/>
                </a:lnTo>
                <a:lnTo>
                  <a:pt x="60" y="21"/>
                </a:lnTo>
                <a:lnTo>
                  <a:pt x="58" y="6"/>
                </a:lnTo>
                <a:lnTo>
                  <a:pt x="58" y="6"/>
                </a:lnTo>
                <a:lnTo>
                  <a:pt x="55" y="0"/>
                </a:lnTo>
                <a:lnTo>
                  <a:pt x="55" y="0"/>
                </a:lnTo>
                <a:close/>
              </a:path>
            </a:pathLst>
          </a:custGeom>
          <a:pattFill prst="wdUpDiag">
            <a:fgClr>
              <a:schemeClr val="accent1"/>
            </a:fgClr>
            <a:bgClr>
              <a:srgbClr val="EB640A"/>
            </a:bgClr>
          </a:patt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0" name="Freeform 55"/>
          <p:cNvSpPr>
            <a:spLocks/>
          </p:cNvSpPr>
          <p:nvPr/>
        </p:nvSpPr>
        <p:spPr bwMode="auto">
          <a:xfrm>
            <a:off x="7937620" y="3328619"/>
            <a:ext cx="349459" cy="142809"/>
          </a:xfrm>
          <a:custGeom>
            <a:avLst/>
            <a:gdLst>
              <a:gd name="T0" fmla="*/ 143 w 156"/>
              <a:gd name="T1" fmla="*/ 12 h 65"/>
              <a:gd name="T2" fmla="*/ 137 w 156"/>
              <a:gd name="T3" fmla="*/ 8 h 65"/>
              <a:gd name="T4" fmla="*/ 129 w 156"/>
              <a:gd name="T5" fmla="*/ 8 h 65"/>
              <a:gd name="T6" fmla="*/ 101 w 156"/>
              <a:gd name="T7" fmla="*/ 4 h 65"/>
              <a:gd name="T8" fmla="*/ 92 w 156"/>
              <a:gd name="T9" fmla="*/ 6 h 65"/>
              <a:gd name="T10" fmla="*/ 84 w 156"/>
              <a:gd name="T11" fmla="*/ 4 h 65"/>
              <a:gd name="T12" fmla="*/ 74 w 156"/>
              <a:gd name="T13" fmla="*/ 0 h 65"/>
              <a:gd name="T14" fmla="*/ 66 w 156"/>
              <a:gd name="T15" fmla="*/ 0 h 65"/>
              <a:gd name="T16" fmla="*/ 60 w 156"/>
              <a:gd name="T17" fmla="*/ 6 h 65"/>
              <a:gd name="T18" fmla="*/ 60 w 156"/>
              <a:gd name="T19" fmla="*/ 10 h 65"/>
              <a:gd name="T20" fmla="*/ 54 w 156"/>
              <a:gd name="T21" fmla="*/ 10 h 65"/>
              <a:gd name="T22" fmla="*/ 47 w 156"/>
              <a:gd name="T23" fmla="*/ 8 h 65"/>
              <a:gd name="T24" fmla="*/ 35 w 156"/>
              <a:gd name="T25" fmla="*/ 6 h 65"/>
              <a:gd name="T26" fmla="*/ 29 w 156"/>
              <a:gd name="T27" fmla="*/ 8 h 65"/>
              <a:gd name="T28" fmla="*/ 27 w 156"/>
              <a:gd name="T29" fmla="*/ 12 h 65"/>
              <a:gd name="T30" fmla="*/ 19 w 156"/>
              <a:gd name="T31" fmla="*/ 18 h 65"/>
              <a:gd name="T32" fmla="*/ 15 w 156"/>
              <a:gd name="T33" fmla="*/ 26 h 65"/>
              <a:gd name="T34" fmla="*/ 19 w 156"/>
              <a:gd name="T35" fmla="*/ 28 h 65"/>
              <a:gd name="T36" fmla="*/ 21 w 156"/>
              <a:gd name="T37" fmla="*/ 30 h 65"/>
              <a:gd name="T38" fmla="*/ 27 w 156"/>
              <a:gd name="T39" fmla="*/ 32 h 65"/>
              <a:gd name="T40" fmla="*/ 31 w 156"/>
              <a:gd name="T41" fmla="*/ 30 h 65"/>
              <a:gd name="T42" fmla="*/ 35 w 156"/>
              <a:gd name="T43" fmla="*/ 30 h 65"/>
              <a:gd name="T44" fmla="*/ 52 w 156"/>
              <a:gd name="T45" fmla="*/ 39 h 65"/>
              <a:gd name="T46" fmla="*/ 54 w 156"/>
              <a:gd name="T47" fmla="*/ 43 h 65"/>
              <a:gd name="T48" fmla="*/ 47 w 156"/>
              <a:gd name="T49" fmla="*/ 45 h 65"/>
              <a:gd name="T50" fmla="*/ 45 w 156"/>
              <a:gd name="T51" fmla="*/ 47 h 65"/>
              <a:gd name="T52" fmla="*/ 37 w 156"/>
              <a:gd name="T53" fmla="*/ 49 h 65"/>
              <a:gd name="T54" fmla="*/ 31 w 156"/>
              <a:gd name="T55" fmla="*/ 49 h 65"/>
              <a:gd name="T56" fmla="*/ 29 w 156"/>
              <a:gd name="T57" fmla="*/ 51 h 65"/>
              <a:gd name="T58" fmla="*/ 11 w 156"/>
              <a:gd name="T59" fmla="*/ 53 h 65"/>
              <a:gd name="T60" fmla="*/ 9 w 156"/>
              <a:gd name="T61" fmla="*/ 53 h 65"/>
              <a:gd name="T62" fmla="*/ 3 w 156"/>
              <a:gd name="T63" fmla="*/ 57 h 65"/>
              <a:gd name="T64" fmla="*/ 0 w 156"/>
              <a:gd name="T65" fmla="*/ 61 h 65"/>
              <a:gd name="T66" fmla="*/ 9 w 156"/>
              <a:gd name="T67" fmla="*/ 61 h 65"/>
              <a:gd name="T68" fmla="*/ 21 w 156"/>
              <a:gd name="T69" fmla="*/ 63 h 65"/>
              <a:gd name="T70" fmla="*/ 25 w 156"/>
              <a:gd name="T71" fmla="*/ 63 h 65"/>
              <a:gd name="T72" fmla="*/ 31 w 156"/>
              <a:gd name="T73" fmla="*/ 61 h 65"/>
              <a:gd name="T74" fmla="*/ 33 w 156"/>
              <a:gd name="T75" fmla="*/ 63 h 65"/>
              <a:gd name="T76" fmla="*/ 39 w 156"/>
              <a:gd name="T77" fmla="*/ 65 h 65"/>
              <a:gd name="T78" fmla="*/ 45 w 156"/>
              <a:gd name="T79" fmla="*/ 65 h 65"/>
              <a:gd name="T80" fmla="*/ 64 w 156"/>
              <a:gd name="T81" fmla="*/ 63 h 65"/>
              <a:gd name="T82" fmla="*/ 66 w 156"/>
              <a:gd name="T83" fmla="*/ 61 h 65"/>
              <a:gd name="T84" fmla="*/ 66 w 156"/>
              <a:gd name="T85" fmla="*/ 57 h 65"/>
              <a:gd name="T86" fmla="*/ 68 w 156"/>
              <a:gd name="T87" fmla="*/ 53 h 65"/>
              <a:gd name="T88" fmla="*/ 72 w 156"/>
              <a:gd name="T89" fmla="*/ 53 h 65"/>
              <a:gd name="T90" fmla="*/ 80 w 156"/>
              <a:gd name="T91" fmla="*/ 49 h 65"/>
              <a:gd name="T92" fmla="*/ 84 w 156"/>
              <a:gd name="T93" fmla="*/ 47 h 65"/>
              <a:gd name="T94" fmla="*/ 88 w 156"/>
              <a:gd name="T95" fmla="*/ 45 h 65"/>
              <a:gd name="T96" fmla="*/ 94 w 156"/>
              <a:gd name="T97" fmla="*/ 49 h 65"/>
              <a:gd name="T98" fmla="*/ 99 w 156"/>
              <a:gd name="T99" fmla="*/ 49 h 65"/>
              <a:gd name="T100" fmla="*/ 107 w 156"/>
              <a:gd name="T101" fmla="*/ 43 h 65"/>
              <a:gd name="T102" fmla="*/ 109 w 156"/>
              <a:gd name="T103" fmla="*/ 39 h 65"/>
              <a:gd name="T104" fmla="*/ 119 w 156"/>
              <a:gd name="T105" fmla="*/ 39 h 65"/>
              <a:gd name="T106" fmla="*/ 123 w 156"/>
              <a:gd name="T107" fmla="*/ 39 h 65"/>
              <a:gd name="T108" fmla="*/ 129 w 156"/>
              <a:gd name="T109" fmla="*/ 32 h 65"/>
              <a:gd name="T110" fmla="*/ 131 w 156"/>
              <a:gd name="T111" fmla="*/ 30 h 65"/>
              <a:gd name="T112" fmla="*/ 141 w 156"/>
              <a:gd name="T113" fmla="*/ 26 h 65"/>
              <a:gd name="T114" fmla="*/ 154 w 156"/>
              <a:gd name="T115" fmla="*/ 18 h 65"/>
              <a:gd name="T116" fmla="*/ 156 w 156"/>
              <a:gd name="T117" fmla="*/ 16 h 65"/>
              <a:gd name="T118" fmla="*/ 152 w 156"/>
              <a:gd name="T119" fmla="*/ 14 h 65"/>
              <a:gd name="T120" fmla="*/ 145 w 156"/>
              <a:gd name="T121" fmla="*/ 14 h 65"/>
              <a:gd name="T122" fmla="*/ 143 w 156"/>
              <a:gd name="T12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 h="65">
                <a:moveTo>
                  <a:pt x="143" y="12"/>
                </a:moveTo>
                <a:lnTo>
                  <a:pt x="143" y="12"/>
                </a:lnTo>
                <a:lnTo>
                  <a:pt x="139" y="8"/>
                </a:lnTo>
                <a:lnTo>
                  <a:pt x="137" y="8"/>
                </a:lnTo>
                <a:lnTo>
                  <a:pt x="129" y="8"/>
                </a:lnTo>
                <a:lnTo>
                  <a:pt x="129" y="8"/>
                </a:lnTo>
                <a:lnTo>
                  <a:pt x="111" y="4"/>
                </a:lnTo>
                <a:lnTo>
                  <a:pt x="101" y="4"/>
                </a:lnTo>
                <a:lnTo>
                  <a:pt x="92" y="6"/>
                </a:lnTo>
                <a:lnTo>
                  <a:pt x="92" y="6"/>
                </a:lnTo>
                <a:lnTo>
                  <a:pt x="88" y="6"/>
                </a:lnTo>
                <a:lnTo>
                  <a:pt x="84" y="4"/>
                </a:lnTo>
                <a:lnTo>
                  <a:pt x="74" y="0"/>
                </a:lnTo>
                <a:lnTo>
                  <a:pt x="74" y="0"/>
                </a:lnTo>
                <a:lnTo>
                  <a:pt x="72" y="0"/>
                </a:lnTo>
                <a:lnTo>
                  <a:pt x="66" y="0"/>
                </a:lnTo>
                <a:lnTo>
                  <a:pt x="62" y="2"/>
                </a:lnTo>
                <a:lnTo>
                  <a:pt x="60" y="6"/>
                </a:lnTo>
                <a:lnTo>
                  <a:pt x="60" y="6"/>
                </a:lnTo>
                <a:lnTo>
                  <a:pt x="60" y="10"/>
                </a:lnTo>
                <a:lnTo>
                  <a:pt x="56" y="10"/>
                </a:lnTo>
                <a:lnTo>
                  <a:pt x="54" y="10"/>
                </a:lnTo>
                <a:lnTo>
                  <a:pt x="47" y="8"/>
                </a:lnTo>
                <a:lnTo>
                  <a:pt x="47" y="8"/>
                </a:lnTo>
                <a:lnTo>
                  <a:pt x="41" y="6"/>
                </a:lnTo>
                <a:lnTo>
                  <a:pt x="35" y="6"/>
                </a:lnTo>
                <a:lnTo>
                  <a:pt x="31" y="6"/>
                </a:lnTo>
                <a:lnTo>
                  <a:pt x="29" y="8"/>
                </a:lnTo>
                <a:lnTo>
                  <a:pt x="29" y="8"/>
                </a:lnTo>
                <a:lnTo>
                  <a:pt x="27" y="12"/>
                </a:lnTo>
                <a:lnTo>
                  <a:pt x="25" y="14"/>
                </a:lnTo>
                <a:lnTo>
                  <a:pt x="19" y="18"/>
                </a:lnTo>
                <a:lnTo>
                  <a:pt x="19" y="18"/>
                </a:lnTo>
                <a:lnTo>
                  <a:pt x="15" y="26"/>
                </a:lnTo>
                <a:lnTo>
                  <a:pt x="15" y="26"/>
                </a:lnTo>
                <a:lnTo>
                  <a:pt x="19" y="28"/>
                </a:lnTo>
                <a:lnTo>
                  <a:pt x="21" y="30"/>
                </a:lnTo>
                <a:lnTo>
                  <a:pt x="21" y="30"/>
                </a:lnTo>
                <a:lnTo>
                  <a:pt x="23" y="32"/>
                </a:lnTo>
                <a:lnTo>
                  <a:pt x="27" y="32"/>
                </a:lnTo>
                <a:lnTo>
                  <a:pt x="29" y="32"/>
                </a:lnTo>
                <a:lnTo>
                  <a:pt x="31" y="30"/>
                </a:lnTo>
                <a:lnTo>
                  <a:pt x="31" y="30"/>
                </a:lnTo>
                <a:lnTo>
                  <a:pt x="35" y="30"/>
                </a:lnTo>
                <a:lnTo>
                  <a:pt x="39" y="30"/>
                </a:lnTo>
                <a:lnTo>
                  <a:pt x="52" y="39"/>
                </a:lnTo>
                <a:lnTo>
                  <a:pt x="52" y="39"/>
                </a:lnTo>
                <a:lnTo>
                  <a:pt x="54" y="43"/>
                </a:lnTo>
                <a:lnTo>
                  <a:pt x="52" y="43"/>
                </a:lnTo>
                <a:lnTo>
                  <a:pt x="47" y="45"/>
                </a:lnTo>
                <a:lnTo>
                  <a:pt x="45" y="47"/>
                </a:lnTo>
                <a:lnTo>
                  <a:pt x="45" y="47"/>
                </a:lnTo>
                <a:lnTo>
                  <a:pt x="41" y="49"/>
                </a:lnTo>
                <a:lnTo>
                  <a:pt x="37" y="49"/>
                </a:lnTo>
                <a:lnTo>
                  <a:pt x="35" y="49"/>
                </a:lnTo>
                <a:lnTo>
                  <a:pt x="31" y="49"/>
                </a:lnTo>
                <a:lnTo>
                  <a:pt x="31" y="49"/>
                </a:lnTo>
                <a:lnTo>
                  <a:pt x="29" y="51"/>
                </a:lnTo>
                <a:lnTo>
                  <a:pt x="23" y="51"/>
                </a:lnTo>
                <a:lnTo>
                  <a:pt x="11" y="53"/>
                </a:lnTo>
                <a:lnTo>
                  <a:pt x="11" y="53"/>
                </a:lnTo>
                <a:lnTo>
                  <a:pt x="9" y="53"/>
                </a:lnTo>
                <a:lnTo>
                  <a:pt x="5" y="55"/>
                </a:lnTo>
                <a:lnTo>
                  <a:pt x="3" y="57"/>
                </a:lnTo>
                <a:lnTo>
                  <a:pt x="0" y="61"/>
                </a:lnTo>
                <a:lnTo>
                  <a:pt x="0" y="61"/>
                </a:lnTo>
                <a:lnTo>
                  <a:pt x="5" y="61"/>
                </a:lnTo>
                <a:lnTo>
                  <a:pt x="9" y="61"/>
                </a:lnTo>
                <a:lnTo>
                  <a:pt x="17" y="61"/>
                </a:lnTo>
                <a:lnTo>
                  <a:pt x="21" y="63"/>
                </a:lnTo>
                <a:lnTo>
                  <a:pt x="21" y="63"/>
                </a:lnTo>
                <a:lnTo>
                  <a:pt x="25" y="63"/>
                </a:lnTo>
                <a:lnTo>
                  <a:pt x="29" y="63"/>
                </a:lnTo>
                <a:lnTo>
                  <a:pt x="31" y="61"/>
                </a:lnTo>
                <a:lnTo>
                  <a:pt x="33" y="63"/>
                </a:lnTo>
                <a:lnTo>
                  <a:pt x="33" y="63"/>
                </a:lnTo>
                <a:lnTo>
                  <a:pt x="37" y="65"/>
                </a:lnTo>
                <a:lnTo>
                  <a:pt x="39" y="65"/>
                </a:lnTo>
                <a:lnTo>
                  <a:pt x="45" y="65"/>
                </a:lnTo>
                <a:lnTo>
                  <a:pt x="45" y="65"/>
                </a:lnTo>
                <a:lnTo>
                  <a:pt x="56" y="65"/>
                </a:lnTo>
                <a:lnTo>
                  <a:pt x="64" y="63"/>
                </a:lnTo>
                <a:lnTo>
                  <a:pt x="64" y="63"/>
                </a:lnTo>
                <a:lnTo>
                  <a:pt x="66" y="61"/>
                </a:lnTo>
                <a:lnTo>
                  <a:pt x="66" y="57"/>
                </a:lnTo>
                <a:lnTo>
                  <a:pt x="66" y="57"/>
                </a:lnTo>
                <a:lnTo>
                  <a:pt x="66" y="55"/>
                </a:lnTo>
                <a:lnTo>
                  <a:pt x="68" y="53"/>
                </a:lnTo>
                <a:lnTo>
                  <a:pt x="72" y="53"/>
                </a:lnTo>
                <a:lnTo>
                  <a:pt x="72" y="53"/>
                </a:lnTo>
                <a:lnTo>
                  <a:pt x="76" y="51"/>
                </a:lnTo>
                <a:lnTo>
                  <a:pt x="80" y="49"/>
                </a:lnTo>
                <a:lnTo>
                  <a:pt x="80" y="49"/>
                </a:lnTo>
                <a:lnTo>
                  <a:pt x="84" y="47"/>
                </a:lnTo>
                <a:lnTo>
                  <a:pt x="88" y="45"/>
                </a:lnTo>
                <a:lnTo>
                  <a:pt x="88" y="45"/>
                </a:lnTo>
                <a:lnTo>
                  <a:pt x="92" y="47"/>
                </a:lnTo>
                <a:lnTo>
                  <a:pt x="94" y="49"/>
                </a:lnTo>
                <a:lnTo>
                  <a:pt x="99" y="49"/>
                </a:lnTo>
                <a:lnTo>
                  <a:pt x="99" y="49"/>
                </a:lnTo>
                <a:lnTo>
                  <a:pt x="101" y="47"/>
                </a:lnTo>
                <a:lnTo>
                  <a:pt x="107" y="43"/>
                </a:lnTo>
                <a:lnTo>
                  <a:pt x="107" y="43"/>
                </a:lnTo>
                <a:lnTo>
                  <a:pt x="109" y="39"/>
                </a:lnTo>
                <a:lnTo>
                  <a:pt x="113" y="39"/>
                </a:lnTo>
                <a:lnTo>
                  <a:pt x="119" y="39"/>
                </a:lnTo>
                <a:lnTo>
                  <a:pt x="119" y="39"/>
                </a:lnTo>
                <a:lnTo>
                  <a:pt x="123" y="39"/>
                </a:lnTo>
                <a:lnTo>
                  <a:pt x="127" y="37"/>
                </a:lnTo>
                <a:lnTo>
                  <a:pt x="129" y="32"/>
                </a:lnTo>
                <a:lnTo>
                  <a:pt x="129" y="32"/>
                </a:lnTo>
                <a:lnTo>
                  <a:pt x="131" y="30"/>
                </a:lnTo>
                <a:lnTo>
                  <a:pt x="135" y="28"/>
                </a:lnTo>
                <a:lnTo>
                  <a:pt x="141" y="26"/>
                </a:lnTo>
                <a:lnTo>
                  <a:pt x="141" y="26"/>
                </a:lnTo>
                <a:lnTo>
                  <a:pt x="154" y="18"/>
                </a:lnTo>
                <a:lnTo>
                  <a:pt x="154" y="18"/>
                </a:lnTo>
                <a:lnTo>
                  <a:pt x="156" y="16"/>
                </a:lnTo>
                <a:lnTo>
                  <a:pt x="156" y="16"/>
                </a:lnTo>
                <a:lnTo>
                  <a:pt x="152" y="14"/>
                </a:lnTo>
                <a:lnTo>
                  <a:pt x="150" y="14"/>
                </a:lnTo>
                <a:lnTo>
                  <a:pt x="145" y="14"/>
                </a:lnTo>
                <a:lnTo>
                  <a:pt x="143" y="12"/>
                </a:lnTo>
                <a:lnTo>
                  <a:pt x="143" y="1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1" name="Freeform 56"/>
          <p:cNvSpPr>
            <a:spLocks/>
          </p:cNvSpPr>
          <p:nvPr/>
        </p:nvSpPr>
        <p:spPr bwMode="auto">
          <a:xfrm>
            <a:off x="6992293" y="3306645"/>
            <a:ext cx="215051" cy="98868"/>
          </a:xfrm>
          <a:custGeom>
            <a:avLst/>
            <a:gdLst>
              <a:gd name="T0" fmla="*/ 39 w 96"/>
              <a:gd name="T1" fmla="*/ 34 h 45"/>
              <a:gd name="T2" fmla="*/ 45 w 96"/>
              <a:gd name="T3" fmla="*/ 36 h 45"/>
              <a:gd name="T4" fmla="*/ 49 w 96"/>
              <a:gd name="T5" fmla="*/ 42 h 45"/>
              <a:gd name="T6" fmla="*/ 51 w 96"/>
              <a:gd name="T7" fmla="*/ 45 h 45"/>
              <a:gd name="T8" fmla="*/ 65 w 96"/>
              <a:gd name="T9" fmla="*/ 40 h 45"/>
              <a:gd name="T10" fmla="*/ 77 w 96"/>
              <a:gd name="T11" fmla="*/ 42 h 45"/>
              <a:gd name="T12" fmla="*/ 75 w 96"/>
              <a:gd name="T13" fmla="*/ 38 h 45"/>
              <a:gd name="T14" fmla="*/ 77 w 96"/>
              <a:gd name="T15" fmla="*/ 38 h 45"/>
              <a:gd name="T16" fmla="*/ 86 w 96"/>
              <a:gd name="T17" fmla="*/ 42 h 45"/>
              <a:gd name="T18" fmla="*/ 92 w 96"/>
              <a:gd name="T19" fmla="*/ 45 h 45"/>
              <a:gd name="T20" fmla="*/ 96 w 96"/>
              <a:gd name="T21" fmla="*/ 42 h 45"/>
              <a:gd name="T22" fmla="*/ 96 w 96"/>
              <a:gd name="T23" fmla="*/ 40 h 45"/>
              <a:gd name="T24" fmla="*/ 92 w 96"/>
              <a:gd name="T25" fmla="*/ 36 h 45"/>
              <a:gd name="T26" fmla="*/ 92 w 96"/>
              <a:gd name="T27" fmla="*/ 34 h 45"/>
              <a:gd name="T28" fmla="*/ 94 w 96"/>
              <a:gd name="T29" fmla="*/ 32 h 45"/>
              <a:gd name="T30" fmla="*/ 86 w 96"/>
              <a:gd name="T31" fmla="*/ 26 h 45"/>
              <a:gd name="T32" fmla="*/ 86 w 96"/>
              <a:gd name="T33" fmla="*/ 26 h 45"/>
              <a:gd name="T34" fmla="*/ 83 w 96"/>
              <a:gd name="T35" fmla="*/ 20 h 45"/>
              <a:gd name="T36" fmla="*/ 81 w 96"/>
              <a:gd name="T37" fmla="*/ 18 h 45"/>
              <a:gd name="T38" fmla="*/ 77 w 96"/>
              <a:gd name="T39" fmla="*/ 16 h 45"/>
              <a:gd name="T40" fmla="*/ 69 w 96"/>
              <a:gd name="T41" fmla="*/ 16 h 45"/>
              <a:gd name="T42" fmla="*/ 63 w 96"/>
              <a:gd name="T43" fmla="*/ 18 h 45"/>
              <a:gd name="T44" fmla="*/ 59 w 96"/>
              <a:gd name="T45" fmla="*/ 16 h 45"/>
              <a:gd name="T46" fmla="*/ 53 w 96"/>
              <a:gd name="T47" fmla="*/ 14 h 45"/>
              <a:gd name="T48" fmla="*/ 49 w 96"/>
              <a:gd name="T49" fmla="*/ 12 h 45"/>
              <a:gd name="T50" fmla="*/ 45 w 96"/>
              <a:gd name="T51" fmla="*/ 8 h 45"/>
              <a:gd name="T52" fmla="*/ 34 w 96"/>
              <a:gd name="T53" fmla="*/ 8 h 45"/>
              <a:gd name="T54" fmla="*/ 22 w 96"/>
              <a:gd name="T55" fmla="*/ 6 h 45"/>
              <a:gd name="T56" fmla="*/ 14 w 96"/>
              <a:gd name="T57" fmla="*/ 2 h 45"/>
              <a:gd name="T58" fmla="*/ 6 w 96"/>
              <a:gd name="T59" fmla="*/ 0 h 45"/>
              <a:gd name="T60" fmla="*/ 0 w 96"/>
              <a:gd name="T61" fmla="*/ 4 h 45"/>
              <a:gd name="T62" fmla="*/ 14 w 96"/>
              <a:gd name="T63" fmla="*/ 8 h 45"/>
              <a:gd name="T64" fmla="*/ 22 w 96"/>
              <a:gd name="T65" fmla="*/ 16 h 45"/>
              <a:gd name="T66" fmla="*/ 24 w 96"/>
              <a:gd name="T67" fmla="*/ 20 h 45"/>
              <a:gd name="T68" fmla="*/ 28 w 96"/>
              <a:gd name="T69" fmla="*/ 26 h 45"/>
              <a:gd name="T70" fmla="*/ 28 w 96"/>
              <a:gd name="T71" fmla="*/ 30 h 45"/>
              <a:gd name="T72" fmla="*/ 24 w 96"/>
              <a:gd name="T73" fmla="*/ 34 h 45"/>
              <a:gd name="T74" fmla="*/ 39 w 96"/>
              <a:gd name="T75"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45">
                <a:moveTo>
                  <a:pt x="39" y="34"/>
                </a:moveTo>
                <a:lnTo>
                  <a:pt x="39" y="34"/>
                </a:lnTo>
                <a:lnTo>
                  <a:pt x="43" y="34"/>
                </a:lnTo>
                <a:lnTo>
                  <a:pt x="45" y="36"/>
                </a:lnTo>
                <a:lnTo>
                  <a:pt x="49" y="42"/>
                </a:lnTo>
                <a:lnTo>
                  <a:pt x="49" y="42"/>
                </a:lnTo>
                <a:lnTo>
                  <a:pt x="51" y="45"/>
                </a:lnTo>
                <a:lnTo>
                  <a:pt x="51" y="45"/>
                </a:lnTo>
                <a:lnTo>
                  <a:pt x="65" y="40"/>
                </a:lnTo>
                <a:lnTo>
                  <a:pt x="65" y="40"/>
                </a:lnTo>
                <a:lnTo>
                  <a:pt x="71" y="40"/>
                </a:lnTo>
                <a:lnTo>
                  <a:pt x="77" y="42"/>
                </a:lnTo>
                <a:lnTo>
                  <a:pt x="77" y="42"/>
                </a:lnTo>
                <a:lnTo>
                  <a:pt x="75" y="38"/>
                </a:lnTo>
                <a:lnTo>
                  <a:pt x="75" y="38"/>
                </a:lnTo>
                <a:lnTo>
                  <a:pt x="77" y="38"/>
                </a:lnTo>
                <a:lnTo>
                  <a:pt x="79" y="38"/>
                </a:lnTo>
                <a:lnTo>
                  <a:pt x="86" y="42"/>
                </a:lnTo>
                <a:lnTo>
                  <a:pt x="86" y="42"/>
                </a:lnTo>
                <a:lnTo>
                  <a:pt x="92" y="45"/>
                </a:lnTo>
                <a:lnTo>
                  <a:pt x="94" y="45"/>
                </a:lnTo>
                <a:lnTo>
                  <a:pt x="96" y="42"/>
                </a:lnTo>
                <a:lnTo>
                  <a:pt x="96" y="42"/>
                </a:lnTo>
                <a:lnTo>
                  <a:pt x="96" y="40"/>
                </a:lnTo>
                <a:lnTo>
                  <a:pt x="96" y="40"/>
                </a:lnTo>
                <a:lnTo>
                  <a:pt x="92" y="36"/>
                </a:lnTo>
                <a:lnTo>
                  <a:pt x="92" y="36"/>
                </a:lnTo>
                <a:lnTo>
                  <a:pt x="92" y="34"/>
                </a:lnTo>
                <a:lnTo>
                  <a:pt x="94" y="32"/>
                </a:lnTo>
                <a:lnTo>
                  <a:pt x="94" y="32"/>
                </a:lnTo>
                <a:lnTo>
                  <a:pt x="90" y="28"/>
                </a:lnTo>
                <a:lnTo>
                  <a:pt x="86" y="26"/>
                </a:lnTo>
                <a:lnTo>
                  <a:pt x="86" y="26"/>
                </a:lnTo>
                <a:lnTo>
                  <a:pt x="86" y="26"/>
                </a:lnTo>
                <a:lnTo>
                  <a:pt x="83" y="22"/>
                </a:lnTo>
                <a:lnTo>
                  <a:pt x="83" y="20"/>
                </a:lnTo>
                <a:lnTo>
                  <a:pt x="81" y="18"/>
                </a:lnTo>
                <a:lnTo>
                  <a:pt x="81" y="18"/>
                </a:lnTo>
                <a:lnTo>
                  <a:pt x="79" y="16"/>
                </a:lnTo>
                <a:lnTo>
                  <a:pt x="77" y="16"/>
                </a:lnTo>
                <a:lnTo>
                  <a:pt x="77" y="16"/>
                </a:lnTo>
                <a:lnTo>
                  <a:pt x="69" y="16"/>
                </a:lnTo>
                <a:lnTo>
                  <a:pt x="63" y="18"/>
                </a:lnTo>
                <a:lnTo>
                  <a:pt x="63" y="18"/>
                </a:lnTo>
                <a:lnTo>
                  <a:pt x="61" y="18"/>
                </a:lnTo>
                <a:lnTo>
                  <a:pt x="59" y="16"/>
                </a:lnTo>
                <a:lnTo>
                  <a:pt x="55" y="14"/>
                </a:lnTo>
                <a:lnTo>
                  <a:pt x="53" y="14"/>
                </a:lnTo>
                <a:lnTo>
                  <a:pt x="53" y="14"/>
                </a:lnTo>
                <a:lnTo>
                  <a:pt x="49" y="12"/>
                </a:lnTo>
                <a:lnTo>
                  <a:pt x="45" y="8"/>
                </a:lnTo>
                <a:lnTo>
                  <a:pt x="45" y="8"/>
                </a:lnTo>
                <a:lnTo>
                  <a:pt x="41" y="6"/>
                </a:lnTo>
                <a:lnTo>
                  <a:pt x="34" y="8"/>
                </a:lnTo>
                <a:lnTo>
                  <a:pt x="28" y="8"/>
                </a:lnTo>
                <a:lnTo>
                  <a:pt x="22" y="6"/>
                </a:lnTo>
                <a:lnTo>
                  <a:pt x="22" y="6"/>
                </a:lnTo>
                <a:lnTo>
                  <a:pt x="14" y="2"/>
                </a:lnTo>
                <a:lnTo>
                  <a:pt x="6" y="0"/>
                </a:lnTo>
                <a:lnTo>
                  <a:pt x="6" y="0"/>
                </a:lnTo>
                <a:lnTo>
                  <a:pt x="0" y="4"/>
                </a:lnTo>
                <a:lnTo>
                  <a:pt x="0" y="4"/>
                </a:lnTo>
                <a:lnTo>
                  <a:pt x="8" y="6"/>
                </a:lnTo>
                <a:lnTo>
                  <a:pt x="14" y="8"/>
                </a:lnTo>
                <a:lnTo>
                  <a:pt x="20" y="10"/>
                </a:lnTo>
                <a:lnTo>
                  <a:pt x="22" y="16"/>
                </a:lnTo>
                <a:lnTo>
                  <a:pt x="22" y="16"/>
                </a:lnTo>
                <a:lnTo>
                  <a:pt x="24" y="20"/>
                </a:lnTo>
                <a:lnTo>
                  <a:pt x="26" y="24"/>
                </a:lnTo>
                <a:lnTo>
                  <a:pt x="28" y="26"/>
                </a:lnTo>
                <a:lnTo>
                  <a:pt x="28" y="30"/>
                </a:lnTo>
                <a:lnTo>
                  <a:pt x="28" y="30"/>
                </a:lnTo>
                <a:lnTo>
                  <a:pt x="24" y="34"/>
                </a:lnTo>
                <a:lnTo>
                  <a:pt x="24" y="34"/>
                </a:lnTo>
                <a:lnTo>
                  <a:pt x="34" y="36"/>
                </a:lnTo>
                <a:lnTo>
                  <a:pt x="39" y="34"/>
                </a:lnTo>
                <a:lnTo>
                  <a:pt x="39" y="3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2" name="Freeform 57"/>
          <p:cNvSpPr>
            <a:spLocks noEditPoints="1"/>
          </p:cNvSpPr>
          <p:nvPr/>
        </p:nvSpPr>
        <p:spPr bwMode="auto">
          <a:xfrm>
            <a:off x="6562188" y="3363769"/>
            <a:ext cx="584671" cy="232888"/>
          </a:xfrm>
          <a:custGeom>
            <a:avLst/>
            <a:gdLst>
              <a:gd name="T0" fmla="*/ 255 w 261"/>
              <a:gd name="T1" fmla="*/ 68 h 106"/>
              <a:gd name="T2" fmla="*/ 253 w 261"/>
              <a:gd name="T3" fmla="*/ 49 h 106"/>
              <a:gd name="T4" fmla="*/ 257 w 261"/>
              <a:gd name="T5" fmla="*/ 43 h 106"/>
              <a:gd name="T6" fmla="*/ 255 w 261"/>
              <a:gd name="T7" fmla="*/ 35 h 106"/>
              <a:gd name="T8" fmla="*/ 245 w 261"/>
              <a:gd name="T9" fmla="*/ 29 h 106"/>
              <a:gd name="T10" fmla="*/ 241 w 261"/>
              <a:gd name="T11" fmla="*/ 16 h 106"/>
              <a:gd name="T12" fmla="*/ 231 w 261"/>
              <a:gd name="T13" fmla="*/ 8 h 106"/>
              <a:gd name="T14" fmla="*/ 210 w 261"/>
              <a:gd name="T15" fmla="*/ 14 h 106"/>
              <a:gd name="T16" fmla="*/ 190 w 261"/>
              <a:gd name="T17" fmla="*/ 19 h 106"/>
              <a:gd name="T18" fmla="*/ 165 w 261"/>
              <a:gd name="T19" fmla="*/ 19 h 106"/>
              <a:gd name="T20" fmla="*/ 149 w 261"/>
              <a:gd name="T21" fmla="*/ 12 h 106"/>
              <a:gd name="T22" fmla="*/ 141 w 261"/>
              <a:gd name="T23" fmla="*/ 8 h 106"/>
              <a:gd name="T24" fmla="*/ 130 w 261"/>
              <a:gd name="T25" fmla="*/ 6 h 106"/>
              <a:gd name="T26" fmla="*/ 102 w 261"/>
              <a:gd name="T27" fmla="*/ 2 h 106"/>
              <a:gd name="T28" fmla="*/ 73 w 261"/>
              <a:gd name="T29" fmla="*/ 14 h 106"/>
              <a:gd name="T30" fmla="*/ 43 w 261"/>
              <a:gd name="T31" fmla="*/ 16 h 106"/>
              <a:gd name="T32" fmla="*/ 35 w 261"/>
              <a:gd name="T33" fmla="*/ 29 h 106"/>
              <a:gd name="T34" fmla="*/ 12 w 261"/>
              <a:gd name="T35" fmla="*/ 29 h 106"/>
              <a:gd name="T36" fmla="*/ 0 w 261"/>
              <a:gd name="T37" fmla="*/ 37 h 106"/>
              <a:gd name="T38" fmla="*/ 8 w 261"/>
              <a:gd name="T39" fmla="*/ 43 h 106"/>
              <a:gd name="T40" fmla="*/ 8 w 261"/>
              <a:gd name="T41" fmla="*/ 47 h 106"/>
              <a:gd name="T42" fmla="*/ 10 w 261"/>
              <a:gd name="T43" fmla="*/ 55 h 106"/>
              <a:gd name="T44" fmla="*/ 10 w 261"/>
              <a:gd name="T45" fmla="*/ 66 h 106"/>
              <a:gd name="T46" fmla="*/ 10 w 261"/>
              <a:gd name="T47" fmla="*/ 74 h 106"/>
              <a:gd name="T48" fmla="*/ 18 w 261"/>
              <a:gd name="T49" fmla="*/ 82 h 106"/>
              <a:gd name="T50" fmla="*/ 26 w 261"/>
              <a:gd name="T51" fmla="*/ 88 h 106"/>
              <a:gd name="T52" fmla="*/ 32 w 261"/>
              <a:gd name="T53" fmla="*/ 90 h 106"/>
              <a:gd name="T54" fmla="*/ 43 w 261"/>
              <a:gd name="T55" fmla="*/ 98 h 106"/>
              <a:gd name="T56" fmla="*/ 61 w 261"/>
              <a:gd name="T57" fmla="*/ 96 h 106"/>
              <a:gd name="T58" fmla="*/ 71 w 261"/>
              <a:gd name="T59" fmla="*/ 90 h 106"/>
              <a:gd name="T60" fmla="*/ 92 w 261"/>
              <a:gd name="T61" fmla="*/ 102 h 106"/>
              <a:gd name="T62" fmla="*/ 106 w 261"/>
              <a:gd name="T63" fmla="*/ 98 h 106"/>
              <a:gd name="T64" fmla="*/ 118 w 261"/>
              <a:gd name="T65" fmla="*/ 90 h 106"/>
              <a:gd name="T66" fmla="*/ 126 w 261"/>
              <a:gd name="T67" fmla="*/ 94 h 106"/>
              <a:gd name="T68" fmla="*/ 141 w 261"/>
              <a:gd name="T69" fmla="*/ 90 h 106"/>
              <a:gd name="T70" fmla="*/ 137 w 261"/>
              <a:gd name="T71" fmla="*/ 98 h 106"/>
              <a:gd name="T72" fmla="*/ 137 w 261"/>
              <a:gd name="T73" fmla="*/ 106 h 106"/>
              <a:gd name="T74" fmla="*/ 145 w 261"/>
              <a:gd name="T75" fmla="*/ 96 h 106"/>
              <a:gd name="T76" fmla="*/ 151 w 261"/>
              <a:gd name="T77" fmla="*/ 92 h 106"/>
              <a:gd name="T78" fmla="*/ 169 w 261"/>
              <a:gd name="T79" fmla="*/ 90 h 106"/>
              <a:gd name="T80" fmla="*/ 175 w 261"/>
              <a:gd name="T81" fmla="*/ 92 h 106"/>
              <a:gd name="T82" fmla="*/ 194 w 261"/>
              <a:gd name="T83" fmla="*/ 90 h 106"/>
              <a:gd name="T84" fmla="*/ 208 w 261"/>
              <a:gd name="T85" fmla="*/ 86 h 106"/>
              <a:gd name="T86" fmla="*/ 229 w 261"/>
              <a:gd name="T87" fmla="*/ 86 h 106"/>
              <a:gd name="T88" fmla="*/ 239 w 261"/>
              <a:gd name="T89" fmla="*/ 82 h 106"/>
              <a:gd name="T90" fmla="*/ 247 w 261"/>
              <a:gd name="T91" fmla="*/ 84 h 106"/>
              <a:gd name="T92" fmla="*/ 261 w 261"/>
              <a:gd name="T93" fmla="*/ 88 h 106"/>
              <a:gd name="T94" fmla="*/ 255 w 261"/>
              <a:gd name="T95" fmla="*/ 74 h 106"/>
              <a:gd name="T96" fmla="*/ 30 w 261"/>
              <a:gd name="T97" fmla="*/ 19 h 106"/>
              <a:gd name="T98" fmla="*/ 41 w 261"/>
              <a:gd name="T99" fmla="*/ 14 h 106"/>
              <a:gd name="T100" fmla="*/ 26 w 261"/>
              <a:gd name="T101" fmla="*/ 4 h 106"/>
              <a:gd name="T102" fmla="*/ 20 w 261"/>
              <a:gd name="T103" fmla="*/ 2 h 106"/>
              <a:gd name="T104" fmla="*/ 6 w 261"/>
              <a:gd name="T105" fmla="*/ 2 h 106"/>
              <a:gd name="T106" fmla="*/ 6 w 261"/>
              <a:gd name="T107" fmla="*/ 14 h 106"/>
              <a:gd name="T108" fmla="*/ 2 w 261"/>
              <a:gd name="T109" fmla="*/ 21 h 106"/>
              <a:gd name="T110" fmla="*/ 8 w 261"/>
              <a:gd name="T111" fmla="*/ 27 h 106"/>
              <a:gd name="T112" fmla="*/ 20 w 261"/>
              <a:gd name="T113" fmla="*/ 1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1" h="106">
                <a:moveTo>
                  <a:pt x="255" y="74"/>
                </a:moveTo>
                <a:lnTo>
                  <a:pt x="255" y="74"/>
                </a:lnTo>
                <a:lnTo>
                  <a:pt x="255" y="72"/>
                </a:lnTo>
                <a:lnTo>
                  <a:pt x="255" y="68"/>
                </a:lnTo>
                <a:lnTo>
                  <a:pt x="255" y="59"/>
                </a:lnTo>
                <a:lnTo>
                  <a:pt x="255" y="59"/>
                </a:lnTo>
                <a:lnTo>
                  <a:pt x="253" y="51"/>
                </a:lnTo>
                <a:lnTo>
                  <a:pt x="253" y="49"/>
                </a:lnTo>
                <a:lnTo>
                  <a:pt x="255" y="47"/>
                </a:lnTo>
                <a:lnTo>
                  <a:pt x="255" y="47"/>
                </a:lnTo>
                <a:lnTo>
                  <a:pt x="255" y="45"/>
                </a:lnTo>
                <a:lnTo>
                  <a:pt x="257" y="43"/>
                </a:lnTo>
                <a:lnTo>
                  <a:pt x="257" y="41"/>
                </a:lnTo>
                <a:lnTo>
                  <a:pt x="259" y="39"/>
                </a:lnTo>
                <a:lnTo>
                  <a:pt x="259" y="39"/>
                </a:lnTo>
                <a:lnTo>
                  <a:pt x="255" y="35"/>
                </a:lnTo>
                <a:lnTo>
                  <a:pt x="255" y="35"/>
                </a:lnTo>
                <a:lnTo>
                  <a:pt x="251" y="33"/>
                </a:lnTo>
                <a:lnTo>
                  <a:pt x="247" y="33"/>
                </a:lnTo>
                <a:lnTo>
                  <a:pt x="245" y="29"/>
                </a:lnTo>
                <a:lnTo>
                  <a:pt x="245" y="29"/>
                </a:lnTo>
                <a:lnTo>
                  <a:pt x="243" y="23"/>
                </a:lnTo>
                <a:lnTo>
                  <a:pt x="241" y="16"/>
                </a:lnTo>
                <a:lnTo>
                  <a:pt x="241" y="16"/>
                </a:lnTo>
                <a:lnTo>
                  <a:pt x="237" y="10"/>
                </a:lnTo>
                <a:lnTo>
                  <a:pt x="235" y="8"/>
                </a:lnTo>
                <a:lnTo>
                  <a:pt x="231" y="8"/>
                </a:lnTo>
                <a:lnTo>
                  <a:pt x="231" y="8"/>
                </a:lnTo>
                <a:lnTo>
                  <a:pt x="226" y="10"/>
                </a:lnTo>
                <a:lnTo>
                  <a:pt x="216" y="8"/>
                </a:lnTo>
                <a:lnTo>
                  <a:pt x="216" y="8"/>
                </a:lnTo>
                <a:lnTo>
                  <a:pt x="210" y="14"/>
                </a:lnTo>
                <a:lnTo>
                  <a:pt x="202" y="16"/>
                </a:lnTo>
                <a:lnTo>
                  <a:pt x="196" y="19"/>
                </a:lnTo>
                <a:lnTo>
                  <a:pt x="190" y="19"/>
                </a:lnTo>
                <a:lnTo>
                  <a:pt x="190" y="19"/>
                </a:lnTo>
                <a:lnTo>
                  <a:pt x="186" y="16"/>
                </a:lnTo>
                <a:lnTo>
                  <a:pt x="180" y="19"/>
                </a:lnTo>
                <a:lnTo>
                  <a:pt x="165" y="19"/>
                </a:lnTo>
                <a:lnTo>
                  <a:pt x="165" y="19"/>
                </a:lnTo>
                <a:lnTo>
                  <a:pt x="161" y="19"/>
                </a:lnTo>
                <a:lnTo>
                  <a:pt x="157" y="16"/>
                </a:lnTo>
                <a:lnTo>
                  <a:pt x="153" y="14"/>
                </a:lnTo>
                <a:lnTo>
                  <a:pt x="149" y="12"/>
                </a:lnTo>
                <a:lnTo>
                  <a:pt x="149" y="12"/>
                </a:lnTo>
                <a:lnTo>
                  <a:pt x="145" y="12"/>
                </a:lnTo>
                <a:lnTo>
                  <a:pt x="143" y="10"/>
                </a:lnTo>
                <a:lnTo>
                  <a:pt x="141" y="8"/>
                </a:lnTo>
                <a:lnTo>
                  <a:pt x="137" y="8"/>
                </a:lnTo>
                <a:lnTo>
                  <a:pt x="137" y="8"/>
                </a:lnTo>
                <a:lnTo>
                  <a:pt x="133" y="6"/>
                </a:lnTo>
                <a:lnTo>
                  <a:pt x="130" y="6"/>
                </a:lnTo>
                <a:lnTo>
                  <a:pt x="126" y="4"/>
                </a:lnTo>
                <a:lnTo>
                  <a:pt x="116" y="2"/>
                </a:lnTo>
                <a:lnTo>
                  <a:pt x="116" y="2"/>
                </a:lnTo>
                <a:lnTo>
                  <a:pt x="102" y="2"/>
                </a:lnTo>
                <a:lnTo>
                  <a:pt x="90" y="6"/>
                </a:lnTo>
                <a:lnTo>
                  <a:pt x="79" y="10"/>
                </a:lnTo>
                <a:lnTo>
                  <a:pt x="73" y="14"/>
                </a:lnTo>
                <a:lnTo>
                  <a:pt x="73" y="14"/>
                </a:lnTo>
                <a:lnTo>
                  <a:pt x="69" y="16"/>
                </a:lnTo>
                <a:lnTo>
                  <a:pt x="65" y="19"/>
                </a:lnTo>
                <a:lnTo>
                  <a:pt x="57" y="19"/>
                </a:lnTo>
                <a:lnTo>
                  <a:pt x="43" y="16"/>
                </a:lnTo>
                <a:lnTo>
                  <a:pt x="43" y="16"/>
                </a:lnTo>
                <a:lnTo>
                  <a:pt x="41" y="23"/>
                </a:lnTo>
                <a:lnTo>
                  <a:pt x="39" y="25"/>
                </a:lnTo>
                <a:lnTo>
                  <a:pt x="35" y="29"/>
                </a:lnTo>
                <a:lnTo>
                  <a:pt x="35" y="29"/>
                </a:lnTo>
                <a:lnTo>
                  <a:pt x="28" y="29"/>
                </a:lnTo>
                <a:lnTo>
                  <a:pt x="20" y="29"/>
                </a:lnTo>
                <a:lnTo>
                  <a:pt x="12" y="29"/>
                </a:lnTo>
                <a:lnTo>
                  <a:pt x="6" y="31"/>
                </a:lnTo>
                <a:lnTo>
                  <a:pt x="6" y="31"/>
                </a:lnTo>
                <a:lnTo>
                  <a:pt x="2" y="33"/>
                </a:lnTo>
                <a:lnTo>
                  <a:pt x="0" y="37"/>
                </a:lnTo>
                <a:lnTo>
                  <a:pt x="0" y="41"/>
                </a:lnTo>
                <a:lnTo>
                  <a:pt x="2" y="41"/>
                </a:lnTo>
                <a:lnTo>
                  <a:pt x="2" y="41"/>
                </a:lnTo>
                <a:lnTo>
                  <a:pt x="8" y="43"/>
                </a:lnTo>
                <a:lnTo>
                  <a:pt x="8" y="43"/>
                </a:lnTo>
                <a:lnTo>
                  <a:pt x="8" y="45"/>
                </a:lnTo>
                <a:lnTo>
                  <a:pt x="8" y="45"/>
                </a:lnTo>
                <a:lnTo>
                  <a:pt x="8" y="47"/>
                </a:lnTo>
                <a:lnTo>
                  <a:pt x="10" y="51"/>
                </a:lnTo>
                <a:lnTo>
                  <a:pt x="10" y="53"/>
                </a:lnTo>
                <a:lnTo>
                  <a:pt x="10" y="55"/>
                </a:lnTo>
                <a:lnTo>
                  <a:pt x="10" y="55"/>
                </a:lnTo>
                <a:lnTo>
                  <a:pt x="8" y="61"/>
                </a:lnTo>
                <a:lnTo>
                  <a:pt x="8" y="63"/>
                </a:lnTo>
                <a:lnTo>
                  <a:pt x="10" y="66"/>
                </a:lnTo>
                <a:lnTo>
                  <a:pt x="10" y="66"/>
                </a:lnTo>
                <a:lnTo>
                  <a:pt x="12" y="72"/>
                </a:lnTo>
                <a:lnTo>
                  <a:pt x="12" y="74"/>
                </a:lnTo>
                <a:lnTo>
                  <a:pt x="10" y="74"/>
                </a:lnTo>
                <a:lnTo>
                  <a:pt x="10" y="74"/>
                </a:lnTo>
                <a:lnTo>
                  <a:pt x="10" y="76"/>
                </a:lnTo>
                <a:lnTo>
                  <a:pt x="12" y="78"/>
                </a:lnTo>
                <a:lnTo>
                  <a:pt x="18" y="82"/>
                </a:lnTo>
                <a:lnTo>
                  <a:pt x="18" y="82"/>
                </a:lnTo>
                <a:lnTo>
                  <a:pt x="18" y="84"/>
                </a:lnTo>
                <a:lnTo>
                  <a:pt x="22" y="84"/>
                </a:lnTo>
                <a:lnTo>
                  <a:pt x="24" y="86"/>
                </a:lnTo>
                <a:lnTo>
                  <a:pt x="26" y="88"/>
                </a:lnTo>
                <a:lnTo>
                  <a:pt x="26" y="88"/>
                </a:lnTo>
                <a:lnTo>
                  <a:pt x="28" y="90"/>
                </a:lnTo>
                <a:lnTo>
                  <a:pt x="32" y="90"/>
                </a:lnTo>
                <a:lnTo>
                  <a:pt x="32" y="90"/>
                </a:lnTo>
                <a:lnTo>
                  <a:pt x="37" y="90"/>
                </a:lnTo>
                <a:lnTo>
                  <a:pt x="39" y="92"/>
                </a:lnTo>
                <a:lnTo>
                  <a:pt x="43" y="98"/>
                </a:lnTo>
                <a:lnTo>
                  <a:pt x="43" y="98"/>
                </a:lnTo>
                <a:lnTo>
                  <a:pt x="47" y="100"/>
                </a:lnTo>
                <a:lnTo>
                  <a:pt x="53" y="100"/>
                </a:lnTo>
                <a:lnTo>
                  <a:pt x="57" y="98"/>
                </a:lnTo>
                <a:lnTo>
                  <a:pt x="61" y="96"/>
                </a:lnTo>
                <a:lnTo>
                  <a:pt x="61" y="96"/>
                </a:lnTo>
                <a:lnTo>
                  <a:pt x="61" y="92"/>
                </a:lnTo>
                <a:lnTo>
                  <a:pt x="63" y="90"/>
                </a:lnTo>
                <a:lnTo>
                  <a:pt x="71" y="90"/>
                </a:lnTo>
                <a:lnTo>
                  <a:pt x="71" y="90"/>
                </a:lnTo>
                <a:lnTo>
                  <a:pt x="77" y="92"/>
                </a:lnTo>
                <a:lnTo>
                  <a:pt x="84" y="96"/>
                </a:lnTo>
                <a:lnTo>
                  <a:pt x="92" y="102"/>
                </a:lnTo>
                <a:lnTo>
                  <a:pt x="92" y="102"/>
                </a:lnTo>
                <a:lnTo>
                  <a:pt x="94" y="102"/>
                </a:lnTo>
                <a:lnTo>
                  <a:pt x="98" y="100"/>
                </a:lnTo>
                <a:lnTo>
                  <a:pt x="106" y="98"/>
                </a:lnTo>
                <a:lnTo>
                  <a:pt x="106" y="98"/>
                </a:lnTo>
                <a:lnTo>
                  <a:pt x="108" y="98"/>
                </a:lnTo>
                <a:lnTo>
                  <a:pt x="112" y="94"/>
                </a:lnTo>
                <a:lnTo>
                  <a:pt x="118" y="90"/>
                </a:lnTo>
                <a:lnTo>
                  <a:pt x="118" y="90"/>
                </a:lnTo>
                <a:lnTo>
                  <a:pt x="120" y="90"/>
                </a:lnTo>
                <a:lnTo>
                  <a:pt x="124" y="92"/>
                </a:lnTo>
                <a:lnTo>
                  <a:pt x="126" y="94"/>
                </a:lnTo>
                <a:lnTo>
                  <a:pt x="128" y="92"/>
                </a:lnTo>
                <a:lnTo>
                  <a:pt x="128" y="92"/>
                </a:lnTo>
                <a:lnTo>
                  <a:pt x="135" y="90"/>
                </a:lnTo>
                <a:lnTo>
                  <a:pt x="141" y="90"/>
                </a:lnTo>
                <a:lnTo>
                  <a:pt x="141" y="90"/>
                </a:lnTo>
                <a:lnTo>
                  <a:pt x="141" y="92"/>
                </a:lnTo>
                <a:lnTo>
                  <a:pt x="139" y="94"/>
                </a:lnTo>
                <a:lnTo>
                  <a:pt x="137" y="98"/>
                </a:lnTo>
                <a:lnTo>
                  <a:pt x="137" y="102"/>
                </a:lnTo>
                <a:lnTo>
                  <a:pt x="137" y="102"/>
                </a:lnTo>
                <a:lnTo>
                  <a:pt x="137" y="106"/>
                </a:lnTo>
                <a:lnTo>
                  <a:pt x="137" y="106"/>
                </a:lnTo>
                <a:lnTo>
                  <a:pt x="141" y="104"/>
                </a:lnTo>
                <a:lnTo>
                  <a:pt x="145" y="102"/>
                </a:lnTo>
                <a:lnTo>
                  <a:pt x="145" y="96"/>
                </a:lnTo>
                <a:lnTo>
                  <a:pt x="145" y="96"/>
                </a:lnTo>
                <a:lnTo>
                  <a:pt x="147" y="92"/>
                </a:lnTo>
                <a:lnTo>
                  <a:pt x="149" y="92"/>
                </a:lnTo>
                <a:lnTo>
                  <a:pt x="151" y="92"/>
                </a:lnTo>
                <a:lnTo>
                  <a:pt x="151" y="92"/>
                </a:lnTo>
                <a:lnTo>
                  <a:pt x="155" y="94"/>
                </a:lnTo>
                <a:lnTo>
                  <a:pt x="163" y="92"/>
                </a:lnTo>
                <a:lnTo>
                  <a:pt x="163" y="92"/>
                </a:lnTo>
                <a:lnTo>
                  <a:pt x="169" y="90"/>
                </a:lnTo>
                <a:lnTo>
                  <a:pt x="171" y="90"/>
                </a:lnTo>
                <a:lnTo>
                  <a:pt x="173" y="92"/>
                </a:lnTo>
                <a:lnTo>
                  <a:pt x="173" y="92"/>
                </a:lnTo>
                <a:lnTo>
                  <a:pt x="175" y="92"/>
                </a:lnTo>
                <a:lnTo>
                  <a:pt x="177" y="92"/>
                </a:lnTo>
                <a:lnTo>
                  <a:pt x="188" y="92"/>
                </a:lnTo>
                <a:lnTo>
                  <a:pt x="188" y="92"/>
                </a:lnTo>
                <a:lnTo>
                  <a:pt x="194" y="90"/>
                </a:lnTo>
                <a:lnTo>
                  <a:pt x="198" y="88"/>
                </a:lnTo>
                <a:lnTo>
                  <a:pt x="202" y="86"/>
                </a:lnTo>
                <a:lnTo>
                  <a:pt x="208" y="86"/>
                </a:lnTo>
                <a:lnTo>
                  <a:pt x="208" y="86"/>
                </a:lnTo>
                <a:lnTo>
                  <a:pt x="218" y="86"/>
                </a:lnTo>
                <a:lnTo>
                  <a:pt x="222" y="84"/>
                </a:lnTo>
                <a:lnTo>
                  <a:pt x="229" y="86"/>
                </a:lnTo>
                <a:lnTo>
                  <a:pt x="229" y="86"/>
                </a:lnTo>
                <a:lnTo>
                  <a:pt x="231" y="82"/>
                </a:lnTo>
                <a:lnTo>
                  <a:pt x="235" y="80"/>
                </a:lnTo>
                <a:lnTo>
                  <a:pt x="235" y="80"/>
                </a:lnTo>
                <a:lnTo>
                  <a:pt x="239" y="82"/>
                </a:lnTo>
                <a:lnTo>
                  <a:pt x="243" y="82"/>
                </a:lnTo>
                <a:lnTo>
                  <a:pt x="245" y="84"/>
                </a:lnTo>
                <a:lnTo>
                  <a:pt x="247" y="84"/>
                </a:lnTo>
                <a:lnTo>
                  <a:pt x="247" y="84"/>
                </a:lnTo>
                <a:lnTo>
                  <a:pt x="251" y="84"/>
                </a:lnTo>
                <a:lnTo>
                  <a:pt x="255" y="86"/>
                </a:lnTo>
                <a:lnTo>
                  <a:pt x="259" y="88"/>
                </a:lnTo>
                <a:lnTo>
                  <a:pt x="261" y="88"/>
                </a:lnTo>
                <a:lnTo>
                  <a:pt x="261" y="86"/>
                </a:lnTo>
                <a:lnTo>
                  <a:pt x="261" y="86"/>
                </a:lnTo>
                <a:lnTo>
                  <a:pt x="259" y="80"/>
                </a:lnTo>
                <a:lnTo>
                  <a:pt x="255" y="74"/>
                </a:lnTo>
                <a:lnTo>
                  <a:pt x="255" y="74"/>
                </a:lnTo>
                <a:close/>
                <a:moveTo>
                  <a:pt x="20" y="19"/>
                </a:moveTo>
                <a:lnTo>
                  <a:pt x="20" y="19"/>
                </a:lnTo>
                <a:lnTo>
                  <a:pt x="30" y="19"/>
                </a:lnTo>
                <a:lnTo>
                  <a:pt x="37" y="19"/>
                </a:lnTo>
                <a:lnTo>
                  <a:pt x="41" y="16"/>
                </a:lnTo>
                <a:lnTo>
                  <a:pt x="41" y="16"/>
                </a:lnTo>
                <a:lnTo>
                  <a:pt x="41" y="14"/>
                </a:lnTo>
                <a:lnTo>
                  <a:pt x="37" y="12"/>
                </a:lnTo>
                <a:lnTo>
                  <a:pt x="28" y="8"/>
                </a:lnTo>
                <a:lnTo>
                  <a:pt x="28" y="8"/>
                </a:lnTo>
                <a:lnTo>
                  <a:pt x="26" y="4"/>
                </a:lnTo>
                <a:lnTo>
                  <a:pt x="26" y="0"/>
                </a:lnTo>
                <a:lnTo>
                  <a:pt x="26" y="0"/>
                </a:lnTo>
                <a:lnTo>
                  <a:pt x="22" y="2"/>
                </a:lnTo>
                <a:lnTo>
                  <a:pt x="20" y="2"/>
                </a:lnTo>
                <a:lnTo>
                  <a:pt x="20" y="2"/>
                </a:lnTo>
                <a:lnTo>
                  <a:pt x="12" y="0"/>
                </a:lnTo>
                <a:lnTo>
                  <a:pt x="6" y="2"/>
                </a:lnTo>
                <a:lnTo>
                  <a:pt x="6" y="2"/>
                </a:lnTo>
                <a:lnTo>
                  <a:pt x="6" y="6"/>
                </a:lnTo>
                <a:lnTo>
                  <a:pt x="6" y="12"/>
                </a:lnTo>
                <a:lnTo>
                  <a:pt x="6" y="12"/>
                </a:lnTo>
                <a:lnTo>
                  <a:pt x="6" y="14"/>
                </a:lnTo>
                <a:lnTo>
                  <a:pt x="4" y="16"/>
                </a:lnTo>
                <a:lnTo>
                  <a:pt x="2" y="19"/>
                </a:lnTo>
                <a:lnTo>
                  <a:pt x="2" y="19"/>
                </a:lnTo>
                <a:lnTo>
                  <a:pt x="2" y="21"/>
                </a:lnTo>
                <a:lnTo>
                  <a:pt x="0" y="23"/>
                </a:lnTo>
                <a:lnTo>
                  <a:pt x="0" y="23"/>
                </a:lnTo>
                <a:lnTo>
                  <a:pt x="4" y="27"/>
                </a:lnTo>
                <a:lnTo>
                  <a:pt x="8" y="27"/>
                </a:lnTo>
                <a:lnTo>
                  <a:pt x="8" y="27"/>
                </a:lnTo>
                <a:lnTo>
                  <a:pt x="12" y="27"/>
                </a:lnTo>
                <a:lnTo>
                  <a:pt x="14" y="25"/>
                </a:lnTo>
                <a:lnTo>
                  <a:pt x="20" y="19"/>
                </a:lnTo>
                <a:lnTo>
                  <a:pt x="20" y="19"/>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3" name="Freeform 58"/>
          <p:cNvSpPr>
            <a:spLocks/>
          </p:cNvSpPr>
          <p:nvPr/>
        </p:nvSpPr>
        <p:spPr bwMode="auto">
          <a:xfrm>
            <a:off x="8213152" y="3601050"/>
            <a:ext cx="73924" cy="68110"/>
          </a:xfrm>
          <a:custGeom>
            <a:avLst/>
            <a:gdLst>
              <a:gd name="T0" fmla="*/ 16 w 33"/>
              <a:gd name="T1" fmla="*/ 0 h 31"/>
              <a:gd name="T2" fmla="*/ 16 w 33"/>
              <a:gd name="T3" fmla="*/ 0 h 31"/>
              <a:gd name="T4" fmla="*/ 12 w 33"/>
              <a:gd name="T5" fmla="*/ 0 h 31"/>
              <a:gd name="T6" fmla="*/ 6 w 33"/>
              <a:gd name="T7" fmla="*/ 2 h 31"/>
              <a:gd name="T8" fmla="*/ 2 w 33"/>
              <a:gd name="T9" fmla="*/ 7 h 31"/>
              <a:gd name="T10" fmla="*/ 0 w 33"/>
              <a:gd name="T11" fmla="*/ 9 h 31"/>
              <a:gd name="T12" fmla="*/ 0 w 33"/>
              <a:gd name="T13" fmla="*/ 9 h 31"/>
              <a:gd name="T14" fmla="*/ 2 w 33"/>
              <a:gd name="T15" fmla="*/ 13 h 31"/>
              <a:gd name="T16" fmla="*/ 2 w 33"/>
              <a:gd name="T17" fmla="*/ 13 h 31"/>
              <a:gd name="T18" fmla="*/ 6 w 33"/>
              <a:gd name="T19" fmla="*/ 19 h 31"/>
              <a:gd name="T20" fmla="*/ 10 w 33"/>
              <a:gd name="T21" fmla="*/ 23 h 31"/>
              <a:gd name="T22" fmla="*/ 10 w 33"/>
              <a:gd name="T23" fmla="*/ 23 h 31"/>
              <a:gd name="T24" fmla="*/ 12 w 33"/>
              <a:gd name="T25" fmla="*/ 27 h 31"/>
              <a:gd name="T26" fmla="*/ 12 w 33"/>
              <a:gd name="T27" fmla="*/ 31 h 31"/>
              <a:gd name="T28" fmla="*/ 12 w 33"/>
              <a:gd name="T29" fmla="*/ 31 h 31"/>
              <a:gd name="T30" fmla="*/ 18 w 33"/>
              <a:gd name="T31" fmla="*/ 31 h 31"/>
              <a:gd name="T32" fmla="*/ 18 w 33"/>
              <a:gd name="T33" fmla="*/ 31 h 31"/>
              <a:gd name="T34" fmla="*/ 22 w 33"/>
              <a:gd name="T35" fmla="*/ 29 h 31"/>
              <a:gd name="T36" fmla="*/ 27 w 33"/>
              <a:gd name="T37" fmla="*/ 23 h 31"/>
              <a:gd name="T38" fmla="*/ 33 w 33"/>
              <a:gd name="T39" fmla="*/ 15 h 31"/>
              <a:gd name="T40" fmla="*/ 33 w 33"/>
              <a:gd name="T41" fmla="*/ 15 h 31"/>
              <a:gd name="T42" fmla="*/ 31 w 33"/>
              <a:gd name="T43" fmla="*/ 11 h 31"/>
              <a:gd name="T44" fmla="*/ 27 w 33"/>
              <a:gd name="T45" fmla="*/ 7 h 31"/>
              <a:gd name="T46" fmla="*/ 20 w 33"/>
              <a:gd name="T47" fmla="*/ 2 h 31"/>
              <a:gd name="T48" fmla="*/ 16 w 33"/>
              <a:gd name="T49" fmla="*/ 0 h 31"/>
              <a:gd name="T50" fmla="*/ 16 w 33"/>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31">
                <a:moveTo>
                  <a:pt x="16" y="0"/>
                </a:moveTo>
                <a:lnTo>
                  <a:pt x="16" y="0"/>
                </a:lnTo>
                <a:lnTo>
                  <a:pt x="12" y="0"/>
                </a:lnTo>
                <a:lnTo>
                  <a:pt x="6" y="2"/>
                </a:lnTo>
                <a:lnTo>
                  <a:pt x="2" y="7"/>
                </a:lnTo>
                <a:lnTo>
                  <a:pt x="0" y="9"/>
                </a:lnTo>
                <a:lnTo>
                  <a:pt x="0" y="9"/>
                </a:lnTo>
                <a:lnTo>
                  <a:pt x="2" y="13"/>
                </a:lnTo>
                <a:lnTo>
                  <a:pt x="2" y="13"/>
                </a:lnTo>
                <a:lnTo>
                  <a:pt x="6" y="19"/>
                </a:lnTo>
                <a:lnTo>
                  <a:pt x="10" y="23"/>
                </a:lnTo>
                <a:lnTo>
                  <a:pt x="10" y="23"/>
                </a:lnTo>
                <a:lnTo>
                  <a:pt x="12" y="27"/>
                </a:lnTo>
                <a:lnTo>
                  <a:pt x="12" y="31"/>
                </a:lnTo>
                <a:lnTo>
                  <a:pt x="12" y="31"/>
                </a:lnTo>
                <a:lnTo>
                  <a:pt x="18" y="31"/>
                </a:lnTo>
                <a:lnTo>
                  <a:pt x="18" y="31"/>
                </a:lnTo>
                <a:lnTo>
                  <a:pt x="22" y="29"/>
                </a:lnTo>
                <a:lnTo>
                  <a:pt x="27" y="23"/>
                </a:lnTo>
                <a:lnTo>
                  <a:pt x="33" y="15"/>
                </a:lnTo>
                <a:lnTo>
                  <a:pt x="33" y="15"/>
                </a:lnTo>
                <a:lnTo>
                  <a:pt x="31" y="11"/>
                </a:lnTo>
                <a:lnTo>
                  <a:pt x="27" y="7"/>
                </a:lnTo>
                <a:lnTo>
                  <a:pt x="20" y="2"/>
                </a:lnTo>
                <a:lnTo>
                  <a:pt x="16" y="0"/>
                </a:lnTo>
                <a:lnTo>
                  <a:pt x="16" y="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4" name="Freeform 59"/>
          <p:cNvSpPr>
            <a:spLocks/>
          </p:cNvSpPr>
          <p:nvPr/>
        </p:nvSpPr>
        <p:spPr bwMode="auto">
          <a:xfrm>
            <a:off x="9635627" y="3337406"/>
            <a:ext cx="219532" cy="202129"/>
          </a:xfrm>
          <a:custGeom>
            <a:avLst/>
            <a:gdLst>
              <a:gd name="T0" fmla="*/ 94 w 98"/>
              <a:gd name="T1" fmla="*/ 4 h 92"/>
              <a:gd name="T2" fmla="*/ 88 w 98"/>
              <a:gd name="T3" fmla="*/ 2 h 92"/>
              <a:gd name="T4" fmla="*/ 82 w 98"/>
              <a:gd name="T5" fmla="*/ 0 h 92"/>
              <a:gd name="T6" fmla="*/ 80 w 98"/>
              <a:gd name="T7" fmla="*/ 2 h 92"/>
              <a:gd name="T8" fmla="*/ 76 w 98"/>
              <a:gd name="T9" fmla="*/ 8 h 92"/>
              <a:gd name="T10" fmla="*/ 74 w 98"/>
              <a:gd name="T11" fmla="*/ 10 h 92"/>
              <a:gd name="T12" fmla="*/ 70 w 98"/>
              <a:gd name="T13" fmla="*/ 14 h 92"/>
              <a:gd name="T14" fmla="*/ 63 w 98"/>
              <a:gd name="T15" fmla="*/ 18 h 92"/>
              <a:gd name="T16" fmla="*/ 57 w 98"/>
              <a:gd name="T17" fmla="*/ 20 h 92"/>
              <a:gd name="T18" fmla="*/ 57 w 98"/>
              <a:gd name="T19" fmla="*/ 24 h 92"/>
              <a:gd name="T20" fmla="*/ 59 w 98"/>
              <a:gd name="T21" fmla="*/ 26 h 92"/>
              <a:gd name="T22" fmla="*/ 49 w 98"/>
              <a:gd name="T23" fmla="*/ 26 h 92"/>
              <a:gd name="T24" fmla="*/ 45 w 98"/>
              <a:gd name="T25" fmla="*/ 26 h 92"/>
              <a:gd name="T26" fmla="*/ 41 w 98"/>
              <a:gd name="T27" fmla="*/ 22 h 92"/>
              <a:gd name="T28" fmla="*/ 37 w 98"/>
              <a:gd name="T29" fmla="*/ 24 h 92"/>
              <a:gd name="T30" fmla="*/ 31 w 98"/>
              <a:gd name="T31" fmla="*/ 33 h 92"/>
              <a:gd name="T32" fmla="*/ 27 w 98"/>
              <a:gd name="T33" fmla="*/ 37 h 92"/>
              <a:gd name="T34" fmla="*/ 4 w 98"/>
              <a:gd name="T35" fmla="*/ 49 h 92"/>
              <a:gd name="T36" fmla="*/ 2 w 98"/>
              <a:gd name="T37" fmla="*/ 51 h 92"/>
              <a:gd name="T38" fmla="*/ 0 w 98"/>
              <a:gd name="T39" fmla="*/ 55 h 92"/>
              <a:gd name="T40" fmla="*/ 16 w 98"/>
              <a:gd name="T41" fmla="*/ 63 h 92"/>
              <a:gd name="T42" fmla="*/ 19 w 98"/>
              <a:gd name="T43" fmla="*/ 67 h 92"/>
              <a:gd name="T44" fmla="*/ 8 w 98"/>
              <a:gd name="T45" fmla="*/ 78 h 92"/>
              <a:gd name="T46" fmla="*/ 8 w 98"/>
              <a:gd name="T47" fmla="*/ 82 h 92"/>
              <a:gd name="T48" fmla="*/ 10 w 98"/>
              <a:gd name="T49" fmla="*/ 84 h 92"/>
              <a:gd name="T50" fmla="*/ 10 w 98"/>
              <a:gd name="T51" fmla="*/ 88 h 92"/>
              <a:gd name="T52" fmla="*/ 14 w 98"/>
              <a:gd name="T53" fmla="*/ 92 h 92"/>
              <a:gd name="T54" fmla="*/ 19 w 98"/>
              <a:gd name="T55" fmla="*/ 90 h 92"/>
              <a:gd name="T56" fmla="*/ 21 w 98"/>
              <a:gd name="T57" fmla="*/ 88 h 92"/>
              <a:gd name="T58" fmla="*/ 29 w 98"/>
              <a:gd name="T59" fmla="*/ 88 h 92"/>
              <a:gd name="T60" fmla="*/ 31 w 98"/>
              <a:gd name="T61" fmla="*/ 90 h 92"/>
              <a:gd name="T62" fmla="*/ 33 w 98"/>
              <a:gd name="T63" fmla="*/ 90 h 92"/>
              <a:gd name="T64" fmla="*/ 41 w 98"/>
              <a:gd name="T65" fmla="*/ 84 h 92"/>
              <a:gd name="T66" fmla="*/ 53 w 98"/>
              <a:gd name="T67" fmla="*/ 82 h 92"/>
              <a:gd name="T68" fmla="*/ 57 w 98"/>
              <a:gd name="T69" fmla="*/ 80 h 92"/>
              <a:gd name="T70" fmla="*/ 61 w 98"/>
              <a:gd name="T71" fmla="*/ 78 h 92"/>
              <a:gd name="T72" fmla="*/ 49 w 98"/>
              <a:gd name="T73" fmla="*/ 65 h 92"/>
              <a:gd name="T74" fmla="*/ 47 w 98"/>
              <a:gd name="T75" fmla="*/ 59 h 92"/>
              <a:gd name="T76" fmla="*/ 53 w 98"/>
              <a:gd name="T77" fmla="*/ 53 h 92"/>
              <a:gd name="T78" fmla="*/ 66 w 98"/>
              <a:gd name="T79" fmla="*/ 47 h 92"/>
              <a:gd name="T80" fmla="*/ 78 w 98"/>
              <a:gd name="T81" fmla="*/ 39 h 92"/>
              <a:gd name="T82" fmla="*/ 80 w 98"/>
              <a:gd name="T83" fmla="*/ 31 h 92"/>
              <a:gd name="T84" fmla="*/ 82 w 98"/>
              <a:gd name="T85" fmla="*/ 20 h 92"/>
              <a:gd name="T86" fmla="*/ 88 w 98"/>
              <a:gd name="T87" fmla="*/ 14 h 92"/>
              <a:gd name="T88" fmla="*/ 98 w 98"/>
              <a:gd name="T89" fmla="*/ 4 h 92"/>
              <a:gd name="T90" fmla="*/ 94 w 98"/>
              <a:gd name="T91"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2">
                <a:moveTo>
                  <a:pt x="94" y="4"/>
                </a:moveTo>
                <a:lnTo>
                  <a:pt x="94" y="4"/>
                </a:lnTo>
                <a:lnTo>
                  <a:pt x="90" y="4"/>
                </a:lnTo>
                <a:lnTo>
                  <a:pt x="88" y="2"/>
                </a:lnTo>
                <a:lnTo>
                  <a:pt x="86" y="0"/>
                </a:lnTo>
                <a:lnTo>
                  <a:pt x="82" y="0"/>
                </a:lnTo>
                <a:lnTo>
                  <a:pt x="82" y="0"/>
                </a:lnTo>
                <a:lnTo>
                  <a:pt x="80" y="2"/>
                </a:lnTo>
                <a:lnTo>
                  <a:pt x="78" y="6"/>
                </a:lnTo>
                <a:lnTo>
                  <a:pt x="76" y="8"/>
                </a:lnTo>
                <a:lnTo>
                  <a:pt x="74" y="10"/>
                </a:lnTo>
                <a:lnTo>
                  <a:pt x="74" y="10"/>
                </a:lnTo>
                <a:lnTo>
                  <a:pt x="72" y="12"/>
                </a:lnTo>
                <a:lnTo>
                  <a:pt x="70" y="14"/>
                </a:lnTo>
                <a:lnTo>
                  <a:pt x="68" y="16"/>
                </a:lnTo>
                <a:lnTo>
                  <a:pt x="63" y="18"/>
                </a:lnTo>
                <a:lnTo>
                  <a:pt x="63" y="18"/>
                </a:lnTo>
                <a:lnTo>
                  <a:pt x="57" y="20"/>
                </a:lnTo>
                <a:lnTo>
                  <a:pt x="57" y="20"/>
                </a:lnTo>
                <a:lnTo>
                  <a:pt x="57" y="24"/>
                </a:lnTo>
                <a:lnTo>
                  <a:pt x="57" y="24"/>
                </a:lnTo>
                <a:lnTo>
                  <a:pt x="59" y="26"/>
                </a:lnTo>
                <a:lnTo>
                  <a:pt x="57" y="26"/>
                </a:lnTo>
                <a:lnTo>
                  <a:pt x="49" y="26"/>
                </a:lnTo>
                <a:lnTo>
                  <a:pt x="49" y="26"/>
                </a:lnTo>
                <a:lnTo>
                  <a:pt x="45" y="26"/>
                </a:lnTo>
                <a:lnTo>
                  <a:pt x="43" y="24"/>
                </a:lnTo>
                <a:lnTo>
                  <a:pt x="41" y="22"/>
                </a:lnTo>
                <a:lnTo>
                  <a:pt x="41" y="22"/>
                </a:lnTo>
                <a:lnTo>
                  <a:pt x="37" y="24"/>
                </a:lnTo>
                <a:lnTo>
                  <a:pt x="35" y="26"/>
                </a:lnTo>
                <a:lnTo>
                  <a:pt x="31" y="33"/>
                </a:lnTo>
                <a:lnTo>
                  <a:pt x="31" y="33"/>
                </a:lnTo>
                <a:lnTo>
                  <a:pt x="27" y="37"/>
                </a:lnTo>
                <a:lnTo>
                  <a:pt x="19" y="41"/>
                </a:lnTo>
                <a:lnTo>
                  <a:pt x="4" y="49"/>
                </a:lnTo>
                <a:lnTo>
                  <a:pt x="4" y="49"/>
                </a:lnTo>
                <a:lnTo>
                  <a:pt x="2" y="51"/>
                </a:lnTo>
                <a:lnTo>
                  <a:pt x="0" y="55"/>
                </a:lnTo>
                <a:lnTo>
                  <a:pt x="0" y="55"/>
                </a:lnTo>
                <a:lnTo>
                  <a:pt x="10" y="57"/>
                </a:lnTo>
                <a:lnTo>
                  <a:pt x="16" y="63"/>
                </a:lnTo>
                <a:lnTo>
                  <a:pt x="16" y="63"/>
                </a:lnTo>
                <a:lnTo>
                  <a:pt x="19" y="67"/>
                </a:lnTo>
                <a:lnTo>
                  <a:pt x="16" y="71"/>
                </a:lnTo>
                <a:lnTo>
                  <a:pt x="8" y="78"/>
                </a:lnTo>
                <a:lnTo>
                  <a:pt x="8" y="78"/>
                </a:lnTo>
                <a:lnTo>
                  <a:pt x="8" y="82"/>
                </a:lnTo>
                <a:lnTo>
                  <a:pt x="8" y="84"/>
                </a:lnTo>
                <a:lnTo>
                  <a:pt x="10" y="84"/>
                </a:lnTo>
                <a:lnTo>
                  <a:pt x="10" y="88"/>
                </a:lnTo>
                <a:lnTo>
                  <a:pt x="10" y="88"/>
                </a:lnTo>
                <a:lnTo>
                  <a:pt x="12" y="90"/>
                </a:lnTo>
                <a:lnTo>
                  <a:pt x="14" y="92"/>
                </a:lnTo>
                <a:lnTo>
                  <a:pt x="16" y="92"/>
                </a:lnTo>
                <a:lnTo>
                  <a:pt x="19" y="90"/>
                </a:lnTo>
                <a:lnTo>
                  <a:pt x="19" y="90"/>
                </a:lnTo>
                <a:lnTo>
                  <a:pt x="21" y="88"/>
                </a:lnTo>
                <a:lnTo>
                  <a:pt x="23" y="88"/>
                </a:lnTo>
                <a:lnTo>
                  <a:pt x="29" y="88"/>
                </a:lnTo>
                <a:lnTo>
                  <a:pt x="29" y="88"/>
                </a:lnTo>
                <a:lnTo>
                  <a:pt x="31" y="90"/>
                </a:lnTo>
                <a:lnTo>
                  <a:pt x="33" y="90"/>
                </a:lnTo>
                <a:lnTo>
                  <a:pt x="33" y="90"/>
                </a:lnTo>
                <a:lnTo>
                  <a:pt x="41" y="84"/>
                </a:lnTo>
                <a:lnTo>
                  <a:pt x="41" y="84"/>
                </a:lnTo>
                <a:lnTo>
                  <a:pt x="45" y="82"/>
                </a:lnTo>
                <a:lnTo>
                  <a:pt x="53" y="82"/>
                </a:lnTo>
                <a:lnTo>
                  <a:pt x="53" y="82"/>
                </a:lnTo>
                <a:lnTo>
                  <a:pt x="57" y="80"/>
                </a:lnTo>
                <a:lnTo>
                  <a:pt x="61" y="78"/>
                </a:lnTo>
                <a:lnTo>
                  <a:pt x="61" y="78"/>
                </a:lnTo>
                <a:lnTo>
                  <a:pt x="49" y="65"/>
                </a:lnTo>
                <a:lnTo>
                  <a:pt x="49" y="65"/>
                </a:lnTo>
                <a:lnTo>
                  <a:pt x="47" y="63"/>
                </a:lnTo>
                <a:lnTo>
                  <a:pt x="47" y="59"/>
                </a:lnTo>
                <a:lnTo>
                  <a:pt x="49" y="55"/>
                </a:lnTo>
                <a:lnTo>
                  <a:pt x="53" y="53"/>
                </a:lnTo>
                <a:lnTo>
                  <a:pt x="53" y="53"/>
                </a:lnTo>
                <a:lnTo>
                  <a:pt x="66" y="47"/>
                </a:lnTo>
                <a:lnTo>
                  <a:pt x="78" y="39"/>
                </a:lnTo>
                <a:lnTo>
                  <a:pt x="78" y="39"/>
                </a:lnTo>
                <a:lnTo>
                  <a:pt x="80" y="35"/>
                </a:lnTo>
                <a:lnTo>
                  <a:pt x="80" y="31"/>
                </a:lnTo>
                <a:lnTo>
                  <a:pt x="80" y="26"/>
                </a:lnTo>
                <a:lnTo>
                  <a:pt x="82" y="20"/>
                </a:lnTo>
                <a:lnTo>
                  <a:pt x="82" y="20"/>
                </a:lnTo>
                <a:lnTo>
                  <a:pt x="88" y="14"/>
                </a:lnTo>
                <a:lnTo>
                  <a:pt x="98" y="4"/>
                </a:lnTo>
                <a:lnTo>
                  <a:pt x="98" y="4"/>
                </a:lnTo>
                <a:lnTo>
                  <a:pt x="94" y="4"/>
                </a:lnTo>
                <a:lnTo>
                  <a:pt x="94" y="4"/>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5" name="Freeform 60"/>
          <p:cNvSpPr>
            <a:spLocks/>
          </p:cNvSpPr>
          <p:nvPr/>
        </p:nvSpPr>
        <p:spPr bwMode="auto">
          <a:xfrm>
            <a:off x="8278118" y="3798789"/>
            <a:ext cx="237452" cy="140611"/>
          </a:xfrm>
          <a:custGeom>
            <a:avLst/>
            <a:gdLst>
              <a:gd name="T0" fmla="*/ 106 w 106"/>
              <a:gd name="T1" fmla="*/ 41 h 64"/>
              <a:gd name="T2" fmla="*/ 104 w 106"/>
              <a:gd name="T3" fmla="*/ 41 h 64"/>
              <a:gd name="T4" fmla="*/ 94 w 106"/>
              <a:gd name="T5" fmla="*/ 39 h 64"/>
              <a:gd name="T6" fmla="*/ 85 w 106"/>
              <a:gd name="T7" fmla="*/ 37 h 64"/>
              <a:gd name="T8" fmla="*/ 71 w 106"/>
              <a:gd name="T9" fmla="*/ 35 h 64"/>
              <a:gd name="T10" fmla="*/ 57 w 106"/>
              <a:gd name="T11" fmla="*/ 27 h 64"/>
              <a:gd name="T12" fmla="*/ 28 w 106"/>
              <a:gd name="T13" fmla="*/ 4 h 64"/>
              <a:gd name="T14" fmla="*/ 26 w 106"/>
              <a:gd name="T15" fmla="*/ 2 h 64"/>
              <a:gd name="T16" fmla="*/ 20 w 106"/>
              <a:gd name="T17" fmla="*/ 2 h 64"/>
              <a:gd name="T18" fmla="*/ 18 w 106"/>
              <a:gd name="T19" fmla="*/ 2 h 64"/>
              <a:gd name="T20" fmla="*/ 10 w 106"/>
              <a:gd name="T21" fmla="*/ 4 h 64"/>
              <a:gd name="T22" fmla="*/ 6 w 106"/>
              <a:gd name="T23" fmla="*/ 8 h 64"/>
              <a:gd name="T24" fmla="*/ 2 w 106"/>
              <a:gd name="T25" fmla="*/ 15 h 64"/>
              <a:gd name="T26" fmla="*/ 0 w 106"/>
              <a:gd name="T27" fmla="*/ 25 h 64"/>
              <a:gd name="T28" fmla="*/ 4 w 106"/>
              <a:gd name="T29" fmla="*/ 27 h 64"/>
              <a:gd name="T30" fmla="*/ 8 w 106"/>
              <a:gd name="T31" fmla="*/ 31 h 64"/>
              <a:gd name="T32" fmla="*/ 18 w 106"/>
              <a:gd name="T33" fmla="*/ 35 h 64"/>
              <a:gd name="T34" fmla="*/ 18 w 106"/>
              <a:gd name="T35" fmla="*/ 35 h 64"/>
              <a:gd name="T36" fmla="*/ 30 w 106"/>
              <a:gd name="T37" fmla="*/ 41 h 64"/>
              <a:gd name="T38" fmla="*/ 36 w 106"/>
              <a:gd name="T39" fmla="*/ 45 h 64"/>
              <a:gd name="T40" fmla="*/ 40 w 106"/>
              <a:gd name="T41" fmla="*/ 49 h 64"/>
              <a:gd name="T42" fmla="*/ 47 w 106"/>
              <a:gd name="T43" fmla="*/ 47 h 64"/>
              <a:gd name="T44" fmla="*/ 55 w 106"/>
              <a:gd name="T45" fmla="*/ 45 h 64"/>
              <a:gd name="T46" fmla="*/ 63 w 106"/>
              <a:gd name="T47" fmla="*/ 53 h 64"/>
              <a:gd name="T48" fmla="*/ 65 w 106"/>
              <a:gd name="T49" fmla="*/ 55 h 64"/>
              <a:gd name="T50" fmla="*/ 81 w 106"/>
              <a:gd name="T51" fmla="*/ 62 h 64"/>
              <a:gd name="T52" fmla="*/ 85 w 106"/>
              <a:gd name="T53" fmla="*/ 64 h 64"/>
              <a:gd name="T54" fmla="*/ 100 w 106"/>
              <a:gd name="T55" fmla="*/ 62 h 64"/>
              <a:gd name="T56" fmla="*/ 106 w 106"/>
              <a:gd name="T57" fmla="*/ 60 h 64"/>
              <a:gd name="T58" fmla="*/ 106 w 106"/>
              <a:gd name="T59" fmla="*/ 53 h 64"/>
              <a:gd name="T60" fmla="*/ 106 w 106"/>
              <a:gd name="T61" fmla="*/ 45 h 64"/>
              <a:gd name="T62" fmla="*/ 106 w 106"/>
              <a:gd name="T63"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64">
                <a:moveTo>
                  <a:pt x="106" y="41"/>
                </a:moveTo>
                <a:lnTo>
                  <a:pt x="106" y="41"/>
                </a:lnTo>
                <a:lnTo>
                  <a:pt x="104" y="41"/>
                </a:lnTo>
                <a:lnTo>
                  <a:pt x="104" y="41"/>
                </a:lnTo>
                <a:lnTo>
                  <a:pt x="98" y="41"/>
                </a:lnTo>
                <a:lnTo>
                  <a:pt x="94" y="39"/>
                </a:lnTo>
                <a:lnTo>
                  <a:pt x="85" y="37"/>
                </a:lnTo>
                <a:lnTo>
                  <a:pt x="85" y="37"/>
                </a:lnTo>
                <a:lnTo>
                  <a:pt x="79" y="37"/>
                </a:lnTo>
                <a:lnTo>
                  <a:pt x="71" y="35"/>
                </a:lnTo>
                <a:lnTo>
                  <a:pt x="57" y="27"/>
                </a:lnTo>
                <a:lnTo>
                  <a:pt x="57" y="27"/>
                </a:lnTo>
                <a:lnTo>
                  <a:pt x="43" y="15"/>
                </a:lnTo>
                <a:lnTo>
                  <a:pt x="28" y="4"/>
                </a:lnTo>
                <a:lnTo>
                  <a:pt x="28" y="4"/>
                </a:lnTo>
                <a:lnTo>
                  <a:pt x="26" y="2"/>
                </a:lnTo>
                <a:lnTo>
                  <a:pt x="22" y="0"/>
                </a:lnTo>
                <a:lnTo>
                  <a:pt x="20" y="2"/>
                </a:lnTo>
                <a:lnTo>
                  <a:pt x="18" y="2"/>
                </a:lnTo>
                <a:lnTo>
                  <a:pt x="18" y="2"/>
                </a:lnTo>
                <a:lnTo>
                  <a:pt x="16" y="4"/>
                </a:lnTo>
                <a:lnTo>
                  <a:pt x="10" y="4"/>
                </a:lnTo>
                <a:lnTo>
                  <a:pt x="10" y="4"/>
                </a:lnTo>
                <a:lnTo>
                  <a:pt x="6" y="8"/>
                </a:lnTo>
                <a:lnTo>
                  <a:pt x="2" y="15"/>
                </a:lnTo>
                <a:lnTo>
                  <a:pt x="2" y="15"/>
                </a:lnTo>
                <a:lnTo>
                  <a:pt x="0" y="25"/>
                </a:lnTo>
                <a:lnTo>
                  <a:pt x="0" y="25"/>
                </a:lnTo>
                <a:lnTo>
                  <a:pt x="2" y="27"/>
                </a:lnTo>
                <a:lnTo>
                  <a:pt x="4" y="27"/>
                </a:lnTo>
                <a:lnTo>
                  <a:pt x="8" y="31"/>
                </a:lnTo>
                <a:lnTo>
                  <a:pt x="8" y="31"/>
                </a:lnTo>
                <a:lnTo>
                  <a:pt x="14" y="33"/>
                </a:lnTo>
                <a:lnTo>
                  <a:pt x="18" y="35"/>
                </a:lnTo>
                <a:lnTo>
                  <a:pt x="18" y="35"/>
                </a:lnTo>
                <a:lnTo>
                  <a:pt x="18" y="35"/>
                </a:lnTo>
                <a:lnTo>
                  <a:pt x="22" y="39"/>
                </a:lnTo>
                <a:lnTo>
                  <a:pt x="30" y="41"/>
                </a:lnTo>
                <a:lnTo>
                  <a:pt x="30" y="41"/>
                </a:lnTo>
                <a:lnTo>
                  <a:pt x="36" y="45"/>
                </a:lnTo>
                <a:lnTo>
                  <a:pt x="40" y="49"/>
                </a:lnTo>
                <a:lnTo>
                  <a:pt x="40" y="49"/>
                </a:lnTo>
                <a:lnTo>
                  <a:pt x="45" y="49"/>
                </a:lnTo>
                <a:lnTo>
                  <a:pt x="47" y="47"/>
                </a:lnTo>
                <a:lnTo>
                  <a:pt x="55" y="45"/>
                </a:lnTo>
                <a:lnTo>
                  <a:pt x="55" y="45"/>
                </a:lnTo>
                <a:lnTo>
                  <a:pt x="59" y="49"/>
                </a:lnTo>
                <a:lnTo>
                  <a:pt x="63" y="53"/>
                </a:lnTo>
                <a:lnTo>
                  <a:pt x="63" y="53"/>
                </a:lnTo>
                <a:lnTo>
                  <a:pt x="65" y="55"/>
                </a:lnTo>
                <a:lnTo>
                  <a:pt x="71" y="58"/>
                </a:lnTo>
                <a:lnTo>
                  <a:pt x="81" y="62"/>
                </a:lnTo>
                <a:lnTo>
                  <a:pt x="81" y="62"/>
                </a:lnTo>
                <a:lnTo>
                  <a:pt x="85" y="64"/>
                </a:lnTo>
                <a:lnTo>
                  <a:pt x="94" y="64"/>
                </a:lnTo>
                <a:lnTo>
                  <a:pt x="100" y="62"/>
                </a:lnTo>
                <a:lnTo>
                  <a:pt x="106" y="60"/>
                </a:lnTo>
                <a:lnTo>
                  <a:pt x="106" y="60"/>
                </a:lnTo>
                <a:lnTo>
                  <a:pt x="106" y="55"/>
                </a:lnTo>
                <a:lnTo>
                  <a:pt x="106" y="53"/>
                </a:lnTo>
                <a:lnTo>
                  <a:pt x="106" y="45"/>
                </a:lnTo>
                <a:lnTo>
                  <a:pt x="106" y="45"/>
                </a:lnTo>
                <a:lnTo>
                  <a:pt x="106" y="41"/>
                </a:lnTo>
                <a:lnTo>
                  <a:pt x="106" y="41"/>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6" name="Freeform 62"/>
          <p:cNvSpPr>
            <a:spLocks/>
          </p:cNvSpPr>
          <p:nvPr/>
        </p:nvSpPr>
        <p:spPr bwMode="auto">
          <a:xfrm>
            <a:off x="8537971" y="3875681"/>
            <a:ext cx="91846" cy="50532"/>
          </a:xfrm>
          <a:custGeom>
            <a:avLst/>
            <a:gdLst>
              <a:gd name="T0" fmla="*/ 41 w 41"/>
              <a:gd name="T1" fmla="*/ 8 h 23"/>
              <a:gd name="T2" fmla="*/ 41 w 41"/>
              <a:gd name="T3" fmla="*/ 8 h 23"/>
              <a:gd name="T4" fmla="*/ 37 w 41"/>
              <a:gd name="T5" fmla="*/ 4 h 23"/>
              <a:gd name="T6" fmla="*/ 33 w 41"/>
              <a:gd name="T7" fmla="*/ 4 h 23"/>
              <a:gd name="T8" fmla="*/ 29 w 41"/>
              <a:gd name="T9" fmla="*/ 4 h 23"/>
              <a:gd name="T10" fmla="*/ 25 w 41"/>
              <a:gd name="T11" fmla="*/ 4 h 23"/>
              <a:gd name="T12" fmla="*/ 25 w 41"/>
              <a:gd name="T13" fmla="*/ 4 h 23"/>
              <a:gd name="T14" fmla="*/ 18 w 41"/>
              <a:gd name="T15" fmla="*/ 0 h 23"/>
              <a:gd name="T16" fmla="*/ 14 w 41"/>
              <a:gd name="T17" fmla="*/ 2 h 23"/>
              <a:gd name="T18" fmla="*/ 14 w 41"/>
              <a:gd name="T19" fmla="*/ 2 h 23"/>
              <a:gd name="T20" fmla="*/ 8 w 41"/>
              <a:gd name="T21" fmla="*/ 4 h 23"/>
              <a:gd name="T22" fmla="*/ 6 w 41"/>
              <a:gd name="T23" fmla="*/ 6 h 23"/>
              <a:gd name="T24" fmla="*/ 4 w 41"/>
              <a:gd name="T25" fmla="*/ 10 h 23"/>
              <a:gd name="T26" fmla="*/ 4 w 41"/>
              <a:gd name="T27" fmla="*/ 10 h 23"/>
              <a:gd name="T28" fmla="*/ 0 w 41"/>
              <a:gd name="T29" fmla="*/ 16 h 23"/>
              <a:gd name="T30" fmla="*/ 0 w 41"/>
              <a:gd name="T31" fmla="*/ 16 h 23"/>
              <a:gd name="T32" fmla="*/ 2 w 41"/>
              <a:gd name="T33" fmla="*/ 18 h 23"/>
              <a:gd name="T34" fmla="*/ 4 w 41"/>
              <a:gd name="T35" fmla="*/ 20 h 23"/>
              <a:gd name="T36" fmla="*/ 4 w 41"/>
              <a:gd name="T37" fmla="*/ 20 h 23"/>
              <a:gd name="T38" fmla="*/ 8 w 41"/>
              <a:gd name="T39" fmla="*/ 20 h 23"/>
              <a:gd name="T40" fmla="*/ 10 w 41"/>
              <a:gd name="T41" fmla="*/ 23 h 23"/>
              <a:gd name="T42" fmla="*/ 14 w 41"/>
              <a:gd name="T43" fmla="*/ 23 h 23"/>
              <a:gd name="T44" fmla="*/ 14 w 41"/>
              <a:gd name="T45" fmla="*/ 23 h 23"/>
              <a:gd name="T46" fmla="*/ 16 w 41"/>
              <a:gd name="T47" fmla="*/ 23 h 23"/>
              <a:gd name="T48" fmla="*/ 20 w 41"/>
              <a:gd name="T49" fmla="*/ 23 h 23"/>
              <a:gd name="T50" fmla="*/ 22 w 41"/>
              <a:gd name="T51" fmla="*/ 23 h 23"/>
              <a:gd name="T52" fmla="*/ 27 w 41"/>
              <a:gd name="T53" fmla="*/ 23 h 23"/>
              <a:gd name="T54" fmla="*/ 27 w 41"/>
              <a:gd name="T55" fmla="*/ 23 h 23"/>
              <a:gd name="T56" fmla="*/ 31 w 41"/>
              <a:gd name="T57" fmla="*/ 23 h 23"/>
              <a:gd name="T58" fmla="*/ 35 w 41"/>
              <a:gd name="T59" fmla="*/ 23 h 23"/>
              <a:gd name="T60" fmla="*/ 39 w 41"/>
              <a:gd name="T61" fmla="*/ 23 h 23"/>
              <a:gd name="T62" fmla="*/ 41 w 41"/>
              <a:gd name="T63" fmla="*/ 20 h 23"/>
              <a:gd name="T64" fmla="*/ 41 w 41"/>
              <a:gd name="T65" fmla="*/ 20 h 23"/>
              <a:gd name="T66" fmla="*/ 41 w 41"/>
              <a:gd name="T67" fmla="*/ 18 h 23"/>
              <a:gd name="T68" fmla="*/ 41 w 41"/>
              <a:gd name="T69" fmla="*/ 14 h 23"/>
              <a:gd name="T70" fmla="*/ 39 w 41"/>
              <a:gd name="T71" fmla="*/ 8 h 23"/>
              <a:gd name="T72" fmla="*/ 39 w 41"/>
              <a:gd name="T73" fmla="*/ 8 h 23"/>
              <a:gd name="T74" fmla="*/ 41 w 41"/>
              <a:gd name="T75" fmla="*/ 8 h 23"/>
              <a:gd name="T76" fmla="*/ 41 w 41"/>
              <a:gd name="T77"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23">
                <a:moveTo>
                  <a:pt x="41" y="8"/>
                </a:moveTo>
                <a:lnTo>
                  <a:pt x="41" y="8"/>
                </a:lnTo>
                <a:lnTo>
                  <a:pt x="37" y="4"/>
                </a:lnTo>
                <a:lnTo>
                  <a:pt x="33" y="4"/>
                </a:lnTo>
                <a:lnTo>
                  <a:pt x="29" y="4"/>
                </a:lnTo>
                <a:lnTo>
                  <a:pt x="25" y="4"/>
                </a:lnTo>
                <a:lnTo>
                  <a:pt x="25" y="4"/>
                </a:lnTo>
                <a:lnTo>
                  <a:pt x="18" y="0"/>
                </a:lnTo>
                <a:lnTo>
                  <a:pt x="14" y="2"/>
                </a:lnTo>
                <a:lnTo>
                  <a:pt x="14" y="2"/>
                </a:lnTo>
                <a:lnTo>
                  <a:pt x="8" y="4"/>
                </a:lnTo>
                <a:lnTo>
                  <a:pt x="6" y="6"/>
                </a:lnTo>
                <a:lnTo>
                  <a:pt x="4" y="10"/>
                </a:lnTo>
                <a:lnTo>
                  <a:pt x="4" y="10"/>
                </a:lnTo>
                <a:lnTo>
                  <a:pt x="0" y="16"/>
                </a:lnTo>
                <a:lnTo>
                  <a:pt x="0" y="16"/>
                </a:lnTo>
                <a:lnTo>
                  <a:pt x="2" y="18"/>
                </a:lnTo>
                <a:lnTo>
                  <a:pt x="4" y="20"/>
                </a:lnTo>
                <a:lnTo>
                  <a:pt x="4" y="20"/>
                </a:lnTo>
                <a:lnTo>
                  <a:pt x="8" y="20"/>
                </a:lnTo>
                <a:lnTo>
                  <a:pt x="10" y="23"/>
                </a:lnTo>
                <a:lnTo>
                  <a:pt x="14" y="23"/>
                </a:lnTo>
                <a:lnTo>
                  <a:pt x="14" y="23"/>
                </a:lnTo>
                <a:lnTo>
                  <a:pt x="16" y="23"/>
                </a:lnTo>
                <a:lnTo>
                  <a:pt x="20" y="23"/>
                </a:lnTo>
                <a:lnTo>
                  <a:pt x="22" y="23"/>
                </a:lnTo>
                <a:lnTo>
                  <a:pt x="27" y="23"/>
                </a:lnTo>
                <a:lnTo>
                  <a:pt x="27" y="23"/>
                </a:lnTo>
                <a:lnTo>
                  <a:pt x="31" y="23"/>
                </a:lnTo>
                <a:lnTo>
                  <a:pt x="35" y="23"/>
                </a:lnTo>
                <a:lnTo>
                  <a:pt x="39" y="23"/>
                </a:lnTo>
                <a:lnTo>
                  <a:pt x="41" y="20"/>
                </a:lnTo>
                <a:lnTo>
                  <a:pt x="41" y="20"/>
                </a:lnTo>
                <a:lnTo>
                  <a:pt x="41" y="18"/>
                </a:lnTo>
                <a:lnTo>
                  <a:pt x="41" y="14"/>
                </a:lnTo>
                <a:lnTo>
                  <a:pt x="39" y="8"/>
                </a:lnTo>
                <a:lnTo>
                  <a:pt x="39" y="8"/>
                </a:lnTo>
                <a:lnTo>
                  <a:pt x="41" y="8"/>
                </a:lnTo>
                <a:lnTo>
                  <a:pt x="41" y="8"/>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7" name="Freeform 63"/>
          <p:cNvSpPr>
            <a:spLocks/>
          </p:cNvSpPr>
          <p:nvPr/>
        </p:nvSpPr>
        <p:spPr bwMode="auto">
          <a:xfrm>
            <a:off x="8936712" y="4042659"/>
            <a:ext cx="224011" cy="483352"/>
          </a:xfrm>
          <a:custGeom>
            <a:avLst/>
            <a:gdLst>
              <a:gd name="T0" fmla="*/ 67 w 100"/>
              <a:gd name="T1" fmla="*/ 22 h 220"/>
              <a:gd name="T2" fmla="*/ 61 w 100"/>
              <a:gd name="T3" fmla="*/ 16 h 220"/>
              <a:gd name="T4" fmla="*/ 57 w 100"/>
              <a:gd name="T5" fmla="*/ 8 h 220"/>
              <a:gd name="T6" fmla="*/ 49 w 100"/>
              <a:gd name="T7" fmla="*/ 4 h 220"/>
              <a:gd name="T8" fmla="*/ 45 w 100"/>
              <a:gd name="T9" fmla="*/ 0 h 220"/>
              <a:gd name="T10" fmla="*/ 34 w 100"/>
              <a:gd name="T11" fmla="*/ 8 h 220"/>
              <a:gd name="T12" fmla="*/ 28 w 100"/>
              <a:gd name="T13" fmla="*/ 10 h 220"/>
              <a:gd name="T14" fmla="*/ 22 w 100"/>
              <a:gd name="T15" fmla="*/ 10 h 220"/>
              <a:gd name="T16" fmla="*/ 14 w 100"/>
              <a:gd name="T17" fmla="*/ 10 h 220"/>
              <a:gd name="T18" fmla="*/ 8 w 100"/>
              <a:gd name="T19" fmla="*/ 10 h 220"/>
              <a:gd name="T20" fmla="*/ 4 w 100"/>
              <a:gd name="T21" fmla="*/ 12 h 220"/>
              <a:gd name="T22" fmla="*/ 2 w 100"/>
              <a:gd name="T23" fmla="*/ 18 h 220"/>
              <a:gd name="T24" fmla="*/ 6 w 100"/>
              <a:gd name="T25" fmla="*/ 24 h 220"/>
              <a:gd name="T26" fmla="*/ 12 w 100"/>
              <a:gd name="T27" fmla="*/ 32 h 220"/>
              <a:gd name="T28" fmla="*/ 16 w 100"/>
              <a:gd name="T29" fmla="*/ 38 h 220"/>
              <a:gd name="T30" fmla="*/ 22 w 100"/>
              <a:gd name="T31" fmla="*/ 38 h 220"/>
              <a:gd name="T32" fmla="*/ 32 w 100"/>
              <a:gd name="T33" fmla="*/ 43 h 220"/>
              <a:gd name="T34" fmla="*/ 36 w 100"/>
              <a:gd name="T35" fmla="*/ 51 h 220"/>
              <a:gd name="T36" fmla="*/ 36 w 100"/>
              <a:gd name="T37" fmla="*/ 55 h 220"/>
              <a:gd name="T38" fmla="*/ 26 w 100"/>
              <a:gd name="T39" fmla="*/ 59 h 220"/>
              <a:gd name="T40" fmla="*/ 28 w 100"/>
              <a:gd name="T41" fmla="*/ 63 h 220"/>
              <a:gd name="T42" fmla="*/ 41 w 100"/>
              <a:gd name="T43" fmla="*/ 73 h 220"/>
              <a:gd name="T44" fmla="*/ 49 w 100"/>
              <a:gd name="T45" fmla="*/ 85 h 220"/>
              <a:gd name="T46" fmla="*/ 59 w 100"/>
              <a:gd name="T47" fmla="*/ 98 h 220"/>
              <a:gd name="T48" fmla="*/ 63 w 100"/>
              <a:gd name="T49" fmla="*/ 106 h 220"/>
              <a:gd name="T50" fmla="*/ 71 w 100"/>
              <a:gd name="T51" fmla="*/ 112 h 220"/>
              <a:gd name="T52" fmla="*/ 75 w 100"/>
              <a:gd name="T53" fmla="*/ 126 h 220"/>
              <a:gd name="T54" fmla="*/ 79 w 100"/>
              <a:gd name="T55" fmla="*/ 151 h 220"/>
              <a:gd name="T56" fmla="*/ 79 w 100"/>
              <a:gd name="T57" fmla="*/ 157 h 220"/>
              <a:gd name="T58" fmla="*/ 69 w 100"/>
              <a:gd name="T59" fmla="*/ 167 h 220"/>
              <a:gd name="T60" fmla="*/ 57 w 100"/>
              <a:gd name="T61" fmla="*/ 175 h 220"/>
              <a:gd name="T62" fmla="*/ 53 w 100"/>
              <a:gd name="T63" fmla="*/ 175 h 220"/>
              <a:gd name="T64" fmla="*/ 57 w 100"/>
              <a:gd name="T65" fmla="*/ 188 h 220"/>
              <a:gd name="T66" fmla="*/ 49 w 100"/>
              <a:gd name="T67" fmla="*/ 188 h 220"/>
              <a:gd name="T68" fmla="*/ 41 w 100"/>
              <a:gd name="T69" fmla="*/ 188 h 220"/>
              <a:gd name="T70" fmla="*/ 32 w 100"/>
              <a:gd name="T71" fmla="*/ 196 h 220"/>
              <a:gd name="T72" fmla="*/ 38 w 100"/>
              <a:gd name="T73" fmla="*/ 200 h 220"/>
              <a:gd name="T74" fmla="*/ 34 w 100"/>
              <a:gd name="T75" fmla="*/ 208 h 220"/>
              <a:gd name="T76" fmla="*/ 34 w 100"/>
              <a:gd name="T77" fmla="*/ 216 h 220"/>
              <a:gd name="T78" fmla="*/ 41 w 100"/>
              <a:gd name="T79" fmla="*/ 218 h 220"/>
              <a:gd name="T80" fmla="*/ 55 w 100"/>
              <a:gd name="T81" fmla="*/ 208 h 220"/>
              <a:gd name="T82" fmla="*/ 55 w 100"/>
              <a:gd name="T83" fmla="*/ 206 h 220"/>
              <a:gd name="T84" fmla="*/ 57 w 100"/>
              <a:gd name="T85" fmla="*/ 202 h 220"/>
              <a:gd name="T86" fmla="*/ 61 w 100"/>
              <a:gd name="T87" fmla="*/ 196 h 220"/>
              <a:gd name="T88" fmla="*/ 69 w 100"/>
              <a:gd name="T89" fmla="*/ 194 h 220"/>
              <a:gd name="T90" fmla="*/ 79 w 100"/>
              <a:gd name="T91" fmla="*/ 192 h 220"/>
              <a:gd name="T92" fmla="*/ 94 w 100"/>
              <a:gd name="T93" fmla="*/ 181 h 220"/>
              <a:gd name="T94" fmla="*/ 100 w 100"/>
              <a:gd name="T95" fmla="*/ 165 h 220"/>
              <a:gd name="T96" fmla="*/ 98 w 100"/>
              <a:gd name="T97" fmla="*/ 132 h 220"/>
              <a:gd name="T98" fmla="*/ 88 w 100"/>
              <a:gd name="T99" fmla="*/ 112 h 220"/>
              <a:gd name="T100" fmla="*/ 79 w 100"/>
              <a:gd name="T101" fmla="*/ 106 h 220"/>
              <a:gd name="T102" fmla="*/ 61 w 100"/>
              <a:gd name="T103" fmla="*/ 90 h 220"/>
              <a:gd name="T104" fmla="*/ 55 w 100"/>
              <a:gd name="T105" fmla="*/ 77 h 220"/>
              <a:gd name="T106" fmla="*/ 51 w 100"/>
              <a:gd name="T107" fmla="*/ 69 h 220"/>
              <a:gd name="T108" fmla="*/ 53 w 100"/>
              <a:gd name="T109" fmla="*/ 55 h 220"/>
              <a:gd name="T110" fmla="*/ 61 w 100"/>
              <a:gd name="T111" fmla="*/ 47 h 220"/>
              <a:gd name="T112" fmla="*/ 63 w 100"/>
              <a:gd name="T113" fmla="*/ 38 h 220"/>
              <a:gd name="T114" fmla="*/ 73 w 100"/>
              <a:gd name="T115" fmla="*/ 34 h 220"/>
              <a:gd name="T116" fmla="*/ 79 w 100"/>
              <a:gd name="T117" fmla="*/ 28 h 220"/>
              <a:gd name="T118" fmla="*/ 75 w 100"/>
              <a:gd name="T119" fmla="*/ 2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 h="220">
                <a:moveTo>
                  <a:pt x="75" y="26"/>
                </a:moveTo>
                <a:lnTo>
                  <a:pt x="75" y="26"/>
                </a:lnTo>
                <a:lnTo>
                  <a:pt x="67" y="22"/>
                </a:lnTo>
                <a:lnTo>
                  <a:pt x="63" y="18"/>
                </a:lnTo>
                <a:lnTo>
                  <a:pt x="61" y="16"/>
                </a:lnTo>
                <a:lnTo>
                  <a:pt x="61" y="16"/>
                </a:lnTo>
                <a:lnTo>
                  <a:pt x="63" y="10"/>
                </a:lnTo>
                <a:lnTo>
                  <a:pt x="63" y="8"/>
                </a:lnTo>
                <a:lnTo>
                  <a:pt x="57" y="8"/>
                </a:lnTo>
                <a:lnTo>
                  <a:pt x="57" y="8"/>
                </a:lnTo>
                <a:lnTo>
                  <a:pt x="53" y="6"/>
                </a:lnTo>
                <a:lnTo>
                  <a:pt x="49" y="4"/>
                </a:lnTo>
                <a:lnTo>
                  <a:pt x="47" y="2"/>
                </a:lnTo>
                <a:lnTo>
                  <a:pt x="47" y="2"/>
                </a:lnTo>
                <a:lnTo>
                  <a:pt x="45" y="0"/>
                </a:lnTo>
                <a:lnTo>
                  <a:pt x="41" y="2"/>
                </a:lnTo>
                <a:lnTo>
                  <a:pt x="34" y="8"/>
                </a:lnTo>
                <a:lnTo>
                  <a:pt x="34" y="8"/>
                </a:lnTo>
                <a:lnTo>
                  <a:pt x="32" y="10"/>
                </a:lnTo>
                <a:lnTo>
                  <a:pt x="32" y="10"/>
                </a:lnTo>
                <a:lnTo>
                  <a:pt x="28" y="10"/>
                </a:lnTo>
                <a:lnTo>
                  <a:pt x="26" y="10"/>
                </a:lnTo>
                <a:lnTo>
                  <a:pt x="26" y="10"/>
                </a:lnTo>
                <a:lnTo>
                  <a:pt x="22" y="10"/>
                </a:lnTo>
                <a:lnTo>
                  <a:pt x="18" y="10"/>
                </a:lnTo>
                <a:lnTo>
                  <a:pt x="16" y="8"/>
                </a:lnTo>
                <a:lnTo>
                  <a:pt x="14" y="10"/>
                </a:lnTo>
                <a:lnTo>
                  <a:pt x="14" y="10"/>
                </a:lnTo>
                <a:lnTo>
                  <a:pt x="12" y="12"/>
                </a:lnTo>
                <a:lnTo>
                  <a:pt x="8" y="10"/>
                </a:lnTo>
                <a:lnTo>
                  <a:pt x="6" y="10"/>
                </a:lnTo>
                <a:lnTo>
                  <a:pt x="4" y="12"/>
                </a:lnTo>
                <a:lnTo>
                  <a:pt x="4" y="12"/>
                </a:lnTo>
                <a:lnTo>
                  <a:pt x="0" y="14"/>
                </a:lnTo>
                <a:lnTo>
                  <a:pt x="0" y="14"/>
                </a:lnTo>
                <a:lnTo>
                  <a:pt x="2" y="18"/>
                </a:lnTo>
                <a:lnTo>
                  <a:pt x="4" y="22"/>
                </a:lnTo>
                <a:lnTo>
                  <a:pt x="4" y="22"/>
                </a:lnTo>
                <a:lnTo>
                  <a:pt x="6" y="24"/>
                </a:lnTo>
                <a:lnTo>
                  <a:pt x="8" y="26"/>
                </a:lnTo>
                <a:lnTo>
                  <a:pt x="10" y="30"/>
                </a:lnTo>
                <a:lnTo>
                  <a:pt x="12" y="32"/>
                </a:lnTo>
                <a:lnTo>
                  <a:pt x="12" y="32"/>
                </a:lnTo>
                <a:lnTo>
                  <a:pt x="12" y="36"/>
                </a:lnTo>
                <a:lnTo>
                  <a:pt x="16" y="38"/>
                </a:lnTo>
                <a:lnTo>
                  <a:pt x="20" y="40"/>
                </a:lnTo>
                <a:lnTo>
                  <a:pt x="22" y="38"/>
                </a:lnTo>
                <a:lnTo>
                  <a:pt x="22" y="38"/>
                </a:lnTo>
                <a:lnTo>
                  <a:pt x="28" y="36"/>
                </a:lnTo>
                <a:lnTo>
                  <a:pt x="30" y="38"/>
                </a:lnTo>
                <a:lnTo>
                  <a:pt x="32" y="43"/>
                </a:lnTo>
                <a:lnTo>
                  <a:pt x="32" y="43"/>
                </a:lnTo>
                <a:lnTo>
                  <a:pt x="34" y="49"/>
                </a:lnTo>
                <a:lnTo>
                  <a:pt x="36" y="51"/>
                </a:lnTo>
                <a:lnTo>
                  <a:pt x="36" y="53"/>
                </a:lnTo>
                <a:lnTo>
                  <a:pt x="36" y="53"/>
                </a:lnTo>
                <a:lnTo>
                  <a:pt x="36" y="55"/>
                </a:lnTo>
                <a:lnTo>
                  <a:pt x="32" y="57"/>
                </a:lnTo>
                <a:lnTo>
                  <a:pt x="28" y="57"/>
                </a:lnTo>
                <a:lnTo>
                  <a:pt x="26" y="59"/>
                </a:lnTo>
                <a:lnTo>
                  <a:pt x="26" y="59"/>
                </a:lnTo>
                <a:lnTo>
                  <a:pt x="26" y="61"/>
                </a:lnTo>
                <a:lnTo>
                  <a:pt x="28" y="63"/>
                </a:lnTo>
                <a:lnTo>
                  <a:pt x="32" y="67"/>
                </a:lnTo>
                <a:lnTo>
                  <a:pt x="38" y="69"/>
                </a:lnTo>
                <a:lnTo>
                  <a:pt x="41" y="73"/>
                </a:lnTo>
                <a:lnTo>
                  <a:pt x="41" y="73"/>
                </a:lnTo>
                <a:lnTo>
                  <a:pt x="45" y="79"/>
                </a:lnTo>
                <a:lnTo>
                  <a:pt x="49" y="85"/>
                </a:lnTo>
                <a:lnTo>
                  <a:pt x="49" y="85"/>
                </a:lnTo>
                <a:lnTo>
                  <a:pt x="55" y="94"/>
                </a:lnTo>
                <a:lnTo>
                  <a:pt x="59" y="98"/>
                </a:lnTo>
                <a:lnTo>
                  <a:pt x="61" y="102"/>
                </a:lnTo>
                <a:lnTo>
                  <a:pt x="61" y="102"/>
                </a:lnTo>
                <a:lnTo>
                  <a:pt x="63" y="106"/>
                </a:lnTo>
                <a:lnTo>
                  <a:pt x="65" y="108"/>
                </a:lnTo>
                <a:lnTo>
                  <a:pt x="71" y="112"/>
                </a:lnTo>
                <a:lnTo>
                  <a:pt x="71" y="112"/>
                </a:lnTo>
                <a:lnTo>
                  <a:pt x="75" y="118"/>
                </a:lnTo>
                <a:lnTo>
                  <a:pt x="75" y="126"/>
                </a:lnTo>
                <a:lnTo>
                  <a:pt x="75" y="126"/>
                </a:lnTo>
                <a:lnTo>
                  <a:pt x="75" y="139"/>
                </a:lnTo>
                <a:lnTo>
                  <a:pt x="75" y="145"/>
                </a:lnTo>
                <a:lnTo>
                  <a:pt x="79" y="151"/>
                </a:lnTo>
                <a:lnTo>
                  <a:pt x="79" y="151"/>
                </a:lnTo>
                <a:lnTo>
                  <a:pt x="79" y="153"/>
                </a:lnTo>
                <a:lnTo>
                  <a:pt x="79" y="157"/>
                </a:lnTo>
                <a:lnTo>
                  <a:pt x="77" y="161"/>
                </a:lnTo>
                <a:lnTo>
                  <a:pt x="69" y="167"/>
                </a:lnTo>
                <a:lnTo>
                  <a:pt x="69" y="167"/>
                </a:lnTo>
                <a:lnTo>
                  <a:pt x="65" y="173"/>
                </a:lnTo>
                <a:lnTo>
                  <a:pt x="63" y="175"/>
                </a:lnTo>
                <a:lnTo>
                  <a:pt x="57" y="175"/>
                </a:lnTo>
                <a:lnTo>
                  <a:pt x="57" y="175"/>
                </a:lnTo>
                <a:lnTo>
                  <a:pt x="53" y="175"/>
                </a:lnTo>
                <a:lnTo>
                  <a:pt x="53" y="175"/>
                </a:lnTo>
                <a:lnTo>
                  <a:pt x="53" y="179"/>
                </a:lnTo>
                <a:lnTo>
                  <a:pt x="57" y="183"/>
                </a:lnTo>
                <a:lnTo>
                  <a:pt x="57" y="188"/>
                </a:lnTo>
                <a:lnTo>
                  <a:pt x="57" y="188"/>
                </a:lnTo>
                <a:lnTo>
                  <a:pt x="53" y="190"/>
                </a:lnTo>
                <a:lnTo>
                  <a:pt x="49" y="188"/>
                </a:lnTo>
                <a:lnTo>
                  <a:pt x="43" y="188"/>
                </a:lnTo>
                <a:lnTo>
                  <a:pt x="41" y="188"/>
                </a:lnTo>
                <a:lnTo>
                  <a:pt x="41" y="188"/>
                </a:lnTo>
                <a:lnTo>
                  <a:pt x="41" y="188"/>
                </a:lnTo>
                <a:lnTo>
                  <a:pt x="38" y="192"/>
                </a:lnTo>
                <a:lnTo>
                  <a:pt x="32" y="196"/>
                </a:lnTo>
                <a:lnTo>
                  <a:pt x="32" y="196"/>
                </a:lnTo>
                <a:lnTo>
                  <a:pt x="38" y="200"/>
                </a:lnTo>
                <a:lnTo>
                  <a:pt x="38" y="200"/>
                </a:lnTo>
                <a:lnTo>
                  <a:pt x="38" y="202"/>
                </a:lnTo>
                <a:lnTo>
                  <a:pt x="36" y="204"/>
                </a:lnTo>
                <a:lnTo>
                  <a:pt x="34" y="208"/>
                </a:lnTo>
                <a:lnTo>
                  <a:pt x="34" y="212"/>
                </a:lnTo>
                <a:lnTo>
                  <a:pt x="34" y="212"/>
                </a:lnTo>
                <a:lnTo>
                  <a:pt x="34" y="216"/>
                </a:lnTo>
                <a:lnTo>
                  <a:pt x="36" y="218"/>
                </a:lnTo>
                <a:lnTo>
                  <a:pt x="38" y="220"/>
                </a:lnTo>
                <a:lnTo>
                  <a:pt x="41" y="218"/>
                </a:lnTo>
                <a:lnTo>
                  <a:pt x="41" y="218"/>
                </a:lnTo>
                <a:lnTo>
                  <a:pt x="47" y="212"/>
                </a:lnTo>
                <a:lnTo>
                  <a:pt x="55" y="208"/>
                </a:lnTo>
                <a:lnTo>
                  <a:pt x="55" y="208"/>
                </a:lnTo>
                <a:lnTo>
                  <a:pt x="55" y="208"/>
                </a:lnTo>
                <a:lnTo>
                  <a:pt x="55" y="206"/>
                </a:lnTo>
                <a:lnTo>
                  <a:pt x="57" y="204"/>
                </a:lnTo>
                <a:lnTo>
                  <a:pt x="57" y="202"/>
                </a:lnTo>
                <a:lnTo>
                  <a:pt x="57" y="202"/>
                </a:lnTo>
                <a:lnTo>
                  <a:pt x="59" y="202"/>
                </a:lnTo>
                <a:lnTo>
                  <a:pt x="61" y="200"/>
                </a:lnTo>
                <a:lnTo>
                  <a:pt x="61" y="196"/>
                </a:lnTo>
                <a:lnTo>
                  <a:pt x="61" y="196"/>
                </a:lnTo>
                <a:lnTo>
                  <a:pt x="65" y="194"/>
                </a:lnTo>
                <a:lnTo>
                  <a:pt x="69" y="194"/>
                </a:lnTo>
                <a:lnTo>
                  <a:pt x="69" y="194"/>
                </a:lnTo>
                <a:lnTo>
                  <a:pt x="73" y="194"/>
                </a:lnTo>
                <a:lnTo>
                  <a:pt x="79" y="192"/>
                </a:lnTo>
                <a:lnTo>
                  <a:pt x="90" y="183"/>
                </a:lnTo>
                <a:lnTo>
                  <a:pt x="90" y="183"/>
                </a:lnTo>
                <a:lnTo>
                  <a:pt x="94" y="181"/>
                </a:lnTo>
                <a:lnTo>
                  <a:pt x="96" y="177"/>
                </a:lnTo>
                <a:lnTo>
                  <a:pt x="100" y="165"/>
                </a:lnTo>
                <a:lnTo>
                  <a:pt x="100" y="165"/>
                </a:lnTo>
                <a:lnTo>
                  <a:pt x="100" y="155"/>
                </a:lnTo>
                <a:lnTo>
                  <a:pt x="100" y="145"/>
                </a:lnTo>
                <a:lnTo>
                  <a:pt x="98" y="132"/>
                </a:lnTo>
                <a:lnTo>
                  <a:pt x="98" y="132"/>
                </a:lnTo>
                <a:lnTo>
                  <a:pt x="92" y="118"/>
                </a:lnTo>
                <a:lnTo>
                  <a:pt x="88" y="112"/>
                </a:lnTo>
                <a:lnTo>
                  <a:pt x="83" y="108"/>
                </a:lnTo>
                <a:lnTo>
                  <a:pt x="83" y="108"/>
                </a:lnTo>
                <a:lnTo>
                  <a:pt x="79" y="106"/>
                </a:lnTo>
                <a:lnTo>
                  <a:pt x="71" y="100"/>
                </a:lnTo>
                <a:lnTo>
                  <a:pt x="61" y="90"/>
                </a:lnTo>
                <a:lnTo>
                  <a:pt x="61" y="90"/>
                </a:lnTo>
                <a:lnTo>
                  <a:pt x="59" y="83"/>
                </a:lnTo>
                <a:lnTo>
                  <a:pt x="57" y="81"/>
                </a:lnTo>
                <a:lnTo>
                  <a:pt x="55" y="77"/>
                </a:lnTo>
                <a:lnTo>
                  <a:pt x="55" y="77"/>
                </a:lnTo>
                <a:lnTo>
                  <a:pt x="53" y="75"/>
                </a:lnTo>
                <a:lnTo>
                  <a:pt x="51" y="69"/>
                </a:lnTo>
                <a:lnTo>
                  <a:pt x="51" y="59"/>
                </a:lnTo>
                <a:lnTo>
                  <a:pt x="51" y="59"/>
                </a:lnTo>
                <a:lnTo>
                  <a:pt x="53" y="55"/>
                </a:lnTo>
                <a:lnTo>
                  <a:pt x="57" y="51"/>
                </a:lnTo>
                <a:lnTo>
                  <a:pt x="59" y="49"/>
                </a:lnTo>
                <a:lnTo>
                  <a:pt x="61" y="47"/>
                </a:lnTo>
                <a:lnTo>
                  <a:pt x="61" y="47"/>
                </a:lnTo>
                <a:lnTo>
                  <a:pt x="61" y="40"/>
                </a:lnTo>
                <a:lnTo>
                  <a:pt x="63" y="38"/>
                </a:lnTo>
                <a:lnTo>
                  <a:pt x="67" y="36"/>
                </a:lnTo>
                <a:lnTo>
                  <a:pt x="67" y="36"/>
                </a:lnTo>
                <a:lnTo>
                  <a:pt x="73" y="34"/>
                </a:lnTo>
                <a:lnTo>
                  <a:pt x="77" y="30"/>
                </a:lnTo>
                <a:lnTo>
                  <a:pt x="77" y="30"/>
                </a:lnTo>
                <a:lnTo>
                  <a:pt x="79" y="28"/>
                </a:lnTo>
                <a:lnTo>
                  <a:pt x="79" y="28"/>
                </a:lnTo>
                <a:lnTo>
                  <a:pt x="75" y="26"/>
                </a:lnTo>
                <a:lnTo>
                  <a:pt x="75" y="2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8" name="Freeform 64"/>
          <p:cNvSpPr>
            <a:spLocks/>
          </p:cNvSpPr>
          <p:nvPr/>
        </p:nvSpPr>
        <p:spPr bwMode="auto">
          <a:xfrm>
            <a:off x="8941192" y="4332670"/>
            <a:ext cx="172490" cy="140611"/>
          </a:xfrm>
          <a:custGeom>
            <a:avLst/>
            <a:gdLst>
              <a:gd name="T0" fmla="*/ 39 w 77"/>
              <a:gd name="T1" fmla="*/ 56 h 64"/>
              <a:gd name="T2" fmla="*/ 41 w 77"/>
              <a:gd name="T3" fmla="*/ 56 h 64"/>
              <a:gd name="T4" fmla="*/ 51 w 77"/>
              <a:gd name="T5" fmla="*/ 58 h 64"/>
              <a:gd name="T6" fmla="*/ 55 w 77"/>
              <a:gd name="T7" fmla="*/ 56 h 64"/>
              <a:gd name="T8" fmla="*/ 51 w 77"/>
              <a:gd name="T9" fmla="*/ 47 h 64"/>
              <a:gd name="T10" fmla="*/ 51 w 77"/>
              <a:gd name="T11" fmla="*/ 43 h 64"/>
              <a:gd name="T12" fmla="*/ 55 w 77"/>
              <a:gd name="T13" fmla="*/ 43 h 64"/>
              <a:gd name="T14" fmla="*/ 63 w 77"/>
              <a:gd name="T15" fmla="*/ 41 h 64"/>
              <a:gd name="T16" fmla="*/ 67 w 77"/>
              <a:gd name="T17" fmla="*/ 35 h 64"/>
              <a:gd name="T18" fmla="*/ 77 w 77"/>
              <a:gd name="T19" fmla="*/ 25 h 64"/>
              <a:gd name="T20" fmla="*/ 77 w 77"/>
              <a:gd name="T21" fmla="*/ 19 h 64"/>
              <a:gd name="T22" fmla="*/ 73 w 77"/>
              <a:gd name="T23" fmla="*/ 9 h 64"/>
              <a:gd name="T24" fmla="*/ 71 w 77"/>
              <a:gd name="T25" fmla="*/ 0 h 64"/>
              <a:gd name="T26" fmla="*/ 63 w 77"/>
              <a:gd name="T27" fmla="*/ 2 h 64"/>
              <a:gd name="T28" fmla="*/ 57 w 77"/>
              <a:gd name="T29" fmla="*/ 2 h 64"/>
              <a:gd name="T30" fmla="*/ 53 w 77"/>
              <a:gd name="T31" fmla="*/ 7 h 64"/>
              <a:gd name="T32" fmla="*/ 51 w 77"/>
              <a:gd name="T33" fmla="*/ 9 h 64"/>
              <a:gd name="T34" fmla="*/ 49 w 77"/>
              <a:gd name="T35" fmla="*/ 11 h 64"/>
              <a:gd name="T36" fmla="*/ 49 w 77"/>
              <a:gd name="T37" fmla="*/ 9 h 64"/>
              <a:gd name="T38" fmla="*/ 47 w 77"/>
              <a:gd name="T39" fmla="*/ 7 h 64"/>
              <a:gd name="T40" fmla="*/ 41 w 77"/>
              <a:gd name="T41" fmla="*/ 4 h 64"/>
              <a:gd name="T42" fmla="*/ 32 w 77"/>
              <a:gd name="T43" fmla="*/ 2 h 64"/>
              <a:gd name="T44" fmla="*/ 22 w 77"/>
              <a:gd name="T45" fmla="*/ 2 h 64"/>
              <a:gd name="T46" fmla="*/ 16 w 77"/>
              <a:gd name="T47" fmla="*/ 2 h 64"/>
              <a:gd name="T48" fmla="*/ 6 w 77"/>
              <a:gd name="T49" fmla="*/ 9 h 64"/>
              <a:gd name="T50" fmla="*/ 2 w 77"/>
              <a:gd name="T51" fmla="*/ 13 h 64"/>
              <a:gd name="T52" fmla="*/ 0 w 77"/>
              <a:gd name="T53" fmla="*/ 21 h 64"/>
              <a:gd name="T54" fmla="*/ 2 w 77"/>
              <a:gd name="T55" fmla="*/ 27 h 64"/>
              <a:gd name="T56" fmla="*/ 4 w 77"/>
              <a:gd name="T57" fmla="*/ 33 h 64"/>
              <a:gd name="T58" fmla="*/ 4 w 77"/>
              <a:gd name="T59" fmla="*/ 37 h 64"/>
              <a:gd name="T60" fmla="*/ 4 w 77"/>
              <a:gd name="T61" fmla="*/ 37 h 64"/>
              <a:gd name="T62" fmla="*/ 8 w 77"/>
              <a:gd name="T63" fmla="*/ 41 h 64"/>
              <a:gd name="T64" fmla="*/ 8 w 77"/>
              <a:gd name="T65" fmla="*/ 51 h 64"/>
              <a:gd name="T66" fmla="*/ 10 w 77"/>
              <a:gd name="T67" fmla="*/ 54 h 64"/>
              <a:gd name="T68" fmla="*/ 16 w 77"/>
              <a:gd name="T69" fmla="*/ 51 h 64"/>
              <a:gd name="T70" fmla="*/ 18 w 77"/>
              <a:gd name="T71" fmla="*/ 54 h 64"/>
              <a:gd name="T72" fmla="*/ 16 w 77"/>
              <a:gd name="T73" fmla="*/ 58 h 64"/>
              <a:gd name="T74" fmla="*/ 18 w 77"/>
              <a:gd name="T75" fmla="*/ 60 h 64"/>
              <a:gd name="T76" fmla="*/ 24 w 77"/>
              <a:gd name="T77" fmla="*/ 60 h 64"/>
              <a:gd name="T78" fmla="*/ 28 w 77"/>
              <a:gd name="T79" fmla="*/ 62 h 64"/>
              <a:gd name="T80" fmla="*/ 30 w 77"/>
              <a:gd name="T81" fmla="*/ 64 h 64"/>
              <a:gd name="T82" fmla="*/ 36 w 77"/>
              <a:gd name="T83" fmla="*/ 60 h 64"/>
              <a:gd name="T84" fmla="*/ 39 w 77"/>
              <a:gd name="T8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64">
                <a:moveTo>
                  <a:pt x="39" y="56"/>
                </a:moveTo>
                <a:lnTo>
                  <a:pt x="39" y="56"/>
                </a:lnTo>
                <a:lnTo>
                  <a:pt x="39" y="56"/>
                </a:lnTo>
                <a:lnTo>
                  <a:pt x="41" y="56"/>
                </a:lnTo>
                <a:lnTo>
                  <a:pt x="47" y="56"/>
                </a:lnTo>
                <a:lnTo>
                  <a:pt x="51" y="58"/>
                </a:lnTo>
                <a:lnTo>
                  <a:pt x="55" y="56"/>
                </a:lnTo>
                <a:lnTo>
                  <a:pt x="55" y="56"/>
                </a:lnTo>
                <a:lnTo>
                  <a:pt x="55" y="51"/>
                </a:lnTo>
                <a:lnTo>
                  <a:pt x="51" y="47"/>
                </a:lnTo>
                <a:lnTo>
                  <a:pt x="51" y="43"/>
                </a:lnTo>
                <a:lnTo>
                  <a:pt x="51" y="43"/>
                </a:lnTo>
                <a:lnTo>
                  <a:pt x="55" y="43"/>
                </a:lnTo>
                <a:lnTo>
                  <a:pt x="55" y="43"/>
                </a:lnTo>
                <a:lnTo>
                  <a:pt x="61" y="43"/>
                </a:lnTo>
                <a:lnTo>
                  <a:pt x="63" y="41"/>
                </a:lnTo>
                <a:lnTo>
                  <a:pt x="67" y="35"/>
                </a:lnTo>
                <a:lnTo>
                  <a:pt x="67" y="35"/>
                </a:lnTo>
                <a:lnTo>
                  <a:pt x="75" y="29"/>
                </a:lnTo>
                <a:lnTo>
                  <a:pt x="77" y="25"/>
                </a:lnTo>
                <a:lnTo>
                  <a:pt x="77" y="21"/>
                </a:lnTo>
                <a:lnTo>
                  <a:pt x="77" y="19"/>
                </a:lnTo>
                <a:lnTo>
                  <a:pt x="77" y="19"/>
                </a:lnTo>
                <a:lnTo>
                  <a:pt x="73" y="9"/>
                </a:lnTo>
                <a:lnTo>
                  <a:pt x="71" y="0"/>
                </a:lnTo>
                <a:lnTo>
                  <a:pt x="71" y="0"/>
                </a:lnTo>
                <a:lnTo>
                  <a:pt x="67" y="2"/>
                </a:lnTo>
                <a:lnTo>
                  <a:pt x="63" y="2"/>
                </a:lnTo>
                <a:lnTo>
                  <a:pt x="63" y="2"/>
                </a:lnTo>
                <a:lnTo>
                  <a:pt x="57" y="2"/>
                </a:lnTo>
                <a:lnTo>
                  <a:pt x="53" y="2"/>
                </a:lnTo>
                <a:lnTo>
                  <a:pt x="53" y="7"/>
                </a:lnTo>
                <a:lnTo>
                  <a:pt x="53" y="7"/>
                </a:lnTo>
                <a:lnTo>
                  <a:pt x="51" y="9"/>
                </a:lnTo>
                <a:lnTo>
                  <a:pt x="51" y="11"/>
                </a:lnTo>
                <a:lnTo>
                  <a:pt x="49" y="11"/>
                </a:lnTo>
                <a:lnTo>
                  <a:pt x="49" y="9"/>
                </a:lnTo>
                <a:lnTo>
                  <a:pt x="49" y="9"/>
                </a:lnTo>
                <a:lnTo>
                  <a:pt x="49" y="9"/>
                </a:lnTo>
                <a:lnTo>
                  <a:pt x="47" y="7"/>
                </a:lnTo>
                <a:lnTo>
                  <a:pt x="41" y="4"/>
                </a:lnTo>
                <a:lnTo>
                  <a:pt x="41" y="4"/>
                </a:lnTo>
                <a:lnTo>
                  <a:pt x="36" y="2"/>
                </a:lnTo>
                <a:lnTo>
                  <a:pt x="32" y="2"/>
                </a:lnTo>
                <a:lnTo>
                  <a:pt x="26" y="4"/>
                </a:lnTo>
                <a:lnTo>
                  <a:pt x="22" y="2"/>
                </a:lnTo>
                <a:lnTo>
                  <a:pt x="22" y="2"/>
                </a:lnTo>
                <a:lnTo>
                  <a:pt x="16" y="2"/>
                </a:lnTo>
                <a:lnTo>
                  <a:pt x="12" y="4"/>
                </a:lnTo>
                <a:lnTo>
                  <a:pt x="6" y="9"/>
                </a:lnTo>
                <a:lnTo>
                  <a:pt x="2" y="13"/>
                </a:lnTo>
                <a:lnTo>
                  <a:pt x="2" y="13"/>
                </a:lnTo>
                <a:lnTo>
                  <a:pt x="0" y="17"/>
                </a:lnTo>
                <a:lnTo>
                  <a:pt x="0" y="21"/>
                </a:lnTo>
                <a:lnTo>
                  <a:pt x="2" y="23"/>
                </a:lnTo>
                <a:lnTo>
                  <a:pt x="2" y="27"/>
                </a:lnTo>
                <a:lnTo>
                  <a:pt x="2" y="27"/>
                </a:lnTo>
                <a:lnTo>
                  <a:pt x="4" y="33"/>
                </a:lnTo>
                <a:lnTo>
                  <a:pt x="6" y="35"/>
                </a:lnTo>
                <a:lnTo>
                  <a:pt x="4" y="37"/>
                </a:lnTo>
                <a:lnTo>
                  <a:pt x="4" y="37"/>
                </a:lnTo>
                <a:lnTo>
                  <a:pt x="4" y="37"/>
                </a:lnTo>
                <a:lnTo>
                  <a:pt x="4" y="37"/>
                </a:lnTo>
                <a:lnTo>
                  <a:pt x="8" y="41"/>
                </a:lnTo>
                <a:lnTo>
                  <a:pt x="8" y="43"/>
                </a:lnTo>
                <a:lnTo>
                  <a:pt x="8" y="51"/>
                </a:lnTo>
                <a:lnTo>
                  <a:pt x="8" y="51"/>
                </a:lnTo>
                <a:lnTo>
                  <a:pt x="10" y="54"/>
                </a:lnTo>
                <a:lnTo>
                  <a:pt x="12" y="54"/>
                </a:lnTo>
                <a:lnTo>
                  <a:pt x="16" y="51"/>
                </a:lnTo>
                <a:lnTo>
                  <a:pt x="16" y="51"/>
                </a:lnTo>
                <a:lnTo>
                  <a:pt x="18" y="54"/>
                </a:lnTo>
                <a:lnTo>
                  <a:pt x="18" y="56"/>
                </a:lnTo>
                <a:lnTo>
                  <a:pt x="16" y="58"/>
                </a:lnTo>
                <a:lnTo>
                  <a:pt x="18" y="60"/>
                </a:lnTo>
                <a:lnTo>
                  <a:pt x="18" y="60"/>
                </a:lnTo>
                <a:lnTo>
                  <a:pt x="20" y="62"/>
                </a:lnTo>
                <a:lnTo>
                  <a:pt x="24" y="60"/>
                </a:lnTo>
                <a:lnTo>
                  <a:pt x="26" y="60"/>
                </a:lnTo>
                <a:lnTo>
                  <a:pt x="28" y="62"/>
                </a:lnTo>
                <a:lnTo>
                  <a:pt x="28" y="62"/>
                </a:lnTo>
                <a:lnTo>
                  <a:pt x="30" y="64"/>
                </a:lnTo>
                <a:lnTo>
                  <a:pt x="30" y="64"/>
                </a:lnTo>
                <a:lnTo>
                  <a:pt x="36" y="60"/>
                </a:lnTo>
                <a:lnTo>
                  <a:pt x="39" y="56"/>
                </a:lnTo>
                <a:lnTo>
                  <a:pt x="39" y="5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69" name="Freeform 65"/>
          <p:cNvSpPr>
            <a:spLocks/>
          </p:cNvSpPr>
          <p:nvPr/>
        </p:nvSpPr>
        <p:spPr bwMode="auto">
          <a:xfrm>
            <a:off x="8871748" y="4073417"/>
            <a:ext cx="232973" cy="283422"/>
          </a:xfrm>
          <a:custGeom>
            <a:avLst/>
            <a:gdLst>
              <a:gd name="T0" fmla="*/ 67 w 104"/>
              <a:gd name="T1" fmla="*/ 55 h 129"/>
              <a:gd name="T2" fmla="*/ 55 w 104"/>
              <a:gd name="T3" fmla="*/ 47 h 129"/>
              <a:gd name="T4" fmla="*/ 57 w 104"/>
              <a:gd name="T5" fmla="*/ 43 h 129"/>
              <a:gd name="T6" fmla="*/ 65 w 104"/>
              <a:gd name="T7" fmla="*/ 39 h 129"/>
              <a:gd name="T8" fmla="*/ 63 w 104"/>
              <a:gd name="T9" fmla="*/ 35 h 129"/>
              <a:gd name="T10" fmla="*/ 59 w 104"/>
              <a:gd name="T11" fmla="*/ 24 h 129"/>
              <a:gd name="T12" fmla="*/ 51 w 104"/>
              <a:gd name="T13" fmla="*/ 24 h 129"/>
              <a:gd name="T14" fmla="*/ 41 w 104"/>
              <a:gd name="T15" fmla="*/ 22 h 129"/>
              <a:gd name="T16" fmla="*/ 39 w 104"/>
              <a:gd name="T17" fmla="*/ 16 h 129"/>
              <a:gd name="T18" fmla="*/ 33 w 104"/>
              <a:gd name="T19" fmla="*/ 8 h 129"/>
              <a:gd name="T20" fmla="*/ 29 w 104"/>
              <a:gd name="T21" fmla="*/ 0 h 129"/>
              <a:gd name="T22" fmla="*/ 23 w 104"/>
              <a:gd name="T23" fmla="*/ 0 h 129"/>
              <a:gd name="T24" fmla="*/ 21 w 104"/>
              <a:gd name="T25" fmla="*/ 2 h 129"/>
              <a:gd name="T26" fmla="*/ 23 w 104"/>
              <a:gd name="T27" fmla="*/ 14 h 129"/>
              <a:gd name="T28" fmla="*/ 21 w 104"/>
              <a:gd name="T29" fmla="*/ 18 h 129"/>
              <a:gd name="T30" fmla="*/ 14 w 104"/>
              <a:gd name="T31" fmla="*/ 12 h 129"/>
              <a:gd name="T32" fmla="*/ 8 w 104"/>
              <a:gd name="T33" fmla="*/ 16 h 129"/>
              <a:gd name="T34" fmla="*/ 4 w 104"/>
              <a:gd name="T35" fmla="*/ 26 h 129"/>
              <a:gd name="T36" fmla="*/ 2 w 104"/>
              <a:gd name="T37" fmla="*/ 31 h 129"/>
              <a:gd name="T38" fmla="*/ 4 w 104"/>
              <a:gd name="T39" fmla="*/ 43 h 129"/>
              <a:gd name="T40" fmla="*/ 8 w 104"/>
              <a:gd name="T41" fmla="*/ 43 h 129"/>
              <a:gd name="T42" fmla="*/ 14 w 104"/>
              <a:gd name="T43" fmla="*/ 47 h 129"/>
              <a:gd name="T44" fmla="*/ 12 w 104"/>
              <a:gd name="T45" fmla="*/ 61 h 129"/>
              <a:gd name="T46" fmla="*/ 10 w 104"/>
              <a:gd name="T47" fmla="*/ 67 h 129"/>
              <a:gd name="T48" fmla="*/ 8 w 104"/>
              <a:gd name="T49" fmla="*/ 73 h 129"/>
              <a:gd name="T50" fmla="*/ 23 w 104"/>
              <a:gd name="T51" fmla="*/ 67 h 129"/>
              <a:gd name="T52" fmla="*/ 33 w 104"/>
              <a:gd name="T53" fmla="*/ 67 h 129"/>
              <a:gd name="T54" fmla="*/ 37 w 104"/>
              <a:gd name="T55" fmla="*/ 67 h 129"/>
              <a:gd name="T56" fmla="*/ 41 w 104"/>
              <a:gd name="T57" fmla="*/ 65 h 129"/>
              <a:gd name="T58" fmla="*/ 51 w 104"/>
              <a:gd name="T59" fmla="*/ 61 h 129"/>
              <a:gd name="T60" fmla="*/ 59 w 104"/>
              <a:gd name="T61" fmla="*/ 69 h 129"/>
              <a:gd name="T62" fmla="*/ 65 w 104"/>
              <a:gd name="T63" fmla="*/ 78 h 129"/>
              <a:gd name="T64" fmla="*/ 63 w 104"/>
              <a:gd name="T65" fmla="*/ 90 h 129"/>
              <a:gd name="T66" fmla="*/ 70 w 104"/>
              <a:gd name="T67" fmla="*/ 94 h 129"/>
              <a:gd name="T68" fmla="*/ 76 w 104"/>
              <a:gd name="T69" fmla="*/ 108 h 129"/>
              <a:gd name="T70" fmla="*/ 76 w 104"/>
              <a:gd name="T71" fmla="*/ 120 h 129"/>
              <a:gd name="T72" fmla="*/ 78 w 104"/>
              <a:gd name="T73" fmla="*/ 127 h 129"/>
              <a:gd name="T74" fmla="*/ 80 w 104"/>
              <a:gd name="T75" fmla="*/ 127 h 129"/>
              <a:gd name="T76" fmla="*/ 82 w 104"/>
              <a:gd name="T77" fmla="*/ 127 h 129"/>
              <a:gd name="T78" fmla="*/ 84 w 104"/>
              <a:gd name="T79" fmla="*/ 120 h 129"/>
              <a:gd name="T80" fmla="*/ 94 w 104"/>
              <a:gd name="T81" fmla="*/ 120 h 129"/>
              <a:gd name="T82" fmla="*/ 102 w 104"/>
              <a:gd name="T83" fmla="*/ 118 h 129"/>
              <a:gd name="T84" fmla="*/ 104 w 104"/>
              <a:gd name="T85" fmla="*/ 104 h 129"/>
              <a:gd name="T86" fmla="*/ 94 w 104"/>
              <a:gd name="T87" fmla="*/ 94 h 129"/>
              <a:gd name="T88" fmla="*/ 90 w 104"/>
              <a:gd name="T89" fmla="*/ 88 h 129"/>
              <a:gd name="T90" fmla="*/ 78 w 104"/>
              <a:gd name="T91" fmla="*/ 71 h 129"/>
              <a:gd name="T92" fmla="*/ 70 w 104"/>
              <a:gd name="T93"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29">
                <a:moveTo>
                  <a:pt x="70" y="59"/>
                </a:moveTo>
                <a:lnTo>
                  <a:pt x="70" y="59"/>
                </a:lnTo>
                <a:lnTo>
                  <a:pt x="67" y="55"/>
                </a:lnTo>
                <a:lnTo>
                  <a:pt x="61" y="53"/>
                </a:lnTo>
                <a:lnTo>
                  <a:pt x="57" y="49"/>
                </a:lnTo>
                <a:lnTo>
                  <a:pt x="55" y="47"/>
                </a:lnTo>
                <a:lnTo>
                  <a:pt x="55" y="45"/>
                </a:lnTo>
                <a:lnTo>
                  <a:pt x="55" y="45"/>
                </a:lnTo>
                <a:lnTo>
                  <a:pt x="57" y="43"/>
                </a:lnTo>
                <a:lnTo>
                  <a:pt x="61" y="43"/>
                </a:lnTo>
                <a:lnTo>
                  <a:pt x="65" y="41"/>
                </a:lnTo>
                <a:lnTo>
                  <a:pt x="65" y="39"/>
                </a:lnTo>
                <a:lnTo>
                  <a:pt x="65" y="39"/>
                </a:lnTo>
                <a:lnTo>
                  <a:pt x="65" y="37"/>
                </a:lnTo>
                <a:lnTo>
                  <a:pt x="63" y="35"/>
                </a:lnTo>
                <a:lnTo>
                  <a:pt x="61" y="29"/>
                </a:lnTo>
                <a:lnTo>
                  <a:pt x="61" y="29"/>
                </a:lnTo>
                <a:lnTo>
                  <a:pt x="59" y="24"/>
                </a:lnTo>
                <a:lnTo>
                  <a:pt x="57" y="22"/>
                </a:lnTo>
                <a:lnTo>
                  <a:pt x="51" y="24"/>
                </a:lnTo>
                <a:lnTo>
                  <a:pt x="51" y="24"/>
                </a:lnTo>
                <a:lnTo>
                  <a:pt x="49" y="26"/>
                </a:lnTo>
                <a:lnTo>
                  <a:pt x="45" y="24"/>
                </a:lnTo>
                <a:lnTo>
                  <a:pt x="41" y="22"/>
                </a:lnTo>
                <a:lnTo>
                  <a:pt x="41" y="18"/>
                </a:lnTo>
                <a:lnTo>
                  <a:pt x="41" y="18"/>
                </a:lnTo>
                <a:lnTo>
                  <a:pt x="39" y="16"/>
                </a:lnTo>
                <a:lnTo>
                  <a:pt x="37" y="12"/>
                </a:lnTo>
                <a:lnTo>
                  <a:pt x="35" y="10"/>
                </a:lnTo>
                <a:lnTo>
                  <a:pt x="33" y="8"/>
                </a:lnTo>
                <a:lnTo>
                  <a:pt x="33" y="8"/>
                </a:lnTo>
                <a:lnTo>
                  <a:pt x="31" y="4"/>
                </a:lnTo>
                <a:lnTo>
                  <a:pt x="29" y="0"/>
                </a:lnTo>
                <a:lnTo>
                  <a:pt x="29" y="0"/>
                </a:lnTo>
                <a:lnTo>
                  <a:pt x="25" y="2"/>
                </a:lnTo>
                <a:lnTo>
                  <a:pt x="23" y="0"/>
                </a:lnTo>
                <a:lnTo>
                  <a:pt x="23" y="0"/>
                </a:lnTo>
                <a:lnTo>
                  <a:pt x="21" y="0"/>
                </a:lnTo>
                <a:lnTo>
                  <a:pt x="21" y="2"/>
                </a:lnTo>
                <a:lnTo>
                  <a:pt x="21" y="8"/>
                </a:lnTo>
                <a:lnTo>
                  <a:pt x="21" y="8"/>
                </a:lnTo>
                <a:lnTo>
                  <a:pt x="23" y="14"/>
                </a:lnTo>
                <a:lnTo>
                  <a:pt x="23" y="18"/>
                </a:lnTo>
                <a:lnTo>
                  <a:pt x="21" y="18"/>
                </a:lnTo>
                <a:lnTo>
                  <a:pt x="21" y="18"/>
                </a:lnTo>
                <a:lnTo>
                  <a:pt x="16" y="18"/>
                </a:lnTo>
                <a:lnTo>
                  <a:pt x="14" y="14"/>
                </a:lnTo>
                <a:lnTo>
                  <a:pt x="14" y="12"/>
                </a:lnTo>
                <a:lnTo>
                  <a:pt x="12" y="12"/>
                </a:lnTo>
                <a:lnTo>
                  <a:pt x="12" y="12"/>
                </a:lnTo>
                <a:lnTo>
                  <a:pt x="8" y="16"/>
                </a:lnTo>
                <a:lnTo>
                  <a:pt x="4" y="24"/>
                </a:lnTo>
                <a:lnTo>
                  <a:pt x="4" y="24"/>
                </a:lnTo>
                <a:lnTo>
                  <a:pt x="4" y="26"/>
                </a:lnTo>
                <a:lnTo>
                  <a:pt x="0" y="29"/>
                </a:lnTo>
                <a:lnTo>
                  <a:pt x="0" y="29"/>
                </a:lnTo>
                <a:lnTo>
                  <a:pt x="2" y="31"/>
                </a:lnTo>
                <a:lnTo>
                  <a:pt x="2" y="31"/>
                </a:lnTo>
                <a:lnTo>
                  <a:pt x="4" y="37"/>
                </a:lnTo>
                <a:lnTo>
                  <a:pt x="4" y="43"/>
                </a:lnTo>
                <a:lnTo>
                  <a:pt x="4" y="43"/>
                </a:lnTo>
                <a:lnTo>
                  <a:pt x="6" y="45"/>
                </a:lnTo>
                <a:lnTo>
                  <a:pt x="8" y="43"/>
                </a:lnTo>
                <a:lnTo>
                  <a:pt x="12" y="43"/>
                </a:lnTo>
                <a:lnTo>
                  <a:pt x="14" y="47"/>
                </a:lnTo>
                <a:lnTo>
                  <a:pt x="14" y="47"/>
                </a:lnTo>
                <a:lnTo>
                  <a:pt x="14" y="51"/>
                </a:lnTo>
                <a:lnTo>
                  <a:pt x="14" y="53"/>
                </a:lnTo>
                <a:lnTo>
                  <a:pt x="12" y="61"/>
                </a:lnTo>
                <a:lnTo>
                  <a:pt x="12" y="61"/>
                </a:lnTo>
                <a:lnTo>
                  <a:pt x="12" y="65"/>
                </a:lnTo>
                <a:lnTo>
                  <a:pt x="10" y="67"/>
                </a:lnTo>
                <a:lnTo>
                  <a:pt x="8" y="69"/>
                </a:lnTo>
                <a:lnTo>
                  <a:pt x="8" y="73"/>
                </a:lnTo>
                <a:lnTo>
                  <a:pt x="8" y="73"/>
                </a:lnTo>
                <a:lnTo>
                  <a:pt x="10" y="76"/>
                </a:lnTo>
                <a:lnTo>
                  <a:pt x="14" y="73"/>
                </a:lnTo>
                <a:lnTo>
                  <a:pt x="23" y="67"/>
                </a:lnTo>
                <a:lnTo>
                  <a:pt x="23" y="67"/>
                </a:lnTo>
                <a:lnTo>
                  <a:pt x="29" y="65"/>
                </a:lnTo>
                <a:lnTo>
                  <a:pt x="33" y="67"/>
                </a:lnTo>
                <a:lnTo>
                  <a:pt x="33" y="67"/>
                </a:lnTo>
                <a:lnTo>
                  <a:pt x="35" y="67"/>
                </a:lnTo>
                <a:lnTo>
                  <a:pt x="37" y="67"/>
                </a:lnTo>
                <a:lnTo>
                  <a:pt x="39" y="67"/>
                </a:lnTo>
                <a:lnTo>
                  <a:pt x="41" y="65"/>
                </a:lnTo>
                <a:lnTo>
                  <a:pt x="41" y="65"/>
                </a:lnTo>
                <a:lnTo>
                  <a:pt x="43" y="63"/>
                </a:lnTo>
                <a:lnTo>
                  <a:pt x="47" y="61"/>
                </a:lnTo>
                <a:lnTo>
                  <a:pt x="51" y="61"/>
                </a:lnTo>
                <a:lnTo>
                  <a:pt x="53" y="63"/>
                </a:lnTo>
                <a:lnTo>
                  <a:pt x="53" y="63"/>
                </a:lnTo>
                <a:lnTo>
                  <a:pt x="59" y="69"/>
                </a:lnTo>
                <a:lnTo>
                  <a:pt x="63" y="76"/>
                </a:lnTo>
                <a:lnTo>
                  <a:pt x="63" y="76"/>
                </a:lnTo>
                <a:lnTo>
                  <a:pt x="65" y="78"/>
                </a:lnTo>
                <a:lnTo>
                  <a:pt x="65" y="84"/>
                </a:lnTo>
                <a:lnTo>
                  <a:pt x="63" y="90"/>
                </a:lnTo>
                <a:lnTo>
                  <a:pt x="63" y="90"/>
                </a:lnTo>
                <a:lnTo>
                  <a:pt x="65" y="92"/>
                </a:lnTo>
                <a:lnTo>
                  <a:pt x="65" y="92"/>
                </a:lnTo>
                <a:lnTo>
                  <a:pt x="70" y="94"/>
                </a:lnTo>
                <a:lnTo>
                  <a:pt x="72" y="98"/>
                </a:lnTo>
                <a:lnTo>
                  <a:pt x="74" y="102"/>
                </a:lnTo>
                <a:lnTo>
                  <a:pt x="76" y="108"/>
                </a:lnTo>
                <a:lnTo>
                  <a:pt x="76" y="108"/>
                </a:lnTo>
                <a:lnTo>
                  <a:pt x="76" y="116"/>
                </a:lnTo>
                <a:lnTo>
                  <a:pt x="76" y="120"/>
                </a:lnTo>
                <a:lnTo>
                  <a:pt x="74" y="125"/>
                </a:lnTo>
                <a:lnTo>
                  <a:pt x="74" y="125"/>
                </a:lnTo>
                <a:lnTo>
                  <a:pt x="78" y="127"/>
                </a:lnTo>
                <a:lnTo>
                  <a:pt x="80" y="127"/>
                </a:lnTo>
                <a:lnTo>
                  <a:pt x="80" y="127"/>
                </a:lnTo>
                <a:lnTo>
                  <a:pt x="80" y="127"/>
                </a:lnTo>
                <a:lnTo>
                  <a:pt x="80" y="129"/>
                </a:lnTo>
                <a:lnTo>
                  <a:pt x="82" y="129"/>
                </a:lnTo>
                <a:lnTo>
                  <a:pt x="82" y="127"/>
                </a:lnTo>
                <a:lnTo>
                  <a:pt x="84" y="125"/>
                </a:lnTo>
                <a:lnTo>
                  <a:pt x="84" y="125"/>
                </a:lnTo>
                <a:lnTo>
                  <a:pt x="84" y="120"/>
                </a:lnTo>
                <a:lnTo>
                  <a:pt x="88" y="120"/>
                </a:lnTo>
                <a:lnTo>
                  <a:pt x="94" y="120"/>
                </a:lnTo>
                <a:lnTo>
                  <a:pt x="94" y="120"/>
                </a:lnTo>
                <a:lnTo>
                  <a:pt x="98" y="120"/>
                </a:lnTo>
                <a:lnTo>
                  <a:pt x="102" y="118"/>
                </a:lnTo>
                <a:lnTo>
                  <a:pt x="102" y="118"/>
                </a:lnTo>
                <a:lnTo>
                  <a:pt x="104" y="112"/>
                </a:lnTo>
                <a:lnTo>
                  <a:pt x="104" y="112"/>
                </a:lnTo>
                <a:lnTo>
                  <a:pt x="104" y="104"/>
                </a:lnTo>
                <a:lnTo>
                  <a:pt x="100" y="98"/>
                </a:lnTo>
                <a:lnTo>
                  <a:pt x="100" y="98"/>
                </a:lnTo>
                <a:lnTo>
                  <a:pt x="94" y="94"/>
                </a:lnTo>
                <a:lnTo>
                  <a:pt x="92" y="92"/>
                </a:lnTo>
                <a:lnTo>
                  <a:pt x="90" y="88"/>
                </a:lnTo>
                <a:lnTo>
                  <a:pt x="90" y="88"/>
                </a:lnTo>
                <a:lnTo>
                  <a:pt x="88" y="84"/>
                </a:lnTo>
                <a:lnTo>
                  <a:pt x="84" y="80"/>
                </a:lnTo>
                <a:lnTo>
                  <a:pt x="78" y="71"/>
                </a:lnTo>
                <a:lnTo>
                  <a:pt x="78" y="71"/>
                </a:lnTo>
                <a:lnTo>
                  <a:pt x="74" y="65"/>
                </a:lnTo>
                <a:lnTo>
                  <a:pt x="70" y="59"/>
                </a:lnTo>
                <a:lnTo>
                  <a:pt x="70" y="5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0" name="Freeform 67"/>
          <p:cNvSpPr>
            <a:spLocks/>
          </p:cNvSpPr>
          <p:nvPr/>
        </p:nvSpPr>
        <p:spPr bwMode="auto">
          <a:xfrm>
            <a:off x="6199289" y="2838671"/>
            <a:ext cx="297936" cy="241676"/>
          </a:xfrm>
          <a:custGeom>
            <a:avLst/>
            <a:gdLst>
              <a:gd name="T0" fmla="*/ 0 w 133"/>
              <a:gd name="T1" fmla="*/ 21 h 110"/>
              <a:gd name="T2" fmla="*/ 0 w 133"/>
              <a:gd name="T3" fmla="*/ 37 h 110"/>
              <a:gd name="T4" fmla="*/ 0 w 133"/>
              <a:gd name="T5" fmla="*/ 41 h 110"/>
              <a:gd name="T6" fmla="*/ 2 w 133"/>
              <a:gd name="T7" fmla="*/ 43 h 110"/>
              <a:gd name="T8" fmla="*/ 5 w 133"/>
              <a:gd name="T9" fmla="*/ 49 h 110"/>
              <a:gd name="T10" fmla="*/ 7 w 133"/>
              <a:gd name="T11" fmla="*/ 51 h 110"/>
              <a:gd name="T12" fmla="*/ 7 w 133"/>
              <a:gd name="T13" fmla="*/ 57 h 110"/>
              <a:gd name="T14" fmla="*/ 11 w 133"/>
              <a:gd name="T15" fmla="*/ 70 h 110"/>
              <a:gd name="T16" fmla="*/ 11 w 133"/>
              <a:gd name="T17" fmla="*/ 72 h 110"/>
              <a:gd name="T18" fmla="*/ 11 w 133"/>
              <a:gd name="T19" fmla="*/ 76 h 110"/>
              <a:gd name="T20" fmla="*/ 19 w 133"/>
              <a:gd name="T21" fmla="*/ 80 h 110"/>
              <a:gd name="T22" fmla="*/ 29 w 133"/>
              <a:gd name="T23" fmla="*/ 86 h 110"/>
              <a:gd name="T24" fmla="*/ 31 w 133"/>
              <a:gd name="T25" fmla="*/ 90 h 110"/>
              <a:gd name="T26" fmla="*/ 35 w 133"/>
              <a:gd name="T27" fmla="*/ 90 h 110"/>
              <a:gd name="T28" fmla="*/ 37 w 133"/>
              <a:gd name="T29" fmla="*/ 88 h 110"/>
              <a:gd name="T30" fmla="*/ 43 w 133"/>
              <a:gd name="T31" fmla="*/ 88 h 110"/>
              <a:gd name="T32" fmla="*/ 45 w 133"/>
              <a:gd name="T33" fmla="*/ 90 h 110"/>
              <a:gd name="T34" fmla="*/ 47 w 133"/>
              <a:gd name="T35" fmla="*/ 94 h 110"/>
              <a:gd name="T36" fmla="*/ 52 w 133"/>
              <a:gd name="T37" fmla="*/ 96 h 110"/>
              <a:gd name="T38" fmla="*/ 58 w 133"/>
              <a:gd name="T39" fmla="*/ 96 h 110"/>
              <a:gd name="T40" fmla="*/ 64 w 133"/>
              <a:gd name="T41" fmla="*/ 104 h 110"/>
              <a:gd name="T42" fmla="*/ 66 w 133"/>
              <a:gd name="T43" fmla="*/ 104 h 110"/>
              <a:gd name="T44" fmla="*/ 70 w 133"/>
              <a:gd name="T45" fmla="*/ 104 h 110"/>
              <a:gd name="T46" fmla="*/ 72 w 133"/>
              <a:gd name="T47" fmla="*/ 104 h 110"/>
              <a:gd name="T48" fmla="*/ 84 w 133"/>
              <a:gd name="T49" fmla="*/ 104 h 110"/>
              <a:gd name="T50" fmla="*/ 88 w 133"/>
              <a:gd name="T51" fmla="*/ 106 h 110"/>
              <a:gd name="T52" fmla="*/ 94 w 133"/>
              <a:gd name="T53" fmla="*/ 106 h 110"/>
              <a:gd name="T54" fmla="*/ 107 w 133"/>
              <a:gd name="T55" fmla="*/ 108 h 110"/>
              <a:gd name="T56" fmla="*/ 115 w 133"/>
              <a:gd name="T57" fmla="*/ 110 h 110"/>
              <a:gd name="T58" fmla="*/ 115 w 133"/>
              <a:gd name="T59" fmla="*/ 106 h 110"/>
              <a:gd name="T60" fmla="*/ 115 w 133"/>
              <a:gd name="T61" fmla="*/ 102 h 110"/>
              <a:gd name="T62" fmla="*/ 127 w 133"/>
              <a:gd name="T63" fmla="*/ 88 h 110"/>
              <a:gd name="T64" fmla="*/ 131 w 133"/>
              <a:gd name="T65" fmla="*/ 86 h 110"/>
              <a:gd name="T66" fmla="*/ 133 w 133"/>
              <a:gd name="T67" fmla="*/ 82 h 110"/>
              <a:gd name="T68" fmla="*/ 131 w 133"/>
              <a:gd name="T69" fmla="*/ 76 h 110"/>
              <a:gd name="T70" fmla="*/ 127 w 133"/>
              <a:gd name="T71" fmla="*/ 70 h 110"/>
              <a:gd name="T72" fmla="*/ 127 w 133"/>
              <a:gd name="T73" fmla="*/ 55 h 110"/>
              <a:gd name="T74" fmla="*/ 127 w 133"/>
              <a:gd name="T75" fmla="*/ 53 h 110"/>
              <a:gd name="T76" fmla="*/ 123 w 133"/>
              <a:gd name="T77" fmla="*/ 49 h 110"/>
              <a:gd name="T78" fmla="*/ 125 w 133"/>
              <a:gd name="T79" fmla="*/ 45 h 110"/>
              <a:gd name="T80" fmla="*/ 131 w 133"/>
              <a:gd name="T81" fmla="*/ 41 h 110"/>
              <a:gd name="T82" fmla="*/ 131 w 133"/>
              <a:gd name="T83" fmla="*/ 35 h 110"/>
              <a:gd name="T84" fmla="*/ 129 w 133"/>
              <a:gd name="T85" fmla="*/ 29 h 110"/>
              <a:gd name="T86" fmla="*/ 127 w 133"/>
              <a:gd name="T87" fmla="*/ 19 h 110"/>
              <a:gd name="T88" fmla="*/ 127 w 133"/>
              <a:gd name="T89" fmla="*/ 14 h 110"/>
              <a:gd name="T90" fmla="*/ 117 w 133"/>
              <a:gd name="T91" fmla="*/ 10 h 110"/>
              <a:gd name="T92" fmla="*/ 117 w 133"/>
              <a:gd name="T93" fmla="*/ 8 h 110"/>
              <a:gd name="T94" fmla="*/ 107 w 133"/>
              <a:gd name="T95" fmla="*/ 10 h 110"/>
              <a:gd name="T96" fmla="*/ 80 w 133"/>
              <a:gd name="T97" fmla="*/ 8 h 110"/>
              <a:gd name="T98" fmla="*/ 72 w 133"/>
              <a:gd name="T99" fmla="*/ 4 h 110"/>
              <a:gd name="T100" fmla="*/ 70 w 133"/>
              <a:gd name="T101" fmla="*/ 8 h 110"/>
              <a:gd name="T102" fmla="*/ 64 w 133"/>
              <a:gd name="T103" fmla="*/ 8 h 110"/>
              <a:gd name="T104" fmla="*/ 60 w 133"/>
              <a:gd name="T105" fmla="*/ 6 h 110"/>
              <a:gd name="T106" fmla="*/ 58 w 133"/>
              <a:gd name="T107" fmla="*/ 0 h 110"/>
              <a:gd name="T108" fmla="*/ 45 w 133"/>
              <a:gd name="T109" fmla="*/ 0 h 110"/>
              <a:gd name="T110" fmla="*/ 27 w 133"/>
              <a:gd name="T111" fmla="*/ 8 h 110"/>
              <a:gd name="T112" fmla="*/ 21 w 133"/>
              <a:gd name="T113" fmla="*/ 12 h 110"/>
              <a:gd name="T114" fmla="*/ 9 w 133"/>
              <a:gd name="T115" fmla="*/ 14 h 110"/>
              <a:gd name="T116" fmla="*/ 5 w 133"/>
              <a:gd name="T117" fmla="*/ 16 h 110"/>
              <a:gd name="T118" fmla="*/ 0 w 133"/>
              <a:gd name="T119" fmla="*/ 21 h 110"/>
              <a:gd name="T120" fmla="*/ 0 w 133"/>
              <a:gd name="T121"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110">
                <a:moveTo>
                  <a:pt x="0" y="21"/>
                </a:moveTo>
                <a:lnTo>
                  <a:pt x="0" y="21"/>
                </a:lnTo>
                <a:lnTo>
                  <a:pt x="2" y="29"/>
                </a:lnTo>
                <a:lnTo>
                  <a:pt x="0" y="37"/>
                </a:lnTo>
                <a:lnTo>
                  <a:pt x="0" y="37"/>
                </a:lnTo>
                <a:lnTo>
                  <a:pt x="0" y="41"/>
                </a:lnTo>
                <a:lnTo>
                  <a:pt x="2" y="43"/>
                </a:lnTo>
                <a:lnTo>
                  <a:pt x="2" y="43"/>
                </a:lnTo>
                <a:lnTo>
                  <a:pt x="5" y="45"/>
                </a:lnTo>
                <a:lnTo>
                  <a:pt x="5" y="49"/>
                </a:lnTo>
                <a:lnTo>
                  <a:pt x="5" y="49"/>
                </a:lnTo>
                <a:lnTo>
                  <a:pt x="7" y="51"/>
                </a:lnTo>
                <a:lnTo>
                  <a:pt x="7" y="57"/>
                </a:lnTo>
                <a:lnTo>
                  <a:pt x="7" y="57"/>
                </a:lnTo>
                <a:lnTo>
                  <a:pt x="9" y="63"/>
                </a:lnTo>
                <a:lnTo>
                  <a:pt x="11" y="70"/>
                </a:lnTo>
                <a:lnTo>
                  <a:pt x="11" y="70"/>
                </a:lnTo>
                <a:lnTo>
                  <a:pt x="11" y="72"/>
                </a:lnTo>
                <a:lnTo>
                  <a:pt x="11" y="76"/>
                </a:lnTo>
                <a:lnTo>
                  <a:pt x="11" y="76"/>
                </a:lnTo>
                <a:lnTo>
                  <a:pt x="19" y="80"/>
                </a:lnTo>
                <a:lnTo>
                  <a:pt x="19" y="80"/>
                </a:lnTo>
                <a:lnTo>
                  <a:pt x="25" y="84"/>
                </a:lnTo>
                <a:lnTo>
                  <a:pt x="29" y="86"/>
                </a:lnTo>
                <a:lnTo>
                  <a:pt x="29" y="86"/>
                </a:lnTo>
                <a:lnTo>
                  <a:pt x="31" y="90"/>
                </a:lnTo>
                <a:lnTo>
                  <a:pt x="33" y="92"/>
                </a:lnTo>
                <a:lnTo>
                  <a:pt x="35" y="90"/>
                </a:lnTo>
                <a:lnTo>
                  <a:pt x="35" y="90"/>
                </a:lnTo>
                <a:lnTo>
                  <a:pt x="37" y="88"/>
                </a:lnTo>
                <a:lnTo>
                  <a:pt x="39" y="88"/>
                </a:lnTo>
                <a:lnTo>
                  <a:pt x="43" y="88"/>
                </a:lnTo>
                <a:lnTo>
                  <a:pt x="43" y="88"/>
                </a:lnTo>
                <a:lnTo>
                  <a:pt x="45" y="90"/>
                </a:lnTo>
                <a:lnTo>
                  <a:pt x="47" y="94"/>
                </a:lnTo>
                <a:lnTo>
                  <a:pt x="47" y="94"/>
                </a:lnTo>
                <a:lnTo>
                  <a:pt x="49" y="94"/>
                </a:lnTo>
                <a:lnTo>
                  <a:pt x="52" y="96"/>
                </a:lnTo>
                <a:lnTo>
                  <a:pt x="58" y="96"/>
                </a:lnTo>
                <a:lnTo>
                  <a:pt x="58" y="96"/>
                </a:lnTo>
                <a:lnTo>
                  <a:pt x="60" y="100"/>
                </a:lnTo>
                <a:lnTo>
                  <a:pt x="64" y="104"/>
                </a:lnTo>
                <a:lnTo>
                  <a:pt x="64" y="104"/>
                </a:lnTo>
                <a:lnTo>
                  <a:pt x="66" y="104"/>
                </a:lnTo>
                <a:lnTo>
                  <a:pt x="68" y="104"/>
                </a:lnTo>
                <a:lnTo>
                  <a:pt x="70" y="104"/>
                </a:lnTo>
                <a:lnTo>
                  <a:pt x="72" y="104"/>
                </a:lnTo>
                <a:lnTo>
                  <a:pt x="72" y="104"/>
                </a:lnTo>
                <a:lnTo>
                  <a:pt x="78" y="106"/>
                </a:lnTo>
                <a:lnTo>
                  <a:pt x="84" y="104"/>
                </a:lnTo>
                <a:lnTo>
                  <a:pt x="84" y="104"/>
                </a:lnTo>
                <a:lnTo>
                  <a:pt x="88" y="106"/>
                </a:lnTo>
                <a:lnTo>
                  <a:pt x="94" y="106"/>
                </a:lnTo>
                <a:lnTo>
                  <a:pt x="94" y="106"/>
                </a:lnTo>
                <a:lnTo>
                  <a:pt x="103" y="106"/>
                </a:lnTo>
                <a:lnTo>
                  <a:pt x="107" y="108"/>
                </a:lnTo>
                <a:lnTo>
                  <a:pt x="107" y="108"/>
                </a:lnTo>
                <a:lnTo>
                  <a:pt x="115" y="110"/>
                </a:lnTo>
                <a:lnTo>
                  <a:pt x="115" y="110"/>
                </a:lnTo>
                <a:lnTo>
                  <a:pt x="115" y="106"/>
                </a:lnTo>
                <a:lnTo>
                  <a:pt x="115" y="102"/>
                </a:lnTo>
                <a:lnTo>
                  <a:pt x="115" y="102"/>
                </a:lnTo>
                <a:lnTo>
                  <a:pt x="121" y="94"/>
                </a:lnTo>
                <a:lnTo>
                  <a:pt x="127" y="88"/>
                </a:lnTo>
                <a:lnTo>
                  <a:pt x="127" y="88"/>
                </a:lnTo>
                <a:lnTo>
                  <a:pt x="131" y="86"/>
                </a:lnTo>
                <a:lnTo>
                  <a:pt x="133" y="82"/>
                </a:lnTo>
                <a:lnTo>
                  <a:pt x="133" y="82"/>
                </a:lnTo>
                <a:lnTo>
                  <a:pt x="133" y="80"/>
                </a:lnTo>
                <a:lnTo>
                  <a:pt x="131" y="76"/>
                </a:lnTo>
                <a:lnTo>
                  <a:pt x="127" y="70"/>
                </a:lnTo>
                <a:lnTo>
                  <a:pt x="127" y="70"/>
                </a:lnTo>
                <a:lnTo>
                  <a:pt x="127" y="63"/>
                </a:lnTo>
                <a:lnTo>
                  <a:pt x="127" y="55"/>
                </a:lnTo>
                <a:lnTo>
                  <a:pt x="127" y="55"/>
                </a:lnTo>
                <a:lnTo>
                  <a:pt x="127" y="53"/>
                </a:lnTo>
                <a:lnTo>
                  <a:pt x="125" y="51"/>
                </a:lnTo>
                <a:lnTo>
                  <a:pt x="123" y="49"/>
                </a:lnTo>
                <a:lnTo>
                  <a:pt x="123" y="49"/>
                </a:lnTo>
                <a:lnTo>
                  <a:pt x="125" y="45"/>
                </a:lnTo>
                <a:lnTo>
                  <a:pt x="131" y="41"/>
                </a:lnTo>
                <a:lnTo>
                  <a:pt x="131" y="41"/>
                </a:lnTo>
                <a:lnTo>
                  <a:pt x="131" y="39"/>
                </a:lnTo>
                <a:lnTo>
                  <a:pt x="131" y="35"/>
                </a:lnTo>
                <a:lnTo>
                  <a:pt x="129" y="29"/>
                </a:lnTo>
                <a:lnTo>
                  <a:pt x="129" y="29"/>
                </a:lnTo>
                <a:lnTo>
                  <a:pt x="127" y="25"/>
                </a:lnTo>
                <a:lnTo>
                  <a:pt x="127" y="19"/>
                </a:lnTo>
                <a:lnTo>
                  <a:pt x="127" y="19"/>
                </a:lnTo>
                <a:lnTo>
                  <a:pt x="127" y="14"/>
                </a:lnTo>
                <a:lnTo>
                  <a:pt x="123" y="12"/>
                </a:lnTo>
                <a:lnTo>
                  <a:pt x="117" y="10"/>
                </a:lnTo>
                <a:lnTo>
                  <a:pt x="117" y="10"/>
                </a:lnTo>
                <a:lnTo>
                  <a:pt x="117" y="8"/>
                </a:lnTo>
                <a:lnTo>
                  <a:pt x="117" y="8"/>
                </a:lnTo>
                <a:lnTo>
                  <a:pt x="107" y="10"/>
                </a:lnTo>
                <a:lnTo>
                  <a:pt x="94" y="8"/>
                </a:lnTo>
                <a:lnTo>
                  <a:pt x="80" y="8"/>
                </a:lnTo>
                <a:lnTo>
                  <a:pt x="80" y="8"/>
                </a:lnTo>
                <a:lnTo>
                  <a:pt x="72" y="4"/>
                </a:lnTo>
                <a:lnTo>
                  <a:pt x="72" y="4"/>
                </a:lnTo>
                <a:lnTo>
                  <a:pt x="70" y="8"/>
                </a:lnTo>
                <a:lnTo>
                  <a:pt x="64" y="8"/>
                </a:lnTo>
                <a:lnTo>
                  <a:pt x="64" y="8"/>
                </a:lnTo>
                <a:lnTo>
                  <a:pt x="62" y="8"/>
                </a:lnTo>
                <a:lnTo>
                  <a:pt x="60" y="6"/>
                </a:lnTo>
                <a:lnTo>
                  <a:pt x="58" y="0"/>
                </a:lnTo>
                <a:lnTo>
                  <a:pt x="58" y="0"/>
                </a:lnTo>
                <a:lnTo>
                  <a:pt x="54" y="0"/>
                </a:lnTo>
                <a:lnTo>
                  <a:pt x="45" y="0"/>
                </a:lnTo>
                <a:lnTo>
                  <a:pt x="35" y="4"/>
                </a:lnTo>
                <a:lnTo>
                  <a:pt x="27" y="8"/>
                </a:lnTo>
                <a:lnTo>
                  <a:pt x="27" y="8"/>
                </a:lnTo>
                <a:lnTo>
                  <a:pt x="21" y="12"/>
                </a:lnTo>
                <a:lnTo>
                  <a:pt x="15" y="14"/>
                </a:lnTo>
                <a:lnTo>
                  <a:pt x="9" y="14"/>
                </a:lnTo>
                <a:lnTo>
                  <a:pt x="5" y="16"/>
                </a:lnTo>
                <a:lnTo>
                  <a:pt x="5" y="16"/>
                </a:lnTo>
                <a:lnTo>
                  <a:pt x="5" y="19"/>
                </a:lnTo>
                <a:lnTo>
                  <a:pt x="0" y="21"/>
                </a:lnTo>
                <a:lnTo>
                  <a:pt x="0" y="21"/>
                </a:lnTo>
                <a:lnTo>
                  <a:pt x="0" y="21"/>
                </a:lnTo>
                <a:lnTo>
                  <a:pt x="0" y="2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1" name="Freeform 68"/>
          <p:cNvSpPr>
            <a:spLocks/>
          </p:cNvSpPr>
          <p:nvPr/>
        </p:nvSpPr>
        <p:spPr bwMode="auto">
          <a:xfrm>
            <a:off x="6241851" y="3242930"/>
            <a:ext cx="114247" cy="107656"/>
          </a:xfrm>
          <a:custGeom>
            <a:avLst/>
            <a:gdLst>
              <a:gd name="T0" fmla="*/ 37 w 51"/>
              <a:gd name="T1" fmla="*/ 43 h 49"/>
              <a:gd name="T2" fmla="*/ 37 w 51"/>
              <a:gd name="T3" fmla="*/ 43 h 49"/>
              <a:gd name="T4" fmla="*/ 39 w 51"/>
              <a:gd name="T5" fmla="*/ 41 h 49"/>
              <a:gd name="T6" fmla="*/ 43 w 51"/>
              <a:gd name="T7" fmla="*/ 35 h 49"/>
              <a:gd name="T8" fmla="*/ 45 w 51"/>
              <a:gd name="T9" fmla="*/ 31 h 49"/>
              <a:gd name="T10" fmla="*/ 49 w 51"/>
              <a:gd name="T11" fmla="*/ 29 h 49"/>
              <a:gd name="T12" fmla="*/ 49 w 51"/>
              <a:gd name="T13" fmla="*/ 29 h 49"/>
              <a:gd name="T14" fmla="*/ 49 w 51"/>
              <a:gd name="T15" fmla="*/ 25 h 49"/>
              <a:gd name="T16" fmla="*/ 51 w 51"/>
              <a:gd name="T17" fmla="*/ 20 h 49"/>
              <a:gd name="T18" fmla="*/ 51 w 51"/>
              <a:gd name="T19" fmla="*/ 8 h 49"/>
              <a:gd name="T20" fmla="*/ 51 w 51"/>
              <a:gd name="T21" fmla="*/ 8 h 49"/>
              <a:gd name="T22" fmla="*/ 41 w 51"/>
              <a:gd name="T23" fmla="*/ 4 h 49"/>
              <a:gd name="T24" fmla="*/ 37 w 51"/>
              <a:gd name="T25" fmla="*/ 2 h 49"/>
              <a:gd name="T26" fmla="*/ 37 w 51"/>
              <a:gd name="T27" fmla="*/ 2 h 49"/>
              <a:gd name="T28" fmla="*/ 28 w 51"/>
              <a:gd name="T29" fmla="*/ 2 h 49"/>
              <a:gd name="T30" fmla="*/ 16 w 51"/>
              <a:gd name="T31" fmla="*/ 0 h 49"/>
              <a:gd name="T32" fmla="*/ 16 w 51"/>
              <a:gd name="T33" fmla="*/ 0 h 49"/>
              <a:gd name="T34" fmla="*/ 14 w 51"/>
              <a:gd name="T35" fmla="*/ 0 h 49"/>
              <a:gd name="T36" fmla="*/ 10 w 51"/>
              <a:gd name="T37" fmla="*/ 0 h 49"/>
              <a:gd name="T38" fmla="*/ 8 w 51"/>
              <a:gd name="T39" fmla="*/ 2 h 49"/>
              <a:gd name="T40" fmla="*/ 6 w 51"/>
              <a:gd name="T41" fmla="*/ 2 h 49"/>
              <a:gd name="T42" fmla="*/ 6 w 51"/>
              <a:gd name="T43" fmla="*/ 2 h 49"/>
              <a:gd name="T44" fmla="*/ 4 w 51"/>
              <a:gd name="T45" fmla="*/ 0 h 49"/>
              <a:gd name="T46" fmla="*/ 2 w 51"/>
              <a:gd name="T47" fmla="*/ 2 h 49"/>
              <a:gd name="T48" fmla="*/ 0 w 51"/>
              <a:gd name="T49" fmla="*/ 2 h 49"/>
              <a:gd name="T50" fmla="*/ 0 w 51"/>
              <a:gd name="T51" fmla="*/ 6 h 49"/>
              <a:gd name="T52" fmla="*/ 0 w 51"/>
              <a:gd name="T53" fmla="*/ 6 h 49"/>
              <a:gd name="T54" fmla="*/ 4 w 51"/>
              <a:gd name="T55" fmla="*/ 10 h 49"/>
              <a:gd name="T56" fmla="*/ 6 w 51"/>
              <a:gd name="T57" fmla="*/ 12 h 49"/>
              <a:gd name="T58" fmla="*/ 6 w 51"/>
              <a:gd name="T59" fmla="*/ 14 h 49"/>
              <a:gd name="T60" fmla="*/ 6 w 51"/>
              <a:gd name="T61" fmla="*/ 14 h 49"/>
              <a:gd name="T62" fmla="*/ 8 w 51"/>
              <a:gd name="T63" fmla="*/ 18 h 49"/>
              <a:gd name="T64" fmla="*/ 12 w 51"/>
              <a:gd name="T65" fmla="*/ 22 h 49"/>
              <a:gd name="T66" fmla="*/ 16 w 51"/>
              <a:gd name="T67" fmla="*/ 27 h 49"/>
              <a:gd name="T68" fmla="*/ 18 w 51"/>
              <a:gd name="T69" fmla="*/ 29 h 49"/>
              <a:gd name="T70" fmla="*/ 18 w 51"/>
              <a:gd name="T71" fmla="*/ 29 h 49"/>
              <a:gd name="T72" fmla="*/ 22 w 51"/>
              <a:gd name="T73" fmla="*/ 35 h 49"/>
              <a:gd name="T74" fmla="*/ 30 w 51"/>
              <a:gd name="T75" fmla="*/ 43 h 49"/>
              <a:gd name="T76" fmla="*/ 30 w 51"/>
              <a:gd name="T77" fmla="*/ 43 h 49"/>
              <a:gd name="T78" fmla="*/ 37 w 51"/>
              <a:gd name="T79" fmla="*/ 49 h 49"/>
              <a:gd name="T80" fmla="*/ 37 w 51"/>
              <a:gd name="T81" fmla="*/ 49 h 49"/>
              <a:gd name="T82" fmla="*/ 37 w 51"/>
              <a:gd name="T83" fmla="*/ 43 h 49"/>
              <a:gd name="T84" fmla="*/ 37 w 51"/>
              <a:gd name="T85"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 h="49">
                <a:moveTo>
                  <a:pt x="37" y="43"/>
                </a:moveTo>
                <a:lnTo>
                  <a:pt x="37" y="43"/>
                </a:lnTo>
                <a:lnTo>
                  <a:pt x="39" y="41"/>
                </a:lnTo>
                <a:lnTo>
                  <a:pt x="43" y="35"/>
                </a:lnTo>
                <a:lnTo>
                  <a:pt x="45" y="31"/>
                </a:lnTo>
                <a:lnTo>
                  <a:pt x="49" y="29"/>
                </a:lnTo>
                <a:lnTo>
                  <a:pt x="49" y="29"/>
                </a:lnTo>
                <a:lnTo>
                  <a:pt x="49" y="25"/>
                </a:lnTo>
                <a:lnTo>
                  <a:pt x="51" y="20"/>
                </a:lnTo>
                <a:lnTo>
                  <a:pt x="51" y="8"/>
                </a:lnTo>
                <a:lnTo>
                  <a:pt x="51" y="8"/>
                </a:lnTo>
                <a:lnTo>
                  <a:pt x="41" y="4"/>
                </a:lnTo>
                <a:lnTo>
                  <a:pt x="37" y="2"/>
                </a:lnTo>
                <a:lnTo>
                  <a:pt x="37" y="2"/>
                </a:lnTo>
                <a:lnTo>
                  <a:pt x="28" y="2"/>
                </a:lnTo>
                <a:lnTo>
                  <a:pt x="16" y="0"/>
                </a:lnTo>
                <a:lnTo>
                  <a:pt x="16" y="0"/>
                </a:lnTo>
                <a:lnTo>
                  <a:pt x="14" y="0"/>
                </a:lnTo>
                <a:lnTo>
                  <a:pt x="10" y="0"/>
                </a:lnTo>
                <a:lnTo>
                  <a:pt x="8" y="2"/>
                </a:lnTo>
                <a:lnTo>
                  <a:pt x="6" y="2"/>
                </a:lnTo>
                <a:lnTo>
                  <a:pt x="6" y="2"/>
                </a:lnTo>
                <a:lnTo>
                  <a:pt x="4" y="0"/>
                </a:lnTo>
                <a:lnTo>
                  <a:pt x="2" y="2"/>
                </a:lnTo>
                <a:lnTo>
                  <a:pt x="0" y="2"/>
                </a:lnTo>
                <a:lnTo>
                  <a:pt x="0" y="6"/>
                </a:lnTo>
                <a:lnTo>
                  <a:pt x="0" y="6"/>
                </a:lnTo>
                <a:lnTo>
                  <a:pt x="4" y="10"/>
                </a:lnTo>
                <a:lnTo>
                  <a:pt x="6" y="12"/>
                </a:lnTo>
                <a:lnTo>
                  <a:pt x="6" y="14"/>
                </a:lnTo>
                <a:lnTo>
                  <a:pt x="6" y="14"/>
                </a:lnTo>
                <a:lnTo>
                  <a:pt x="8" y="18"/>
                </a:lnTo>
                <a:lnTo>
                  <a:pt x="12" y="22"/>
                </a:lnTo>
                <a:lnTo>
                  <a:pt x="16" y="27"/>
                </a:lnTo>
                <a:lnTo>
                  <a:pt x="18" y="29"/>
                </a:lnTo>
                <a:lnTo>
                  <a:pt x="18" y="29"/>
                </a:lnTo>
                <a:lnTo>
                  <a:pt x="22" y="35"/>
                </a:lnTo>
                <a:lnTo>
                  <a:pt x="30" y="43"/>
                </a:lnTo>
                <a:lnTo>
                  <a:pt x="30" y="43"/>
                </a:lnTo>
                <a:lnTo>
                  <a:pt x="37" y="49"/>
                </a:lnTo>
                <a:lnTo>
                  <a:pt x="37" y="49"/>
                </a:lnTo>
                <a:lnTo>
                  <a:pt x="37" y="43"/>
                </a:lnTo>
                <a:lnTo>
                  <a:pt x="37" y="4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2" name="Freeform 69"/>
          <p:cNvSpPr>
            <a:spLocks/>
          </p:cNvSpPr>
          <p:nvPr/>
        </p:nvSpPr>
        <p:spPr bwMode="auto">
          <a:xfrm>
            <a:off x="6185851" y="3188006"/>
            <a:ext cx="170249" cy="149401"/>
          </a:xfrm>
          <a:custGeom>
            <a:avLst/>
            <a:gdLst>
              <a:gd name="T0" fmla="*/ 43 w 76"/>
              <a:gd name="T1" fmla="*/ 54 h 68"/>
              <a:gd name="T2" fmla="*/ 37 w 76"/>
              <a:gd name="T3" fmla="*/ 47 h 68"/>
              <a:gd name="T4" fmla="*/ 31 w 76"/>
              <a:gd name="T5" fmla="*/ 39 h 68"/>
              <a:gd name="T6" fmla="*/ 31 w 76"/>
              <a:gd name="T7" fmla="*/ 37 h 68"/>
              <a:gd name="T8" fmla="*/ 25 w 76"/>
              <a:gd name="T9" fmla="*/ 31 h 68"/>
              <a:gd name="T10" fmla="*/ 25 w 76"/>
              <a:gd name="T11" fmla="*/ 27 h 68"/>
              <a:gd name="T12" fmla="*/ 29 w 76"/>
              <a:gd name="T13" fmla="*/ 25 h 68"/>
              <a:gd name="T14" fmla="*/ 31 w 76"/>
              <a:gd name="T15" fmla="*/ 27 h 68"/>
              <a:gd name="T16" fmla="*/ 35 w 76"/>
              <a:gd name="T17" fmla="*/ 25 h 68"/>
              <a:gd name="T18" fmla="*/ 41 w 76"/>
              <a:gd name="T19" fmla="*/ 25 h 68"/>
              <a:gd name="T20" fmla="*/ 53 w 76"/>
              <a:gd name="T21" fmla="*/ 27 h 68"/>
              <a:gd name="T22" fmla="*/ 62 w 76"/>
              <a:gd name="T23" fmla="*/ 27 h 68"/>
              <a:gd name="T24" fmla="*/ 76 w 76"/>
              <a:gd name="T25" fmla="*/ 33 h 68"/>
              <a:gd name="T26" fmla="*/ 74 w 76"/>
              <a:gd name="T27" fmla="*/ 31 h 68"/>
              <a:gd name="T28" fmla="*/ 74 w 76"/>
              <a:gd name="T29" fmla="*/ 25 h 68"/>
              <a:gd name="T30" fmla="*/ 70 w 76"/>
              <a:gd name="T31" fmla="*/ 21 h 68"/>
              <a:gd name="T32" fmla="*/ 68 w 76"/>
              <a:gd name="T33" fmla="*/ 17 h 68"/>
              <a:gd name="T34" fmla="*/ 66 w 76"/>
              <a:gd name="T35" fmla="*/ 11 h 68"/>
              <a:gd name="T36" fmla="*/ 62 w 76"/>
              <a:gd name="T37" fmla="*/ 13 h 68"/>
              <a:gd name="T38" fmla="*/ 49 w 76"/>
              <a:gd name="T39" fmla="*/ 11 h 68"/>
              <a:gd name="T40" fmla="*/ 47 w 76"/>
              <a:gd name="T41" fmla="*/ 9 h 68"/>
              <a:gd name="T42" fmla="*/ 35 w 76"/>
              <a:gd name="T43" fmla="*/ 0 h 68"/>
              <a:gd name="T44" fmla="*/ 31 w 76"/>
              <a:gd name="T45" fmla="*/ 3 h 68"/>
              <a:gd name="T46" fmla="*/ 27 w 76"/>
              <a:gd name="T47" fmla="*/ 7 h 68"/>
              <a:gd name="T48" fmla="*/ 25 w 76"/>
              <a:gd name="T49" fmla="*/ 11 h 68"/>
              <a:gd name="T50" fmla="*/ 23 w 76"/>
              <a:gd name="T51" fmla="*/ 13 h 68"/>
              <a:gd name="T52" fmla="*/ 21 w 76"/>
              <a:gd name="T53" fmla="*/ 15 h 68"/>
              <a:gd name="T54" fmla="*/ 19 w 76"/>
              <a:gd name="T55" fmla="*/ 19 h 68"/>
              <a:gd name="T56" fmla="*/ 15 w 76"/>
              <a:gd name="T57" fmla="*/ 19 h 68"/>
              <a:gd name="T58" fmla="*/ 11 w 76"/>
              <a:gd name="T59" fmla="*/ 19 h 68"/>
              <a:gd name="T60" fmla="*/ 0 w 76"/>
              <a:gd name="T61" fmla="*/ 21 h 68"/>
              <a:gd name="T62" fmla="*/ 2 w 76"/>
              <a:gd name="T63" fmla="*/ 27 h 68"/>
              <a:gd name="T64" fmla="*/ 8 w 76"/>
              <a:gd name="T65" fmla="*/ 27 h 68"/>
              <a:gd name="T66" fmla="*/ 13 w 76"/>
              <a:gd name="T67" fmla="*/ 31 h 68"/>
              <a:gd name="T68" fmla="*/ 15 w 76"/>
              <a:gd name="T69" fmla="*/ 37 h 68"/>
              <a:gd name="T70" fmla="*/ 25 w 76"/>
              <a:gd name="T71" fmla="*/ 52 h 68"/>
              <a:gd name="T72" fmla="*/ 29 w 76"/>
              <a:gd name="T73" fmla="*/ 54 h 68"/>
              <a:gd name="T74" fmla="*/ 35 w 76"/>
              <a:gd name="T75" fmla="*/ 58 h 68"/>
              <a:gd name="T76" fmla="*/ 37 w 76"/>
              <a:gd name="T77" fmla="*/ 58 h 68"/>
              <a:gd name="T78" fmla="*/ 41 w 76"/>
              <a:gd name="T79" fmla="*/ 64 h 68"/>
              <a:gd name="T80" fmla="*/ 49 w 76"/>
              <a:gd name="T81" fmla="*/ 66 h 68"/>
              <a:gd name="T82" fmla="*/ 55 w 76"/>
              <a:gd name="T83" fmla="*/ 68 h 68"/>
              <a:gd name="T84" fmla="*/ 43 w 76"/>
              <a:gd name="T85" fmla="*/ 5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68">
                <a:moveTo>
                  <a:pt x="43" y="54"/>
                </a:moveTo>
                <a:lnTo>
                  <a:pt x="43" y="54"/>
                </a:lnTo>
                <a:lnTo>
                  <a:pt x="41" y="52"/>
                </a:lnTo>
                <a:lnTo>
                  <a:pt x="37" y="47"/>
                </a:lnTo>
                <a:lnTo>
                  <a:pt x="33" y="43"/>
                </a:lnTo>
                <a:lnTo>
                  <a:pt x="31" y="39"/>
                </a:lnTo>
                <a:lnTo>
                  <a:pt x="31" y="39"/>
                </a:lnTo>
                <a:lnTo>
                  <a:pt x="31" y="37"/>
                </a:lnTo>
                <a:lnTo>
                  <a:pt x="29" y="35"/>
                </a:lnTo>
                <a:lnTo>
                  <a:pt x="25" y="31"/>
                </a:lnTo>
                <a:lnTo>
                  <a:pt x="25" y="31"/>
                </a:lnTo>
                <a:lnTo>
                  <a:pt x="25" y="27"/>
                </a:lnTo>
                <a:lnTo>
                  <a:pt x="27" y="27"/>
                </a:lnTo>
                <a:lnTo>
                  <a:pt x="29" y="25"/>
                </a:lnTo>
                <a:lnTo>
                  <a:pt x="31" y="27"/>
                </a:lnTo>
                <a:lnTo>
                  <a:pt x="31" y="27"/>
                </a:lnTo>
                <a:lnTo>
                  <a:pt x="33" y="27"/>
                </a:lnTo>
                <a:lnTo>
                  <a:pt x="35" y="25"/>
                </a:lnTo>
                <a:lnTo>
                  <a:pt x="39" y="25"/>
                </a:lnTo>
                <a:lnTo>
                  <a:pt x="41" y="25"/>
                </a:lnTo>
                <a:lnTo>
                  <a:pt x="41" y="25"/>
                </a:lnTo>
                <a:lnTo>
                  <a:pt x="53" y="27"/>
                </a:lnTo>
                <a:lnTo>
                  <a:pt x="62" y="27"/>
                </a:lnTo>
                <a:lnTo>
                  <a:pt x="62" y="27"/>
                </a:lnTo>
                <a:lnTo>
                  <a:pt x="66" y="29"/>
                </a:lnTo>
                <a:lnTo>
                  <a:pt x="76" y="33"/>
                </a:lnTo>
                <a:lnTo>
                  <a:pt x="76" y="33"/>
                </a:lnTo>
                <a:lnTo>
                  <a:pt x="74" y="31"/>
                </a:lnTo>
                <a:lnTo>
                  <a:pt x="74" y="31"/>
                </a:lnTo>
                <a:lnTo>
                  <a:pt x="74" y="25"/>
                </a:lnTo>
                <a:lnTo>
                  <a:pt x="72" y="21"/>
                </a:lnTo>
                <a:lnTo>
                  <a:pt x="70" y="21"/>
                </a:lnTo>
                <a:lnTo>
                  <a:pt x="70" y="21"/>
                </a:lnTo>
                <a:lnTo>
                  <a:pt x="68" y="17"/>
                </a:lnTo>
                <a:lnTo>
                  <a:pt x="66" y="11"/>
                </a:lnTo>
                <a:lnTo>
                  <a:pt x="66" y="11"/>
                </a:lnTo>
                <a:lnTo>
                  <a:pt x="62" y="13"/>
                </a:lnTo>
                <a:lnTo>
                  <a:pt x="62" y="13"/>
                </a:lnTo>
                <a:lnTo>
                  <a:pt x="53" y="13"/>
                </a:lnTo>
                <a:lnTo>
                  <a:pt x="49" y="11"/>
                </a:lnTo>
                <a:lnTo>
                  <a:pt x="47" y="9"/>
                </a:lnTo>
                <a:lnTo>
                  <a:pt x="47" y="9"/>
                </a:lnTo>
                <a:lnTo>
                  <a:pt x="41" y="5"/>
                </a:lnTo>
                <a:lnTo>
                  <a:pt x="35" y="0"/>
                </a:lnTo>
                <a:lnTo>
                  <a:pt x="35" y="0"/>
                </a:lnTo>
                <a:lnTo>
                  <a:pt x="31" y="3"/>
                </a:lnTo>
                <a:lnTo>
                  <a:pt x="27" y="7"/>
                </a:lnTo>
                <a:lnTo>
                  <a:pt x="27" y="7"/>
                </a:lnTo>
                <a:lnTo>
                  <a:pt x="25" y="7"/>
                </a:lnTo>
                <a:lnTo>
                  <a:pt x="25" y="11"/>
                </a:lnTo>
                <a:lnTo>
                  <a:pt x="25" y="13"/>
                </a:lnTo>
                <a:lnTo>
                  <a:pt x="23" y="13"/>
                </a:lnTo>
                <a:lnTo>
                  <a:pt x="23" y="13"/>
                </a:lnTo>
                <a:lnTo>
                  <a:pt x="21" y="15"/>
                </a:lnTo>
                <a:lnTo>
                  <a:pt x="19" y="19"/>
                </a:lnTo>
                <a:lnTo>
                  <a:pt x="19" y="19"/>
                </a:lnTo>
                <a:lnTo>
                  <a:pt x="17" y="21"/>
                </a:lnTo>
                <a:lnTo>
                  <a:pt x="15" y="19"/>
                </a:lnTo>
                <a:lnTo>
                  <a:pt x="11" y="19"/>
                </a:lnTo>
                <a:lnTo>
                  <a:pt x="11" y="19"/>
                </a:lnTo>
                <a:lnTo>
                  <a:pt x="0" y="21"/>
                </a:lnTo>
                <a:lnTo>
                  <a:pt x="0" y="21"/>
                </a:lnTo>
                <a:lnTo>
                  <a:pt x="0" y="25"/>
                </a:lnTo>
                <a:lnTo>
                  <a:pt x="2" y="27"/>
                </a:lnTo>
                <a:lnTo>
                  <a:pt x="2" y="27"/>
                </a:lnTo>
                <a:lnTo>
                  <a:pt x="8" y="27"/>
                </a:lnTo>
                <a:lnTo>
                  <a:pt x="13" y="29"/>
                </a:lnTo>
                <a:lnTo>
                  <a:pt x="13" y="31"/>
                </a:lnTo>
                <a:lnTo>
                  <a:pt x="13" y="31"/>
                </a:lnTo>
                <a:lnTo>
                  <a:pt x="15" y="37"/>
                </a:lnTo>
                <a:lnTo>
                  <a:pt x="19" y="43"/>
                </a:lnTo>
                <a:lnTo>
                  <a:pt x="25" y="52"/>
                </a:lnTo>
                <a:lnTo>
                  <a:pt x="25" y="52"/>
                </a:lnTo>
                <a:lnTo>
                  <a:pt x="29" y="54"/>
                </a:lnTo>
                <a:lnTo>
                  <a:pt x="33" y="56"/>
                </a:lnTo>
                <a:lnTo>
                  <a:pt x="35" y="58"/>
                </a:lnTo>
                <a:lnTo>
                  <a:pt x="37" y="58"/>
                </a:lnTo>
                <a:lnTo>
                  <a:pt x="37" y="58"/>
                </a:lnTo>
                <a:lnTo>
                  <a:pt x="37" y="62"/>
                </a:lnTo>
                <a:lnTo>
                  <a:pt x="41" y="64"/>
                </a:lnTo>
                <a:lnTo>
                  <a:pt x="49" y="66"/>
                </a:lnTo>
                <a:lnTo>
                  <a:pt x="49" y="66"/>
                </a:lnTo>
                <a:lnTo>
                  <a:pt x="55" y="68"/>
                </a:lnTo>
                <a:lnTo>
                  <a:pt x="55" y="68"/>
                </a:lnTo>
                <a:lnTo>
                  <a:pt x="47" y="60"/>
                </a:lnTo>
                <a:lnTo>
                  <a:pt x="43" y="54"/>
                </a:lnTo>
                <a:lnTo>
                  <a:pt x="43" y="5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3" name="Freeform 70"/>
          <p:cNvSpPr>
            <a:spLocks/>
          </p:cNvSpPr>
          <p:nvPr/>
        </p:nvSpPr>
        <p:spPr bwMode="auto">
          <a:xfrm>
            <a:off x="6347139" y="3341800"/>
            <a:ext cx="58243" cy="116446"/>
          </a:xfrm>
          <a:custGeom>
            <a:avLst/>
            <a:gdLst>
              <a:gd name="T0" fmla="*/ 18 w 26"/>
              <a:gd name="T1" fmla="*/ 47 h 53"/>
              <a:gd name="T2" fmla="*/ 18 w 26"/>
              <a:gd name="T3" fmla="*/ 47 h 53"/>
              <a:gd name="T4" fmla="*/ 18 w 26"/>
              <a:gd name="T5" fmla="*/ 45 h 53"/>
              <a:gd name="T6" fmla="*/ 20 w 26"/>
              <a:gd name="T7" fmla="*/ 45 h 53"/>
              <a:gd name="T8" fmla="*/ 20 w 26"/>
              <a:gd name="T9" fmla="*/ 41 h 53"/>
              <a:gd name="T10" fmla="*/ 20 w 26"/>
              <a:gd name="T11" fmla="*/ 41 h 53"/>
              <a:gd name="T12" fmla="*/ 26 w 26"/>
              <a:gd name="T13" fmla="*/ 33 h 53"/>
              <a:gd name="T14" fmla="*/ 26 w 26"/>
              <a:gd name="T15" fmla="*/ 33 h 53"/>
              <a:gd name="T16" fmla="*/ 26 w 26"/>
              <a:gd name="T17" fmla="*/ 33 h 53"/>
              <a:gd name="T18" fmla="*/ 26 w 26"/>
              <a:gd name="T19" fmla="*/ 33 h 53"/>
              <a:gd name="T20" fmla="*/ 20 w 26"/>
              <a:gd name="T21" fmla="*/ 26 h 53"/>
              <a:gd name="T22" fmla="*/ 18 w 26"/>
              <a:gd name="T23" fmla="*/ 22 h 53"/>
              <a:gd name="T24" fmla="*/ 18 w 26"/>
              <a:gd name="T25" fmla="*/ 22 h 53"/>
              <a:gd name="T26" fmla="*/ 18 w 26"/>
              <a:gd name="T27" fmla="*/ 16 h 53"/>
              <a:gd name="T28" fmla="*/ 20 w 26"/>
              <a:gd name="T29" fmla="*/ 8 h 53"/>
              <a:gd name="T30" fmla="*/ 20 w 26"/>
              <a:gd name="T31" fmla="*/ 8 h 53"/>
              <a:gd name="T32" fmla="*/ 14 w 26"/>
              <a:gd name="T33" fmla="*/ 4 h 53"/>
              <a:gd name="T34" fmla="*/ 8 w 26"/>
              <a:gd name="T35" fmla="*/ 0 h 53"/>
              <a:gd name="T36" fmla="*/ 8 w 26"/>
              <a:gd name="T37" fmla="*/ 0 h 53"/>
              <a:gd name="T38" fmla="*/ 4 w 26"/>
              <a:gd name="T39" fmla="*/ 4 h 53"/>
              <a:gd name="T40" fmla="*/ 0 w 26"/>
              <a:gd name="T41" fmla="*/ 10 h 53"/>
              <a:gd name="T42" fmla="*/ 0 w 26"/>
              <a:gd name="T43" fmla="*/ 10 h 53"/>
              <a:gd name="T44" fmla="*/ 6 w 26"/>
              <a:gd name="T45" fmla="*/ 16 h 53"/>
              <a:gd name="T46" fmla="*/ 6 w 26"/>
              <a:gd name="T47" fmla="*/ 18 h 53"/>
              <a:gd name="T48" fmla="*/ 4 w 26"/>
              <a:gd name="T49" fmla="*/ 20 h 53"/>
              <a:gd name="T50" fmla="*/ 4 w 26"/>
              <a:gd name="T51" fmla="*/ 20 h 53"/>
              <a:gd name="T52" fmla="*/ 2 w 26"/>
              <a:gd name="T53" fmla="*/ 24 h 53"/>
              <a:gd name="T54" fmla="*/ 2 w 26"/>
              <a:gd name="T55" fmla="*/ 31 h 53"/>
              <a:gd name="T56" fmla="*/ 2 w 26"/>
              <a:gd name="T57" fmla="*/ 37 h 53"/>
              <a:gd name="T58" fmla="*/ 4 w 26"/>
              <a:gd name="T59" fmla="*/ 41 h 53"/>
              <a:gd name="T60" fmla="*/ 4 w 26"/>
              <a:gd name="T61" fmla="*/ 41 h 53"/>
              <a:gd name="T62" fmla="*/ 8 w 26"/>
              <a:gd name="T63" fmla="*/ 49 h 53"/>
              <a:gd name="T64" fmla="*/ 10 w 26"/>
              <a:gd name="T65" fmla="*/ 51 h 53"/>
              <a:gd name="T66" fmla="*/ 14 w 26"/>
              <a:gd name="T67" fmla="*/ 53 h 53"/>
              <a:gd name="T68" fmla="*/ 14 w 26"/>
              <a:gd name="T69" fmla="*/ 53 h 53"/>
              <a:gd name="T70" fmla="*/ 16 w 26"/>
              <a:gd name="T71" fmla="*/ 49 h 53"/>
              <a:gd name="T72" fmla="*/ 18 w 26"/>
              <a:gd name="T73" fmla="*/ 47 h 53"/>
              <a:gd name="T74" fmla="*/ 18 w 26"/>
              <a:gd name="T75"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53">
                <a:moveTo>
                  <a:pt x="18" y="47"/>
                </a:moveTo>
                <a:lnTo>
                  <a:pt x="18" y="47"/>
                </a:lnTo>
                <a:lnTo>
                  <a:pt x="18" y="45"/>
                </a:lnTo>
                <a:lnTo>
                  <a:pt x="20" y="45"/>
                </a:lnTo>
                <a:lnTo>
                  <a:pt x="20" y="41"/>
                </a:lnTo>
                <a:lnTo>
                  <a:pt x="20" y="41"/>
                </a:lnTo>
                <a:lnTo>
                  <a:pt x="26" y="33"/>
                </a:lnTo>
                <a:lnTo>
                  <a:pt x="26" y="33"/>
                </a:lnTo>
                <a:lnTo>
                  <a:pt x="26" y="33"/>
                </a:lnTo>
                <a:lnTo>
                  <a:pt x="26" y="33"/>
                </a:lnTo>
                <a:lnTo>
                  <a:pt x="20" y="26"/>
                </a:lnTo>
                <a:lnTo>
                  <a:pt x="18" y="22"/>
                </a:lnTo>
                <a:lnTo>
                  <a:pt x="18" y="22"/>
                </a:lnTo>
                <a:lnTo>
                  <a:pt x="18" y="16"/>
                </a:lnTo>
                <a:lnTo>
                  <a:pt x="20" y="8"/>
                </a:lnTo>
                <a:lnTo>
                  <a:pt x="20" y="8"/>
                </a:lnTo>
                <a:lnTo>
                  <a:pt x="14" y="4"/>
                </a:lnTo>
                <a:lnTo>
                  <a:pt x="8" y="0"/>
                </a:lnTo>
                <a:lnTo>
                  <a:pt x="8" y="0"/>
                </a:lnTo>
                <a:lnTo>
                  <a:pt x="4" y="4"/>
                </a:lnTo>
                <a:lnTo>
                  <a:pt x="0" y="10"/>
                </a:lnTo>
                <a:lnTo>
                  <a:pt x="0" y="10"/>
                </a:lnTo>
                <a:lnTo>
                  <a:pt x="6" y="16"/>
                </a:lnTo>
                <a:lnTo>
                  <a:pt x="6" y="18"/>
                </a:lnTo>
                <a:lnTo>
                  <a:pt x="4" y="20"/>
                </a:lnTo>
                <a:lnTo>
                  <a:pt x="4" y="20"/>
                </a:lnTo>
                <a:lnTo>
                  <a:pt x="2" y="24"/>
                </a:lnTo>
                <a:lnTo>
                  <a:pt x="2" y="31"/>
                </a:lnTo>
                <a:lnTo>
                  <a:pt x="2" y="37"/>
                </a:lnTo>
                <a:lnTo>
                  <a:pt x="4" y="41"/>
                </a:lnTo>
                <a:lnTo>
                  <a:pt x="4" y="41"/>
                </a:lnTo>
                <a:lnTo>
                  <a:pt x="8" y="49"/>
                </a:lnTo>
                <a:lnTo>
                  <a:pt x="10" y="51"/>
                </a:lnTo>
                <a:lnTo>
                  <a:pt x="14" y="53"/>
                </a:lnTo>
                <a:lnTo>
                  <a:pt x="14" y="53"/>
                </a:lnTo>
                <a:lnTo>
                  <a:pt x="16" y="49"/>
                </a:lnTo>
                <a:lnTo>
                  <a:pt x="18" y="47"/>
                </a:lnTo>
                <a:lnTo>
                  <a:pt x="18" y="4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4" name="Freeform 71"/>
          <p:cNvSpPr>
            <a:spLocks/>
          </p:cNvSpPr>
          <p:nvPr/>
        </p:nvSpPr>
        <p:spPr bwMode="auto">
          <a:xfrm>
            <a:off x="6058161" y="3084743"/>
            <a:ext cx="232973" cy="109853"/>
          </a:xfrm>
          <a:custGeom>
            <a:avLst/>
            <a:gdLst>
              <a:gd name="T0" fmla="*/ 88 w 104"/>
              <a:gd name="T1" fmla="*/ 5 h 50"/>
              <a:gd name="T2" fmla="*/ 80 w 104"/>
              <a:gd name="T3" fmla="*/ 0 h 50"/>
              <a:gd name="T4" fmla="*/ 74 w 104"/>
              <a:gd name="T5" fmla="*/ 0 h 50"/>
              <a:gd name="T6" fmla="*/ 72 w 104"/>
              <a:gd name="T7" fmla="*/ 7 h 50"/>
              <a:gd name="T8" fmla="*/ 59 w 104"/>
              <a:gd name="T9" fmla="*/ 9 h 50"/>
              <a:gd name="T10" fmla="*/ 55 w 104"/>
              <a:gd name="T11" fmla="*/ 11 h 50"/>
              <a:gd name="T12" fmla="*/ 51 w 104"/>
              <a:gd name="T13" fmla="*/ 13 h 50"/>
              <a:gd name="T14" fmla="*/ 47 w 104"/>
              <a:gd name="T15" fmla="*/ 17 h 50"/>
              <a:gd name="T16" fmla="*/ 47 w 104"/>
              <a:gd name="T17" fmla="*/ 23 h 50"/>
              <a:gd name="T18" fmla="*/ 47 w 104"/>
              <a:gd name="T19" fmla="*/ 27 h 50"/>
              <a:gd name="T20" fmla="*/ 41 w 104"/>
              <a:gd name="T21" fmla="*/ 27 h 50"/>
              <a:gd name="T22" fmla="*/ 33 w 104"/>
              <a:gd name="T23" fmla="*/ 27 h 50"/>
              <a:gd name="T24" fmla="*/ 27 w 104"/>
              <a:gd name="T25" fmla="*/ 29 h 50"/>
              <a:gd name="T26" fmla="*/ 19 w 104"/>
              <a:gd name="T27" fmla="*/ 31 h 50"/>
              <a:gd name="T28" fmla="*/ 14 w 104"/>
              <a:gd name="T29" fmla="*/ 29 h 50"/>
              <a:gd name="T30" fmla="*/ 10 w 104"/>
              <a:gd name="T31" fmla="*/ 31 h 50"/>
              <a:gd name="T32" fmla="*/ 8 w 104"/>
              <a:gd name="T33" fmla="*/ 33 h 50"/>
              <a:gd name="T34" fmla="*/ 2 w 104"/>
              <a:gd name="T35" fmla="*/ 29 h 50"/>
              <a:gd name="T36" fmla="*/ 0 w 104"/>
              <a:gd name="T37" fmla="*/ 31 h 50"/>
              <a:gd name="T38" fmla="*/ 0 w 104"/>
              <a:gd name="T39" fmla="*/ 37 h 50"/>
              <a:gd name="T40" fmla="*/ 2 w 104"/>
              <a:gd name="T41" fmla="*/ 39 h 50"/>
              <a:gd name="T42" fmla="*/ 6 w 104"/>
              <a:gd name="T43" fmla="*/ 41 h 50"/>
              <a:gd name="T44" fmla="*/ 12 w 104"/>
              <a:gd name="T45" fmla="*/ 41 h 50"/>
              <a:gd name="T46" fmla="*/ 16 w 104"/>
              <a:gd name="T47" fmla="*/ 43 h 50"/>
              <a:gd name="T48" fmla="*/ 21 w 104"/>
              <a:gd name="T49" fmla="*/ 43 h 50"/>
              <a:gd name="T50" fmla="*/ 25 w 104"/>
              <a:gd name="T51" fmla="*/ 39 h 50"/>
              <a:gd name="T52" fmla="*/ 37 w 104"/>
              <a:gd name="T53" fmla="*/ 39 h 50"/>
              <a:gd name="T54" fmla="*/ 37 w 104"/>
              <a:gd name="T55" fmla="*/ 41 h 50"/>
              <a:gd name="T56" fmla="*/ 39 w 104"/>
              <a:gd name="T57" fmla="*/ 45 h 50"/>
              <a:gd name="T58" fmla="*/ 51 w 104"/>
              <a:gd name="T59" fmla="*/ 45 h 50"/>
              <a:gd name="T60" fmla="*/ 68 w 104"/>
              <a:gd name="T61" fmla="*/ 50 h 50"/>
              <a:gd name="T62" fmla="*/ 76 w 104"/>
              <a:gd name="T63" fmla="*/ 45 h 50"/>
              <a:gd name="T64" fmla="*/ 80 w 104"/>
              <a:gd name="T65" fmla="*/ 45 h 50"/>
              <a:gd name="T66" fmla="*/ 90 w 104"/>
              <a:gd name="T67" fmla="*/ 41 h 50"/>
              <a:gd name="T68" fmla="*/ 90 w 104"/>
              <a:gd name="T69" fmla="*/ 41 h 50"/>
              <a:gd name="T70" fmla="*/ 90 w 104"/>
              <a:gd name="T71" fmla="*/ 39 h 50"/>
              <a:gd name="T72" fmla="*/ 92 w 104"/>
              <a:gd name="T73" fmla="*/ 37 h 50"/>
              <a:gd name="T74" fmla="*/ 92 w 104"/>
              <a:gd name="T75" fmla="*/ 35 h 50"/>
              <a:gd name="T76" fmla="*/ 94 w 104"/>
              <a:gd name="T77" fmla="*/ 31 h 50"/>
              <a:gd name="T78" fmla="*/ 94 w 104"/>
              <a:gd name="T79" fmla="*/ 27 h 50"/>
              <a:gd name="T80" fmla="*/ 96 w 104"/>
              <a:gd name="T81" fmla="*/ 27 h 50"/>
              <a:gd name="T82" fmla="*/ 100 w 104"/>
              <a:gd name="T83" fmla="*/ 25 h 50"/>
              <a:gd name="T84" fmla="*/ 102 w 104"/>
              <a:gd name="T85" fmla="*/ 23 h 50"/>
              <a:gd name="T86" fmla="*/ 104 w 104"/>
              <a:gd name="T87" fmla="*/ 19 h 50"/>
              <a:gd name="T88" fmla="*/ 98 w 104"/>
              <a:gd name="T89" fmla="*/ 7 h 50"/>
              <a:gd name="T90" fmla="*/ 94 w 104"/>
              <a:gd name="T91" fmla="*/ 7 h 50"/>
              <a:gd name="T92" fmla="*/ 88 w 104"/>
              <a:gd name="T9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50">
                <a:moveTo>
                  <a:pt x="88" y="5"/>
                </a:moveTo>
                <a:lnTo>
                  <a:pt x="88" y="5"/>
                </a:lnTo>
                <a:lnTo>
                  <a:pt x="84" y="3"/>
                </a:lnTo>
                <a:lnTo>
                  <a:pt x="80" y="0"/>
                </a:lnTo>
                <a:lnTo>
                  <a:pt x="74" y="0"/>
                </a:lnTo>
                <a:lnTo>
                  <a:pt x="74" y="0"/>
                </a:lnTo>
                <a:lnTo>
                  <a:pt x="72" y="7"/>
                </a:lnTo>
                <a:lnTo>
                  <a:pt x="72" y="7"/>
                </a:lnTo>
                <a:lnTo>
                  <a:pt x="68" y="9"/>
                </a:lnTo>
                <a:lnTo>
                  <a:pt x="59" y="9"/>
                </a:lnTo>
                <a:lnTo>
                  <a:pt x="59" y="9"/>
                </a:lnTo>
                <a:lnTo>
                  <a:pt x="55" y="11"/>
                </a:lnTo>
                <a:lnTo>
                  <a:pt x="51" y="13"/>
                </a:lnTo>
                <a:lnTo>
                  <a:pt x="51" y="13"/>
                </a:lnTo>
                <a:lnTo>
                  <a:pt x="51" y="15"/>
                </a:lnTo>
                <a:lnTo>
                  <a:pt x="47" y="17"/>
                </a:lnTo>
                <a:lnTo>
                  <a:pt x="45" y="19"/>
                </a:lnTo>
                <a:lnTo>
                  <a:pt x="47" y="23"/>
                </a:lnTo>
                <a:lnTo>
                  <a:pt x="47" y="23"/>
                </a:lnTo>
                <a:lnTo>
                  <a:pt x="47" y="27"/>
                </a:lnTo>
                <a:lnTo>
                  <a:pt x="45" y="27"/>
                </a:lnTo>
                <a:lnTo>
                  <a:pt x="41" y="27"/>
                </a:lnTo>
                <a:lnTo>
                  <a:pt x="41" y="27"/>
                </a:lnTo>
                <a:lnTo>
                  <a:pt x="33" y="27"/>
                </a:lnTo>
                <a:lnTo>
                  <a:pt x="27" y="29"/>
                </a:lnTo>
                <a:lnTo>
                  <a:pt x="27" y="29"/>
                </a:lnTo>
                <a:lnTo>
                  <a:pt x="23" y="31"/>
                </a:lnTo>
                <a:lnTo>
                  <a:pt x="19" y="31"/>
                </a:lnTo>
                <a:lnTo>
                  <a:pt x="19" y="31"/>
                </a:lnTo>
                <a:lnTo>
                  <a:pt x="14" y="29"/>
                </a:lnTo>
                <a:lnTo>
                  <a:pt x="12" y="29"/>
                </a:lnTo>
                <a:lnTo>
                  <a:pt x="10" y="31"/>
                </a:lnTo>
                <a:lnTo>
                  <a:pt x="10" y="31"/>
                </a:lnTo>
                <a:lnTo>
                  <a:pt x="8" y="33"/>
                </a:lnTo>
                <a:lnTo>
                  <a:pt x="6" y="31"/>
                </a:lnTo>
                <a:lnTo>
                  <a:pt x="2" y="29"/>
                </a:lnTo>
                <a:lnTo>
                  <a:pt x="2" y="29"/>
                </a:lnTo>
                <a:lnTo>
                  <a:pt x="0" y="31"/>
                </a:lnTo>
                <a:lnTo>
                  <a:pt x="0" y="33"/>
                </a:lnTo>
                <a:lnTo>
                  <a:pt x="0" y="37"/>
                </a:lnTo>
                <a:lnTo>
                  <a:pt x="0" y="37"/>
                </a:lnTo>
                <a:lnTo>
                  <a:pt x="2" y="39"/>
                </a:lnTo>
                <a:lnTo>
                  <a:pt x="4" y="41"/>
                </a:lnTo>
                <a:lnTo>
                  <a:pt x="6" y="41"/>
                </a:lnTo>
                <a:lnTo>
                  <a:pt x="6" y="41"/>
                </a:lnTo>
                <a:lnTo>
                  <a:pt x="12" y="41"/>
                </a:lnTo>
                <a:lnTo>
                  <a:pt x="16" y="43"/>
                </a:lnTo>
                <a:lnTo>
                  <a:pt x="16" y="43"/>
                </a:lnTo>
                <a:lnTo>
                  <a:pt x="19" y="43"/>
                </a:lnTo>
                <a:lnTo>
                  <a:pt x="21" y="43"/>
                </a:lnTo>
                <a:lnTo>
                  <a:pt x="25" y="39"/>
                </a:lnTo>
                <a:lnTo>
                  <a:pt x="25" y="39"/>
                </a:lnTo>
                <a:lnTo>
                  <a:pt x="31" y="39"/>
                </a:lnTo>
                <a:lnTo>
                  <a:pt x="37" y="39"/>
                </a:lnTo>
                <a:lnTo>
                  <a:pt x="37" y="39"/>
                </a:lnTo>
                <a:lnTo>
                  <a:pt x="37" y="41"/>
                </a:lnTo>
                <a:lnTo>
                  <a:pt x="39" y="45"/>
                </a:lnTo>
                <a:lnTo>
                  <a:pt x="39" y="45"/>
                </a:lnTo>
                <a:lnTo>
                  <a:pt x="51" y="45"/>
                </a:lnTo>
                <a:lnTo>
                  <a:pt x="51" y="45"/>
                </a:lnTo>
                <a:lnTo>
                  <a:pt x="68" y="50"/>
                </a:lnTo>
                <a:lnTo>
                  <a:pt x="68" y="50"/>
                </a:lnTo>
                <a:lnTo>
                  <a:pt x="72" y="47"/>
                </a:lnTo>
                <a:lnTo>
                  <a:pt x="76" y="45"/>
                </a:lnTo>
                <a:lnTo>
                  <a:pt x="80" y="45"/>
                </a:lnTo>
                <a:lnTo>
                  <a:pt x="80" y="45"/>
                </a:lnTo>
                <a:lnTo>
                  <a:pt x="86" y="43"/>
                </a:lnTo>
                <a:lnTo>
                  <a:pt x="90" y="41"/>
                </a:lnTo>
                <a:lnTo>
                  <a:pt x="90" y="41"/>
                </a:lnTo>
                <a:lnTo>
                  <a:pt x="90" y="41"/>
                </a:lnTo>
                <a:lnTo>
                  <a:pt x="90" y="41"/>
                </a:lnTo>
                <a:lnTo>
                  <a:pt x="90" y="39"/>
                </a:lnTo>
                <a:lnTo>
                  <a:pt x="92" y="37"/>
                </a:lnTo>
                <a:lnTo>
                  <a:pt x="92" y="37"/>
                </a:lnTo>
                <a:lnTo>
                  <a:pt x="92" y="37"/>
                </a:lnTo>
                <a:lnTo>
                  <a:pt x="92" y="35"/>
                </a:lnTo>
                <a:lnTo>
                  <a:pt x="94" y="31"/>
                </a:lnTo>
                <a:lnTo>
                  <a:pt x="94" y="31"/>
                </a:lnTo>
                <a:lnTo>
                  <a:pt x="94" y="29"/>
                </a:lnTo>
                <a:lnTo>
                  <a:pt x="94" y="27"/>
                </a:lnTo>
                <a:lnTo>
                  <a:pt x="96" y="27"/>
                </a:lnTo>
                <a:lnTo>
                  <a:pt x="96" y="27"/>
                </a:lnTo>
                <a:lnTo>
                  <a:pt x="100" y="27"/>
                </a:lnTo>
                <a:lnTo>
                  <a:pt x="100" y="25"/>
                </a:lnTo>
                <a:lnTo>
                  <a:pt x="102" y="23"/>
                </a:lnTo>
                <a:lnTo>
                  <a:pt x="102" y="23"/>
                </a:lnTo>
                <a:lnTo>
                  <a:pt x="104" y="19"/>
                </a:lnTo>
                <a:lnTo>
                  <a:pt x="104" y="19"/>
                </a:lnTo>
                <a:lnTo>
                  <a:pt x="100" y="11"/>
                </a:lnTo>
                <a:lnTo>
                  <a:pt x="98" y="7"/>
                </a:lnTo>
                <a:lnTo>
                  <a:pt x="98" y="7"/>
                </a:lnTo>
                <a:lnTo>
                  <a:pt x="94" y="7"/>
                </a:lnTo>
                <a:lnTo>
                  <a:pt x="90" y="7"/>
                </a:lnTo>
                <a:lnTo>
                  <a:pt x="88" y="5"/>
                </a:lnTo>
                <a:lnTo>
                  <a:pt x="88" y="5"/>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5" name="Freeform 72"/>
          <p:cNvSpPr>
            <a:spLocks/>
          </p:cNvSpPr>
          <p:nvPr/>
        </p:nvSpPr>
        <p:spPr bwMode="auto">
          <a:xfrm>
            <a:off x="6259772" y="3100121"/>
            <a:ext cx="201610" cy="116446"/>
          </a:xfrm>
          <a:custGeom>
            <a:avLst/>
            <a:gdLst>
              <a:gd name="T0" fmla="*/ 88 w 90"/>
              <a:gd name="T1" fmla="*/ 10 h 53"/>
              <a:gd name="T2" fmla="*/ 84 w 90"/>
              <a:gd name="T3" fmla="*/ 8 h 53"/>
              <a:gd name="T4" fmla="*/ 76 w 90"/>
              <a:gd name="T5" fmla="*/ 6 h 53"/>
              <a:gd name="T6" fmla="*/ 61 w 90"/>
              <a:gd name="T7" fmla="*/ 0 h 53"/>
              <a:gd name="T8" fmla="*/ 57 w 90"/>
              <a:gd name="T9" fmla="*/ 4 h 53"/>
              <a:gd name="T10" fmla="*/ 49 w 90"/>
              <a:gd name="T11" fmla="*/ 10 h 53"/>
              <a:gd name="T12" fmla="*/ 37 w 90"/>
              <a:gd name="T13" fmla="*/ 12 h 53"/>
              <a:gd name="T14" fmla="*/ 35 w 90"/>
              <a:gd name="T15" fmla="*/ 14 h 53"/>
              <a:gd name="T16" fmla="*/ 27 w 90"/>
              <a:gd name="T17" fmla="*/ 16 h 53"/>
              <a:gd name="T18" fmla="*/ 14 w 90"/>
              <a:gd name="T19" fmla="*/ 14 h 53"/>
              <a:gd name="T20" fmla="*/ 14 w 90"/>
              <a:gd name="T21" fmla="*/ 12 h 53"/>
              <a:gd name="T22" fmla="*/ 12 w 90"/>
              <a:gd name="T23" fmla="*/ 16 h 53"/>
              <a:gd name="T24" fmla="*/ 10 w 90"/>
              <a:gd name="T25" fmla="*/ 18 h 53"/>
              <a:gd name="T26" fmla="*/ 6 w 90"/>
              <a:gd name="T27" fmla="*/ 20 h 53"/>
              <a:gd name="T28" fmla="*/ 4 w 90"/>
              <a:gd name="T29" fmla="*/ 20 h 53"/>
              <a:gd name="T30" fmla="*/ 4 w 90"/>
              <a:gd name="T31" fmla="*/ 24 h 53"/>
              <a:gd name="T32" fmla="*/ 2 w 90"/>
              <a:gd name="T33" fmla="*/ 28 h 53"/>
              <a:gd name="T34" fmla="*/ 2 w 90"/>
              <a:gd name="T35" fmla="*/ 30 h 53"/>
              <a:gd name="T36" fmla="*/ 0 w 90"/>
              <a:gd name="T37" fmla="*/ 32 h 53"/>
              <a:gd name="T38" fmla="*/ 0 w 90"/>
              <a:gd name="T39" fmla="*/ 34 h 53"/>
              <a:gd name="T40" fmla="*/ 2 w 90"/>
              <a:gd name="T41" fmla="*/ 40 h 53"/>
              <a:gd name="T42" fmla="*/ 2 w 90"/>
              <a:gd name="T43" fmla="*/ 40 h 53"/>
              <a:gd name="T44" fmla="*/ 14 w 90"/>
              <a:gd name="T45" fmla="*/ 49 h 53"/>
              <a:gd name="T46" fmla="*/ 16 w 90"/>
              <a:gd name="T47" fmla="*/ 51 h 53"/>
              <a:gd name="T48" fmla="*/ 29 w 90"/>
              <a:gd name="T49" fmla="*/ 53 h 53"/>
              <a:gd name="T50" fmla="*/ 47 w 90"/>
              <a:gd name="T51" fmla="*/ 47 h 53"/>
              <a:gd name="T52" fmla="*/ 53 w 90"/>
              <a:gd name="T53" fmla="*/ 49 h 53"/>
              <a:gd name="T54" fmla="*/ 57 w 90"/>
              <a:gd name="T55" fmla="*/ 49 h 53"/>
              <a:gd name="T56" fmla="*/ 61 w 90"/>
              <a:gd name="T57" fmla="*/ 47 h 53"/>
              <a:gd name="T58" fmla="*/ 65 w 90"/>
              <a:gd name="T59" fmla="*/ 43 h 53"/>
              <a:gd name="T60" fmla="*/ 80 w 90"/>
              <a:gd name="T61" fmla="*/ 22 h 53"/>
              <a:gd name="T62" fmla="*/ 88 w 90"/>
              <a:gd name="T63" fmla="*/ 16 h 53"/>
              <a:gd name="T64" fmla="*/ 90 w 90"/>
              <a:gd name="T65" fmla="*/ 12 h 53"/>
              <a:gd name="T66" fmla="*/ 88 w 90"/>
              <a:gd name="T67"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53">
                <a:moveTo>
                  <a:pt x="88" y="10"/>
                </a:moveTo>
                <a:lnTo>
                  <a:pt x="88" y="10"/>
                </a:lnTo>
                <a:lnTo>
                  <a:pt x="84" y="8"/>
                </a:lnTo>
                <a:lnTo>
                  <a:pt x="84" y="8"/>
                </a:lnTo>
                <a:lnTo>
                  <a:pt x="76" y="6"/>
                </a:lnTo>
                <a:lnTo>
                  <a:pt x="76" y="6"/>
                </a:lnTo>
                <a:lnTo>
                  <a:pt x="67" y="2"/>
                </a:lnTo>
                <a:lnTo>
                  <a:pt x="61" y="0"/>
                </a:lnTo>
                <a:lnTo>
                  <a:pt x="61" y="0"/>
                </a:lnTo>
                <a:lnTo>
                  <a:pt x="57" y="4"/>
                </a:lnTo>
                <a:lnTo>
                  <a:pt x="49" y="10"/>
                </a:lnTo>
                <a:lnTo>
                  <a:pt x="49" y="10"/>
                </a:lnTo>
                <a:lnTo>
                  <a:pt x="41" y="10"/>
                </a:lnTo>
                <a:lnTo>
                  <a:pt x="37" y="12"/>
                </a:lnTo>
                <a:lnTo>
                  <a:pt x="35" y="14"/>
                </a:lnTo>
                <a:lnTo>
                  <a:pt x="35" y="14"/>
                </a:lnTo>
                <a:lnTo>
                  <a:pt x="33" y="16"/>
                </a:lnTo>
                <a:lnTo>
                  <a:pt x="27" y="16"/>
                </a:lnTo>
                <a:lnTo>
                  <a:pt x="20" y="16"/>
                </a:lnTo>
                <a:lnTo>
                  <a:pt x="14" y="14"/>
                </a:lnTo>
                <a:lnTo>
                  <a:pt x="14" y="14"/>
                </a:lnTo>
                <a:lnTo>
                  <a:pt x="14" y="12"/>
                </a:lnTo>
                <a:lnTo>
                  <a:pt x="14" y="12"/>
                </a:lnTo>
                <a:lnTo>
                  <a:pt x="12" y="16"/>
                </a:lnTo>
                <a:lnTo>
                  <a:pt x="12" y="16"/>
                </a:lnTo>
                <a:lnTo>
                  <a:pt x="10" y="18"/>
                </a:lnTo>
                <a:lnTo>
                  <a:pt x="10" y="20"/>
                </a:lnTo>
                <a:lnTo>
                  <a:pt x="6" y="20"/>
                </a:lnTo>
                <a:lnTo>
                  <a:pt x="6" y="20"/>
                </a:lnTo>
                <a:lnTo>
                  <a:pt x="4" y="20"/>
                </a:lnTo>
                <a:lnTo>
                  <a:pt x="4" y="22"/>
                </a:lnTo>
                <a:lnTo>
                  <a:pt x="4" y="24"/>
                </a:lnTo>
                <a:lnTo>
                  <a:pt x="4" y="24"/>
                </a:lnTo>
                <a:lnTo>
                  <a:pt x="2" y="28"/>
                </a:lnTo>
                <a:lnTo>
                  <a:pt x="2" y="30"/>
                </a:lnTo>
                <a:lnTo>
                  <a:pt x="2" y="30"/>
                </a:lnTo>
                <a:lnTo>
                  <a:pt x="2" y="30"/>
                </a:lnTo>
                <a:lnTo>
                  <a:pt x="0" y="32"/>
                </a:lnTo>
                <a:lnTo>
                  <a:pt x="0" y="34"/>
                </a:lnTo>
                <a:lnTo>
                  <a:pt x="0" y="34"/>
                </a:lnTo>
                <a:lnTo>
                  <a:pt x="2" y="40"/>
                </a:lnTo>
                <a:lnTo>
                  <a:pt x="2" y="40"/>
                </a:lnTo>
                <a:lnTo>
                  <a:pt x="2" y="40"/>
                </a:lnTo>
                <a:lnTo>
                  <a:pt x="2" y="40"/>
                </a:lnTo>
                <a:lnTo>
                  <a:pt x="8" y="45"/>
                </a:lnTo>
                <a:lnTo>
                  <a:pt x="14" y="49"/>
                </a:lnTo>
                <a:lnTo>
                  <a:pt x="14" y="49"/>
                </a:lnTo>
                <a:lnTo>
                  <a:pt x="16" y="51"/>
                </a:lnTo>
                <a:lnTo>
                  <a:pt x="20" y="53"/>
                </a:lnTo>
                <a:lnTo>
                  <a:pt x="29" y="53"/>
                </a:lnTo>
                <a:lnTo>
                  <a:pt x="29" y="53"/>
                </a:lnTo>
                <a:lnTo>
                  <a:pt x="47" y="47"/>
                </a:lnTo>
                <a:lnTo>
                  <a:pt x="47" y="47"/>
                </a:lnTo>
                <a:lnTo>
                  <a:pt x="53" y="49"/>
                </a:lnTo>
                <a:lnTo>
                  <a:pt x="53" y="49"/>
                </a:lnTo>
                <a:lnTo>
                  <a:pt x="57" y="49"/>
                </a:lnTo>
                <a:lnTo>
                  <a:pt x="57" y="49"/>
                </a:lnTo>
                <a:lnTo>
                  <a:pt x="61" y="47"/>
                </a:lnTo>
                <a:lnTo>
                  <a:pt x="65" y="43"/>
                </a:lnTo>
                <a:lnTo>
                  <a:pt x="65" y="43"/>
                </a:lnTo>
                <a:lnTo>
                  <a:pt x="74" y="30"/>
                </a:lnTo>
                <a:lnTo>
                  <a:pt x="80" y="22"/>
                </a:lnTo>
                <a:lnTo>
                  <a:pt x="80" y="22"/>
                </a:lnTo>
                <a:lnTo>
                  <a:pt x="88" y="16"/>
                </a:lnTo>
                <a:lnTo>
                  <a:pt x="88" y="16"/>
                </a:lnTo>
                <a:lnTo>
                  <a:pt x="90" y="12"/>
                </a:lnTo>
                <a:lnTo>
                  <a:pt x="88" y="10"/>
                </a:lnTo>
                <a:lnTo>
                  <a:pt x="88" y="1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6" name="Freeform 73"/>
          <p:cNvSpPr>
            <a:spLocks/>
          </p:cNvSpPr>
          <p:nvPr/>
        </p:nvSpPr>
        <p:spPr bwMode="auto">
          <a:xfrm>
            <a:off x="6141047" y="3005649"/>
            <a:ext cx="197131" cy="98868"/>
          </a:xfrm>
          <a:custGeom>
            <a:avLst/>
            <a:gdLst>
              <a:gd name="T0" fmla="*/ 84 w 88"/>
              <a:gd name="T1" fmla="*/ 20 h 45"/>
              <a:gd name="T2" fmla="*/ 75 w 88"/>
              <a:gd name="T3" fmla="*/ 18 h 45"/>
              <a:gd name="T4" fmla="*/ 73 w 88"/>
              <a:gd name="T5" fmla="*/ 18 h 45"/>
              <a:gd name="T6" fmla="*/ 69 w 88"/>
              <a:gd name="T7" fmla="*/ 12 h 45"/>
              <a:gd name="T8" fmla="*/ 65 w 88"/>
              <a:gd name="T9" fmla="*/ 12 h 45"/>
              <a:gd name="T10" fmla="*/ 61 w 88"/>
              <a:gd name="T11" fmla="*/ 14 h 45"/>
              <a:gd name="T12" fmla="*/ 59 w 88"/>
              <a:gd name="T13" fmla="*/ 16 h 45"/>
              <a:gd name="T14" fmla="*/ 55 w 88"/>
              <a:gd name="T15" fmla="*/ 10 h 45"/>
              <a:gd name="T16" fmla="*/ 51 w 88"/>
              <a:gd name="T17" fmla="*/ 8 h 45"/>
              <a:gd name="T18" fmla="*/ 45 w 88"/>
              <a:gd name="T19" fmla="*/ 4 h 45"/>
              <a:gd name="T20" fmla="*/ 37 w 88"/>
              <a:gd name="T21" fmla="*/ 0 h 45"/>
              <a:gd name="T22" fmla="*/ 37 w 88"/>
              <a:gd name="T23" fmla="*/ 0 h 45"/>
              <a:gd name="T24" fmla="*/ 33 w 88"/>
              <a:gd name="T25" fmla="*/ 2 h 45"/>
              <a:gd name="T26" fmla="*/ 28 w 88"/>
              <a:gd name="T27" fmla="*/ 2 h 45"/>
              <a:gd name="T28" fmla="*/ 24 w 88"/>
              <a:gd name="T29" fmla="*/ 4 h 45"/>
              <a:gd name="T30" fmla="*/ 16 w 88"/>
              <a:gd name="T31" fmla="*/ 6 h 45"/>
              <a:gd name="T32" fmla="*/ 2 w 88"/>
              <a:gd name="T33" fmla="*/ 12 h 45"/>
              <a:gd name="T34" fmla="*/ 0 w 88"/>
              <a:gd name="T35" fmla="*/ 14 h 45"/>
              <a:gd name="T36" fmla="*/ 4 w 88"/>
              <a:gd name="T37" fmla="*/ 20 h 45"/>
              <a:gd name="T38" fmla="*/ 6 w 88"/>
              <a:gd name="T39" fmla="*/ 26 h 45"/>
              <a:gd name="T40" fmla="*/ 8 w 88"/>
              <a:gd name="T41" fmla="*/ 32 h 45"/>
              <a:gd name="T42" fmla="*/ 16 w 88"/>
              <a:gd name="T43" fmla="*/ 39 h 45"/>
              <a:gd name="T44" fmla="*/ 22 w 88"/>
              <a:gd name="T45" fmla="*/ 43 h 45"/>
              <a:gd name="T46" fmla="*/ 22 w 88"/>
              <a:gd name="T47" fmla="*/ 45 h 45"/>
              <a:gd name="T48" fmla="*/ 35 w 88"/>
              <a:gd name="T49" fmla="*/ 43 h 45"/>
              <a:gd name="T50" fmla="*/ 37 w 88"/>
              <a:gd name="T51" fmla="*/ 36 h 45"/>
              <a:gd name="T52" fmla="*/ 43 w 88"/>
              <a:gd name="T53" fmla="*/ 36 h 45"/>
              <a:gd name="T54" fmla="*/ 51 w 88"/>
              <a:gd name="T55" fmla="*/ 41 h 45"/>
              <a:gd name="T56" fmla="*/ 53 w 88"/>
              <a:gd name="T57" fmla="*/ 43 h 45"/>
              <a:gd name="T58" fmla="*/ 61 w 88"/>
              <a:gd name="T59" fmla="*/ 43 h 45"/>
              <a:gd name="T60" fmla="*/ 61 w 88"/>
              <a:gd name="T61" fmla="*/ 45 h 45"/>
              <a:gd name="T62" fmla="*/ 63 w 88"/>
              <a:gd name="T63" fmla="*/ 43 h 45"/>
              <a:gd name="T64" fmla="*/ 65 w 88"/>
              <a:gd name="T65" fmla="*/ 41 h 45"/>
              <a:gd name="T66" fmla="*/ 75 w 88"/>
              <a:gd name="T67" fmla="*/ 36 h 45"/>
              <a:gd name="T68" fmla="*/ 80 w 88"/>
              <a:gd name="T69" fmla="*/ 34 h 45"/>
              <a:gd name="T70" fmla="*/ 88 w 88"/>
              <a:gd name="T71" fmla="*/ 26 h 45"/>
              <a:gd name="T72" fmla="*/ 86 w 88"/>
              <a:gd name="T73" fmla="*/ 22 h 45"/>
              <a:gd name="T74" fmla="*/ 84 w 88"/>
              <a:gd name="T75"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45">
                <a:moveTo>
                  <a:pt x="84" y="20"/>
                </a:moveTo>
                <a:lnTo>
                  <a:pt x="84" y="20"/>
                </a:lnTo>
                <a:lnTo>
                  <a:pt x="78" y="20"/>
                </a:lnTo>
                <a:lnTo>
                  <a:pt x="75" y="18"/>
                </a:lnTo>
                <a:lnTo>
                  <a:pt x="73" y="18"/>
                </a:lnTo>
                <a:lnTo>
                  <a:pt x="73" y="18"/>
                </a:lnTo>
                <a:lnTo>
                  <a:pt x="71" y="14"/>
                </a:lnTo>
                <a:lnTo>
                  <a:pt x="69" y="12"/>
                </a:lnTo>
                <a:lnTo>
                  <a:pt x="69" y="12"/>
                </a:lnTo>
                <a:lnTo>
                  <a:pt x="65" y="12"/>
                </a:lnTo>
                <a:lnTo>
                  <a:pt x="63" y="12"/>
                </a:lnTo>
                <a:lnTo>
                  <a:pt x="61" y="14"/>
                </a:lnTo>
                <a:lnTo>
                  <a:pt x="61" y="14"/>
                </a:lnTo>
                <a:lnTo>
                  <a:pt x="59" y="16"/>
                </a:lnTo>
                <a:lnTo>
                  <a:pt x="57" y="14"/>
                </a:lnTo>
                <a:lnTo>
                  <a:pt x="55" y="10"/>
                </a:lnTo>
                <a:lnTo>
                  <a:pt x="55" y="10"/>
                </a:lnTo>
                <a:lnTo>
                  <a:pt x="51" y="8"/>
                </a:lnTo>
                <a:lnTo>
                  <a:pt x="45" y="4"/>
                </a:lnTo>
                <a:lnTo>
                  <a:pt x="45" y="4"/>
                </a:lnTo>
                <a:lnTo>
                  <a:pt x="37" y="0"/>
                </a:lnTo>
                <a:lnTo>
                  <a:pt x="37" y="0"/>
                </a:lnTo>
                <a:lnTo>
                  <a:pt x="37" y="0"/>
                </a:lnTo>
                <a:lnTo>
                  <a:pt x="37" y="0"/>
                </a:lnTo>
                <a:lnTo>
                  <a:pt x="35" y="2"/>
                </a:lnTo>
                <a:lnTo>
                  <a:pt x="33" y="2"/>
                </a:lnTo>
                <a:lnTo>
                  <a:pt x="31" y="0"/>
                </a:lnTo>
                <a:lnTo>
                  <a:pt x="28" y="2"/>
                </a:lnTo>
                <a:lnTo>
                  <a:pt x="28" y="2"/>
                </a:lnTo>
                <a:lnTo>
                  <a:pt x="24" y="4"/>
                </a:lnTo>
                <a:lnTo>
                  <a:pt x="16" y="6"/>
                </a:lnTo>
                <a:lnTo>
                  <a:pt x="16" y="6"/>
                </a:lnTo>
                <a:lnTo>
                  <a:pt x="10" y="10"/>
                </a:lnTo>
                <a:lnTo>
                  <a:pt x="2" y="12"/>
                </a:lnTo>
                <a:lnTo>
                  <a:pt x="2" y="12"/>
                </a:lnTo>
                <a:lnTo>
                  <a:pt x="0" y="14"/>
                </a:lnTo>
                <a:lnTo>
                  <a:pt x="0" y="16"/>
                </a:lnTo>
                <a:lnTo>
                  <a:pt x="4" y="20"/>
                </a:lnTo>
                <a:lnTo>
                  <a:pt x="4" y="20"/>
                </a:lnTo>
                <a:lnTo>
                  <a:pt x="6" y="26"/>
                </a:lnTo>
                <a:lnTo>
                  <a:pt x="6" y="30"/>
                </a:lnTo>
                <a:lnTo>
                  <a:pt x="8" y="32"/>
                </a:lnTo>
                <a:lnTo>
                  <a:pt x="8" y="32"/>
                </a:lnTo>
                <a:lnTo>
                  <a:pt x="16" y="39"/>
                </a:lnTo>
                <a:lnTo>
                  <a:pt x="22" y="43"/>
                </a:lnTo>
                <a:lnTo>
                  <a:pt x="22" y="43"/>
                </a:lnTo>
                <a:lnTo>
                  <a:pt x="22" y="45"/>
                </a:lnTo>
                <a:lnTo>
                  <a:pt x="22" y="45"/>
                </a:lnTo>
                <a:lnTo>
                  <a:pt x="31" y="45"/>
                </a:lnTo>
                <a:lnTo>
                  <a:pt x="35" y="43"/>
                </a:lnTo>
                <a:lnTo>
                  <a:pt x="35" y="43"/>
                </a:lnTo>
                <a:lnTo>
                  <a:pt x="37" y="36"/>
                </a:lnTo>
                <a:lnTo>
                  <a:pt x="37" y="36"/>
                </a:lnTo>
                <a:lnTo>
                  <a:pt x="43" y="36"/>
                </a:lnTo>
                <a:lnTo>
                  <a:pt x="47" y="39"/>
                </a:lnTo>
                <a:lnTo>
                  <a:pt x="51" y="41"/>
                </a:lnTo>
                <a:lnTo>
                  <a:pt x="51" y="41"/>
                </a:lnTo>
                <a:lnTo>
                  <a:pt x="53" y="43"/>
                </a:lnTo>
                <a:lnTo>
                  <a:pt x="57" y="43"/>
                </a:lnTo>
                <a:lnTo>
                  <a:pt x="61" y="43"/>
                </a:lnTo>
                <a:lnTo>
                  <a:pt x="61" y="43"/>
                </a:lnTo>
                <a:lnTo>
                  <a:pt x="61" y="45"/>
                </a:lnTo>
                <a:lnTo>
                  <a:pt x="61" y="45"/>
                </a:lnTo>
                <a:lnTo>
                  <a:pt x="63" y="43"/>
                </a:lnTo>
                <a:lnTo>
                  <a:pt x="65" y="41"/>
                </a:lnTo>
                <a:lnTo>
                  <a:pt x="65" y="41"/>
                </a:lnTo>
                <a:lnTo>
                  <a:pt x="73" y="39"/>
                </a:lnTo>
                <a:lnTo>
                  <a:pt x="75" y="36"/>
                </a:lnTo>
                <a:lnTo>
                  <a:pt x="80" y="34"/>
                </a:lnTo>
                <a:lnTo>
                  <a:pt x="80" y="34"/>
                </a:lnTo>
                <a:lnTo>
                  <a:pt x="84" y="30"/>
                </a:lnTo>
                <a:lnTo>
                  <a:pt x="88" y="26"/>
                </a:lnTo>
                <a:lnTo>
                  <a:pt x="88" y="26"/>
                </a:lnTo>
                <a:lnTo>
                  <a:pt x="86" y="22"/>
                </a:lnTo>
                <a:lnTo>
                  <a:pt x="84" y="20"/>
                </a:lnTo>
                <a:lnTo>
                  <a:pt x="84" y="2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7" name="Freeform 74"/>
          <p:cNvSpPr>
            <a:spLocks/>
          </p:cNvSpPr>
          <p:nvPr/>
        </p:nvSpPr>
        <p:spPr bwMode="auto">
          <a:xfrm>
            <a:off x="6277693" y="3062774"/>
            <a:ext cx="179209" cy="72503"/>
          </a:xfrm>
          <a:custGeom>
            <a:avLst/>
            <a:gdLst>
              <a:gd name="T0" fmla="*/ 59 w 80"/>
              <a:gd name="T1" fmla="*/ 4 h 33"/>
              <a:gd name="T2" fmla="*/ 59 w 80"/>
              <a:gd name="T3" fmla="*/ 4 h 33"/>
              <a:gd name="T4" fmla="*/ 53 w 80"/>
              <a:gd name="T5" fmla="*/ 4 h 33"/>
              <a:gd name="T6" fmla="*/ 49 w 80"/>
              <a:gd name="T7" fmla="*/ 2 h 33"/>
              <a:gd name="T8" fmla="*/ 49 w 80"/>
              <a:gd name="T9" fmla="*/ 2 h 33"/>
              <a:gd name="T10" fmla="*/ 43 w 80"/>
              <a:gd name="T11" fmla="*/ 4 h 33"/>
              <a:gd name="T12" fmla="*/ 37 w 80"/>
              <a:gd name="T13" fmla="*/ 2 h 33"/>
              <a:gd name="T14" fmla="*/ 37 w 80"/>
              <a:gd name="T15" fmla="*/ 2 h 33"/>
              <a:gd name="T16" fmla="*/ 35 w 80"/>
              <a:gd name="T17" fmla="*/ 2 h 33"/>
              <a:gd name="T18" fmla="*/ 33 w 80"/>
              <a:gd name="T19" fmla="*/ 2 h 33"/>
              <a:gd name="T20" fmla="*/ 31 w 80"/>
              <a:gd name="T21" fmla="*/ 2 h 33"/>
              <a:gd name="T22" fmla="*/ 29 w 80"/>
              <a:gd name="T23" fmla="*/ 2 h 33"/>
              <a:gd name="T24" fmla="*/ 29 w 80"/>
              <a:gd name="T25" fmla="*/ 2 h 33"/>
              <a:gd name="T26" fmla="*/ 27 w 80"/>
              <a:gd name="T27" fmla="*/ 0 h 33"/>
              <a:gd name="T28" fmla="*/ 27 w 80"/>
              <a:gd name="T29" fmla="*/ 0 h 33"/>
              <a:gd name="T30" fmla="*/ 23 w 80"/>
              <a:gd name="T31" fmla="*/ 4 h 33"/>
              <a:gd name="T32" fmla="*/ 19 w 80"/>
              <a:gd name="T33" fmla="*/ 8 h 33"/>
              <a:gd name="T34" fmla="*/ 19 w 80"/>
              <a:gd name="T35" fmla="*/ 8 h 33"/>
              <a:gd name="T36" fmla="*/ 14 w 80"/>
              <a:gd name="T37" fmla="*/ 10 h 33"/>
              <a:gd name="T38" fmla="*/ 12 w 80"/>
              <a:gd name="T39" fmla="*/ 13 h 33"/>
              <a:gd name="T40" fmla="*/ 4 w 80"/>
              <a:gd name="T41" fmla="*/ 15 h 33"/>
              <a:gd name="T42" fmla="*/ 4 w 80"/>
              <a:gd name="T43" fmla="*/ 15 h 33"/>
              <a:gd name="T44" fmla="*/ 2 w 80"/>
              <a:gd name="T45" fmla="*/ 17 h 33"/>
              <a:gd name="T46" fmla="*/ 0 w 80"/>
              <a:gd name="T47" fmla="*/ 19 h 33"/>
              <a:gd name="T48" fmla="*/ 0 w 80"/>
              <a:gd name="T49" fmla="*/ 19 h 33"/>
              <a:gd name="T50" fmla="*/ 4 w 80"/>
              <a:gd name="T51" fmla="*/ 25 h 33"/>
              <a:gd name="T52" fmla="*/ 6 w 80"/>
              <a:gd name="T53" fmla="*/ 31 h 33"/>
              <a:gd name="T54" fmla="*/ 6 w 80"/>
              <a:gd name="T55" fmla="*/ 31 h 33"/>
              <a:gd name="T56" fmla="*/ 12 w 80"/>
              <a:gd name="T57" fmla="*/ 33 h 33"/>
              <a:gd name="T58" fmla="*/ 19 w 80"/>
              <a:gd name="T59" fmla="*/ 33 h 33"/>
              <a:gd name="T60" fmla="*/ 25 w 80"/>
              <a:gd name="T61" fmla="*/ 33 h 33"/>
              <a:gd name="T62" fmla="*/ 27 w 80"/>
              <a:gd name="T63" fmla="*/ 31 h 33"/>
              <a:gd name="T64" fmla="*/ 27 w 80"/>
              <a:gd name="T65" fmla="*/ 31 h 33"/>
              <a:gd name="T66" fmla="*/ 29 w 80"/>
              <a:gd name="T67" fmla="*/ 29 h 33"/>
              <a:gd name="T68" fmla="*/ 33 w 80"/>
              <a:gd name="T69" fmla="*/ 27 h 33"/>
              <a:gd name="T70" fmla="*/ 41 w 80"/>
              <a:gd name="T71" fmla="*/ 27 h 33"/>
              <a:gd name="T72" fmla="*/ 41 w 80"/>
              <a:gd name="T73" fmla="*/ 27 h 33"/>
              <a:gd name="T74" fmla="*/ 49 w 80"/>
              <a:gd name="T75" fmla="*/ 21 h 33"/>
              <a:gd name="T76" fmla="*/ 53 w 80"/>
              <a:gd name="T77" fmla="*/ 17 h 33"/>
              <a:gd name="T78" fmla="*/ 53 w 80"/>
              <a:gd name="T79" fmla="*/ 17 h 33"/>
              <a:gd name="T80" fmla="*/ 59 w 80"/>
              <a:gd name="T81" fmla="*/ 19 h 33"/>
              <a:gd name="T82" fmla="*/ 68 w 80"/>
              <a:gd name="T83" fmla="*/ 23 h 33"/>
              <a:gd name="T84" fmla="*/ 68 w 80"/>
              <a:gd name="T85" fmla="*/ 23 h 33"/>
              <a:gd name="T86" fmla="*/ 76 w 80"/>
              <a:gd name="T87" fmla="*/ 25 h 33"/>
              <a:gd name="T88" fmla="*/ 76 w 80"/>
              <a:gd name="T89" fmla="*/ 25 h 33"/>
              <a:gd name="T90" fmla="*/ 74 w 80"/>
              <a:gd name="T91" fmla="*/ 21 h 33"/>
              <a:gd name="T92" fmla="*/ 74 w 80"/>
              <a:gd name="T93" fmla="*/ 21 h 33"/>
              <a:gd name="T94" fmla="*/ 76 w 80"/>
              <a:gd name="T95" fmla="*/ 15 h 33"/>
              <a:gd name="T96" fmla="*/ 80 w 80"/>
              <a:gd name="T97" fmla="*/ 10 h 33"/>
              <a:gd name="T98" fmla="*/ 80 w 80"/>
              <a:gd name="T99" fmla="*/ 10 h 33"/>
              <a:gd name="T100" fmla="*/ 80 w 80"/>
              <a:gd name="T101" fmla="*/ 8 h 33"/>
              <a:gd name="T102" fmla="*/ 80 w 80"/>
              <a:gd name="T103" fmla="*/ 8 h 33"/>
              <a:gd name="T104" fmla="*/ 72 w 80"/>
              <a:gd name="T105" fmla="*/ 6 h 33"/>
              <a:gd name="T106" fmla="*/ 72 w 80"/>
              <a:gd name="T107" fmla="*/ 6 h 33"/>
              <a:gd name="T108" fmla="*/ 68 w 80"/>
              <a:gd name="T109" fmla="*/ 4 h 33"/>
              <a:gd name="T110" fmla="*/ 59 w 80"/>
              <a:gd name="T111" fmla="*/ 4 h 33"/>
              <a:gd name="T112" fmla="*/ 59 w 80"/>
              <a:gd name="T113"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33">
                <a:moveTo>
                  <a:pt x="59" y="4"/>
                </a:moveTo>
                <a:lnTo>
                  <a:pt x="59" y="4"/>
                </a:lnTo>
                <a:lnTo>
                  <a:pt x="53" y="4"/>
                </a:lnTo>
                <a:lnTo>
                  <a:pt x="49" y="2"/>
                </a:lnTo>
                <a:lnTo>
                  <a:pt x="49" y="2"/>
                </a:lnTo>
                <a:lnTo>
                  <a:pt x="43" y="4"/>
                </a:lnTo>
                <a:lnTo>
                  <a:pt x="37" y="2"/>
                </a:lnTo>
                <a:lnTo>
                  <a:pt x="37" y="2"/>
                </a:lnTo>
                <a:lnTo>
                  <a:pt x="35" y="2"/>
                </a:lnTo>
                <a:lnTo>
                  <a:pt x="33" y="2"/>
                </a:lnTo>
                <a:lnTo>
                  <a:pt x="31" y="2"/>
                </a:lnTo>
                <a:lnTo>
                  <a:pt x="29" y="2"/>
                </a:lnTo>
                <a:lnTo>
                  <a:pt x="29" y="2"/>
                </a:lnTo>
                <a:lnTo>
                  <a:pt x="27" y="0"/>
                </a:lnTo>
                <a:lnTo>
                  <a:pt x="27" y="0"/>
                </a:lnTo>
                <a:lnTo>
                  <a:pt x="23" y="4"/>
                </a:lnTo>
                <a:lnTo>
                  <a:pt x="19" y="8"/>
                </a:lnTo>
                <a:lnTo>
                  <a:pt x="19" y="8"/>
                </a:lnTo>
                <a:lnTo>
                  <a:pt x="14" y="10"/>
                </a:lnTo>
                <a:lnTo>
                  <a:pt x="12" y="13"/>
                </a:lnTo>
                <a:lnTo>
                  <a:pt x="4" y="15"/>
                </a:lnTo>
                <a:lnTo>
                  <a:pt x="4" y="15"/>
                </a:lnTo>
                <a:lnTo>
                  <a:pt x="2" y="17"/>
                </a:lnTo>
                <a:lnTo>
                  <a:pt x="0" y="19"/>
                </a:lnTo>
                <a:lnTo>
                  <a:pt x="0" y="19"/>
                </a:lnTo>
                <a:lnTo>
                  <a:pt x="4" y="25"/>
                </a:lnTo>
                <a:lnTo>
                  <a:pt x="6" y="31"/>
                </a:lnTo>
                <a:lnTo>
                  <a:pt x="6" y="31"/>
                </a:lnTo>
                <a:lnTo>
                  <a:pt x="12" y="33"/>
                </a:lnTo>
                <a:lnTo>
                  <a:pt x="19" y="33"/>
                </a:lnTo>
                <a:lnTo>
                  <a:pt x="25" y="33"/>
                </a:lnTo>
                <a:lnTo>
                  <a:pt x="27" y="31"/>
                </a:lnTo>
                <a:lnTo>
                  <a:pt x="27" y="31"/>
                </a:lnTo>
                <a:lnTo>
                  <a:pt x="29" y="29"/>
                </a:lnTo>
                <a:lnTo>
                  <a:pt x="33" y="27"/>
                </a:lnTo>
                <a:lnTo>
                  <a:pt x="41" y="27"/>
                </a:lnTo>
                <a:lnTo>
                  <a:pt x="41" y="27"/>
                </a:lnTo>
                <a:lnTo>
                  <a:pt x="49" y="21"/>
                </a:lnTo>
                <a:lnTo>
                  <a:pt x="53" y="17"/>
                </a:lnTo>
                <a:lnTo>
                  <a:pt x="53" y="17"/>
                </a:lnTo>
                <a:lnTo>
                  <a:pt x="59" y="19"/>
                </a:lnTo>
                <a:lnTo>
                  <a:pt x="68" y="23"/>
                </a:lnTo>
                <a:lnTo>
                  <a:pt x="68" y="23"/>
                </a:lnTo>
                <a:lnTo>
                  <a:pt x="76" y="25"/>
                </a:lnTo>
                <a:lnTo>
                  <a:pt x="76" y="25"/>
                </a:lnTo>
                <a:lnTo>
                  <a:pt x="74" y="21"/>
                </a:lnTo>
                <a:lnTo>
                  <a:pt x="74" y="21"/>
                </a:lnTo>
                <a:lnTo>
                  <a:pt x="76" y="15"/>
                </a:lnTo>
                <a:lnTo>
                  <a:pt x="80" y="10"/>
                </a:lnTo>
                <a:lnTo>
                  <a:pt x="80" y="10"/>
                </a:lnTo>
                <a:lnTo>
                  <a:pt x="80" y="8"/>
                </a:lnTo>
                <a:lnTo>
                  <a:pt x="80" y="8"/>
                </a:lnTo>
                <a:lnTo>
                  <a:pt x="72" y="6"/>
                </a:lnTo>
                <a:lnTo>
                  <a:pt x="72" y="6"/>
                </a:lnTo>
                <a:lnTo>
                  <a:pt x="68" y="4"/>
                </a:lnTo>
                <a:lnTo>
                  <a:pt x="59" y="4"/>
                </a:lnTo>
                <a:lnTo>
                  <a:pt x="59" y="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8" name="Freeform 75"/>
          <p:cNvSpPr>
            <a:spLocks/>
          </p:cNvSpPr>
          <p:nvPr/>
        </p:nvSpPr>
        <p:spPr bwMode="auto">
          <a:xfrm>
            <a:off x="5451091" y="3363769"/>
            <a:ext cx="103045" cy="193342"/>
          </a:xfrm>
          <a:custGeom>
            <a:avLst/>
            <a:gdLst>
              <a:gd name="T0" fmla="*/ 34 w 46"/>
              <a:gd name="T1" fmla="*/ 72 h 88"/>
              <a:gd name="T2" fmla="*/ 34 w 46"/>
              <a:gd name="T3" fmla="*/ 70 h 88"/>
              <a:gd name="T4" fmla="*/ 30 w 46"/>
              <a:gd name="T5" fmla="*/ 66 h 88"/>
              <a:gd name="T6" fmla="*/ 32 w 46"/>
              <a:gd name="T7" fmla="*/ 57 h 88"/>
              <a:gd name="T8" fmla="*/ 34 w 46"/>
              <a:gd name="T9" fmla="*/ 57 h 88"/>
              <a:gd name="T10" fmla="*/ 34 w 46"/>
              <a:gd name="T11" fmla="*/ 55 h 88"/>
              <a:gd name="T12" fmla="*/ 30 w 46"/>
              <a:gd name="T13" fmla="*/ 49 h 88"/>
              <a:gd name="T14" fmla="*/ 30 w 46"/>
              <a:gd name="T15" fmla="*/ 45 h 88"/>
              <a:gd name="T16" fmla="*/ 34 w 46"/>
              <a:gd name="T17" fmla="*/ 43 h 88"/>
              <a:gd name="T18" fmla="*/ 34 w 46"/>
              <a:gd name="T19" fmla="*/ 39 h 88"/>
              <a:gd name="T20" fmla="*/ 36 w 46"/>
              <a:gd name="T21" fmla="*/ 33 h 88"/>
              <a:gd name="T22" fmla="*/ 38 w 46"/>
              <a:gd name="T23" fmla="*/ 31 h 88"/>
              <a:gd name="T24" fmla="*/ 36 w 46"/>
              <a:gd name="T25" fmla="*/ 21 h 88"/>
              <a:gd name="T26" fmla="*/ 36 w 46"/>
              <a:gd name="T27" fmla="*/ 19 h 88"/>
              <a:gd name="T28" fmla="*/ 44 w 46"/>
              <a:gd name="T29" fmla="*/ 12 h 88"/>
              <a:gd name="T30" fmla="*/ 46 w 46"/>
              <a:gd name="T31" fmla="*/ 10 h 88"/>
              <a:gd name="T32" fmla="*/ 42 w 46"/>
              <a:gd name="T33" fmla="*/ 8 h 88"/>
              <a:gd name="T34" fmla="*/ 40 w 46"/>
              <a:gd name="T35" fmla="*/ 6 h 88"/>
              <a:gd name="T36" fmla="*/ 38 w 46"/>
              <a:gd name="T37" fmla="*/ 2 h 88"/>
              <a:gd name="T38" fmla="*/ 32 w 46"/>
              <a:gd name="T39" fmla="*/ 4 h 88"/>
              <a:gd name="T40" fmla="*/ 30 w 46"/>
              <a:gd name="T41" fmla="*/ 6 h 88"/>
              <a:gd name="T42" fmla="*/ 26 w 46"/>
              <a:gd name="T43" fmla="*/ 4 h 88"/>
              <a:gd name="T44" fmla="*/ 20 w 46"/>
              <a:gd name="T45" fmla="*/ 4 h 88"/>
              <a:gd name="T46" fmla="*/ 18 w 46"/>
              <a:gd name="T47" fmla="*/ 2 h 88"/>
              <a:gd name="T48" fmla="*/ 14 w 46"/>
              <a:gd name="T49" fmla="*/ 2 h 88"/>
              <a:gd name="T50" fmla="*/ 10 w 46"/>
              <a:gd name="T51" fmla="*/ 4 h 88"/>
              <a:gd name="T52" fmla="*/ 10 w 46"/>
              <a:gd name="T53" fmla="*/ 8 h 88"/>
              <a:gd name="T54" fmla="*/ 10 w 46"/>
              <a:gd name="T55" fmla="*/ 12 h 88"/>
              <a:gd name="T56" fmla="*/ 8 w 46"/>
              <a:gd name="T57" fmla="*/ 31 h 88"/>
              <a:gd name="T58" fmla="*/ 2 w 46"/>
              <a:gd name="T59" fmla="*/ 47 h 88"/>
              <a:gd name="T60" fmla="*/ 0 w 46"/>
              <a:gd name="T61" fmla="*/ 51 h 88"/>
              <a:gd name="T62" fmla="*/ 6 w 46"/>
              <a:gd name="T63" fmla="*/ 61 h 88"/>
              <a:gd name="T64" fmla="*/ 10 w 46"/>
              <a:gd name="T65" fmla="*/ 66 h 88"/>
              <a:gd name="T66" fmla="*/ 8 w 46"/>
              <a:gd name="T67" fmla="*/ 86 h 88"/>
              <a:gd name="T68" fmla="*/ 10 w 46"/>
              <a:gd name="T69" fmla="*/ 88 h 88"/>
              <a:gd name="T70" fmla="*/ 20 w 46"/>
              <a:gd name="T71" fmla="*/ 88 h 88"/>
              <a:gd name="T72" fmla="*/ 30 w 46"/>
              <a:gd name="T73" fmla="*/ 86 h 88"/>
              <a:gd name="T74" fmla="*/ 28 w 46"/>
              <a:gd name="T75" fmla="*/ 82 h 88"/>
              <a:gd name="T76" fmla="*/ 28 w 46"/>
              <a:gd name="T77" fmla="*/ 76 h 88"/>
              <a:gd name="T78" fmla="*/ 34 w 46"/>
              <a:gd name="T79" fmla="*/ 7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88">
                <a:moveTo>
                  <a:pt x="34" y="72"/>
                </a:moveTo>
                <a:lnTo>
                  <a:pt x="34" y="72"/>
                </a:lnTo>
                <a:lnTo>
                  <a:pt x="36" y="72"/>
                </a:lnTo>
                <a:lnTo>
                  <a:pt x="34" y="70"/>
                </a:lnTo>
                <a:lnTo>
                  <a:pt x="30" y="66"/>
                </a:lnTo>
                <a:lnTo>
                  <a:pt x="30" y="66"/>
                </a:lnTo>
                <a:lnTo>
                  <a:pt x="30" y="59"/>
                </a:lnTo>
                <a:lnTo>
                  <a:pt x="32" y="57"/>
                </a:lnTo>
                <a:lnTo>
                  <a:pt x="34" y="57"/>
                </a:lnTo>
                <a:lnTo>
                  <a:pt x="34" y="57"/>
                </a:lnTo>
                <a:lnTo>
                  <a:pt x="36" y="57"/>
                </a:lnTo>
                <a:lnTo>
                  <a:pt x="34" y="55"/>
                </a:lnTo>
                <a:lnTo>
                  <a:pt x="30" y="49"/>
                </a:lnTo>
                <a:lnTo>
                  <a:pt x="30" y="49"/>
                </a:lnTo>
                <a:lnTo>
                  <a:pt x="28" y="47"/>
                </a:lnTo>
                <a:lnTo>
                  <a:pt x="30" y="45"/>
                </a:lnTo>
                <a:lnTo>
                  <a:pt x="34" y="43"/>
                </a:lnTo>
                <a:lnTo>
                  <a:pt x="34" y="43"/>
                </a:lnTo>
                <a:lnTo>
                  <a:pt x="36" y="43"/>
                </a:lnTo>
                <a:lnTo>
                  <a:pt x="34" y="39"/>
                </a:lnTo>
                <a:lnTo>
                  <a:pt x="34" y="37"/>
                </a:lnTo>
                <a:lnTo>
                  <a:pt x="36" y="33"/>
                </a:lnTo>
                <a:lnTo>
                  <a:pt x="36" y="33"/>
                </a:lnTo>
                <a:lnTo>
                  <a:pt x="38" y="31"/>
                </a:lnTo>
                <a:lnTo>
                  <a:pt x="38" y="27"/>
                </a:lnTo>
                <a:lnTo>
                  <a:pt x="36" y="21"/>
                </a:lnTo>
                <a:lnTo>
                  <a:pt x="36" y="21"/>
                </a:lnTo>
                <a:lnTo>
                  <a:pt x="36" y="19"/>
                </a:lnTo>
                <a:lnTo>
                  <a:pt x="38" y="16"/>
                </a:lnTo>
                <a:lnTo>
                  <a:pt x="44" y="12"/>
                </a:lnTo>
                <a:lnTo>
                  <a:pt x="44" y="12"/>
                </a:lnTo>
                <a:lnTo>
                  <a:pt x="46" y="10"/>
                </a:lnTo>
                <a:lnTo>
                  <a:pt x="44" y="8"/>
                </a:lnTo>
                <a:lnTo>
                  <a:pt x="42" y="8"/>
                </a:lnTo>
                <a:lnTo>
                  <a:pt x="40" y="6"/>
                </a:lnTo>
                <a:lnTo>
                  <a:pt x="40" y="6"/>
                </a:lnTo>
                <a:lnTo>
                  <a:pt x="40" y="4"/>
                </a:lnTo>
                <a:lnTo>
                  <a:pt x="38" y="2"/>
                </a:lnTo>
                <a:lnTo>
                  <a:pt x="36" y="4"/>
                </a:lnTo>
                <a:lnTo>
                  <a:pt x="32" y="4"/>
                </a:lnTo>
                <a:lnTo>
                  <a:pt x="32" y="4"/>
                </a:lnTo>
                <a:lnTo>
                  <a:pt x="30" y="6"/>
                </a:lnTo>
                <a:lnTo>
                  <a:pt x="26" y="4"/>
                </a:lnTo>
                <a:lnTo>
                  <a:pt x="26" y="4"/>
                </a:lnTo>
                <a:lnTo>
                  <a:pt x="22" y="4"/>
                </a:lnTo>
                <a:lnTo>
                  <a:pt x="20" y="4"/>
                </a:lnTo>
                <a:lnTo>
                  <a:pt x="18" y="2"/>
                </a:lnTo>
                <a:lnTo>
                  <a:pt x="18" y="2"/>
                </a:lnTo>
                <a:lnTo>
                  <a:pt x="16" y="0"/>
                </a:lnTo>
                <a:lnTo>
                  <a:pt x="14" y="2"/>
                </a:lnTo>
                <a:lnTo>
                  <a:pt x="14" y="2"/>
                </a:lnTo>
                <a:lnTo>
                  <a:pt x="10" y="4"/>
                </a:lnTo>
                <a:lnTo>
                  <a:pt x="10" y="4"/>
                </a:lnTo>
                <a:lnTo>
                  <a:pt x="10" y="8"/>
                </a:lnTo>
                <a:lnTo>
                  <a:pt x="10" y="12"/>
                </a:lnTo>
                <a:lnTo>
                  <a:pt x="10" y="12"/>
                </a:lnTo>
                <a:lnTo>
                  <a:pt x="10" y="21"/>
                </a:lnTo>
                <a:lnTo>
                  <a:pt x="8" y="31"/>
                </a:lnTo>
                <a:lnTo>
                  <a:pt x="6" y="41"/>
                </a:lnTo>
                <a:lnTo>
                  <a:pt x="2" y="47"/>
                </a:lnTo>
                <a:lnTo>
                  <a:pt x="2" y="47"/>
                </a:lnTo>
                <a:lnTo>
                  <a:pt x="0" y="51"/>
                </a:lnTo>
                <a:lnTo>
                  <a:pt x="0" y="55"/>
                </a:lnTo>
                <a:lnTo>
                  <a:pt x="6" y="61"/>
                </a:lnTo>
                <a:lnTo>
                  <a:pt x="6" y="61"/>
                </a:lnTo>
                <a:lnTo>
                  <a:pt x="10" y="66"/>
                </a:lnTo>
                <a:lnTo>
                  <a:pt x="10" y="74"/>
                </a:lnTo>
                <a:lnTo>
                  <a:pt x="8" y="86"/>
                </a:lnTo>
                <a:lnTo>
                  <a:pt x="8" y="86"/>
                </a:lnTo>
                <a:lnTo>
                  <a:pt x="10" y="88"/>
                </a:lnTo>
                <a:lnTo>
                  <a:pt x="12" y="88"/>
                </a:lnTo>
                <a:lnTo>
                  <a:pt x="20" y="88"/>
                </a:lnTo>
                <a:lnTo>
                  <a:pt x="20" y="88"/>
                </a:lnTo>
                <a:lnTo>
                  <a:pt x="30" y="86"/>
                </a:lnTo>
                <a:lnTo>
                  <a:pt x="30" y="86"/>
                </a:lnTo>
                <a:lnTo>
                  <a:pt x="28" y="82"/>
                </a:lnTo>
                <a:lnTo>
                  <a:pt x="28" y="82"/>
                </a:lnTo>
                <a:lnTo>
                  <a:pt x="28" y="76"/>
                </a:lnTo>
                <a:lnTo>
                  <a:pt x="30" y="74"/>
                </a:lnTo>
                <a:lnTo>
                  <a:pt x="34" y="72"/>
                </a:lnTo>
                <a:lnTo>
                  <a:pt x="34" y="7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79" name="Freeform 76"/>
          <p:cNvSpPr>
            <a:spLocks/>
          </p:cNvSpPr>
          <p:nvPr/>
        </p:nvSpPr>
        <p:spPr bwMode="auto">
          <a:xfrm>
            <a:off x="5852070" y="2902387"/>
            <a:ext cx="127688" cy="112051"/>
          </a:xfrm>
          <a:custGeom>
            <a:avLst/>
            <a:gdLst>
              <a:gd name="T0" fmla="*/ 19 w 57"/>
              <a:gd name="T1" fmla="*/ 39 h 51"/>
              <a:gd name="T2" fmla="*/ 23 w 57"/>
              <a:gd name="T3" fmla="*/ 39 h 51"/>
              <a:gd name="T4" fmla="*/ 29 w 57"/>
              <a:gd name="T5" fmla="*/ 41 h 51"/>
              <a:gd name="T6" fmla="*/ 39 w 57"/>
              <a:gd name="T7" fmla="*/ 47 h 51"/>
              <a:gd name="T8" fmla="*/ 41 w 57"/>
              <a:gd name="T9" fmla="*/ 51 h 51"/>
              <a:gd name="T10" fmla="*/ 43 w 57"/>
              <a:gd name="T11" fmla="*/ 39 h 51"/>
              <a:gd name="T12" fmla="*/ 43 w 57"/>
              <a:gd name="T13" fmla="*/ 34 h 51"/>
              <a:gd name="T14" fmla="*/ 43 w 57"/>
              <a:gd name="T15" fmla="*/ 32 h 51"/>
              <a:gd name="T16" fmla="*/ 49 w 57"/>
              <a:gd name="T17" fmla="*/ 32 h 51"/>
              <a:gd name="T18" fmla="*/ 51 w 57"/>
              <a:gd name="T19" fmla="*/ 28 h 51"/>
              <a:gd name="T20" fmla="*/ 53 w 57"/>
              <a:gd name="T21" fmla="*/ 26 h 51"/>
              <a:gd name="T22" fmla="*/ 55 w 57"/>
              <a:gd name="T23" fmla="*/ 24 h 51"/>
              <a:gd name="T24" fmla="*/ 53 w 57"/>
              <a:gd name="T25" fmla="*/ 20 h 51"/>
              <a:gd name="T26" fmla="*/ 49 w 57"/>
              <a:gd name="T27" fmla="*/ 16 h 51"/>
              <a:gd name="T28" fmla="*/ 57 w 57"/>
              <a:gd name="T29" fmla="*/ 10 h 51"/>
              <a:gd name="T30" fmla="*/ 57 w 57"/>
              <a:gd name="T31" fmla="*/ 6 h 51"/>
              <a:gd name="T32" fmla="*/ 57 w 57"/>
              <a:gd name="T33" fmla="*/ 0 h 51"/>
              <a:gd name="T34" fmla="*/ 53 w 57"/>
              <a:gd name="T35" fmla="*/ 2 h 51"/>
              <a:gd name="T36" fmla="*/ 47 w 57"/>
              <a:gd name="T37" fmla="*/ 0 h 51"/>
              <a:gd name="T38" fmla="*/ 39 w 57"/>
              <a:gd name="T39" fmla="*/ 2 h 51"/>
              <a:gd name="T40" fmla="*/ 33 w 57"/>
              <a:gd name="T41" fmla="*/ 6 h 51"/>
              <a:gd name="T42" fmla="*/ 33 w 57"/>
              <a:gd name="T43" fmla="*/ 12 h 51"/>
              <a:gd name="T44" fmla="*/ 33 w 57"/>
              <a:gd name="T45" fmla="*/ 12 h 51"/>
              <a:gd name="T46" fmla="*/ 29 w 57"/>
              <a:gd name="T47" fmla="*/ 14 h 51"/>
              <a:gd name="T48" fmla="*/ 27 w 57"/>
              <a:gd name="T49" fmla="*/ 12 h 51"/>
              <a:gd name="T50" fmla="*/ 23 w 57"/>
              <a:gd name="T51" fmla="*/ 10 h 51"/>
              <a:gd name="T52" fmla="*/ 21 w 57"/>
              <a:gd name="T53" fmla="*/ 16 h 51"/>
              <a:gd name="T54" fmla="*/ 19 w 57"/>
              <a:gd name="T55" fmla="*/ 18 h 51"/>
              <a:gd name="T56" fmla="*/ 15 w 57"/>
              <a:gd name="T57" fmla="*/ 24 h 51"/>
              <a:gd name="T58" fmla="*/ 15 w 57"/>
              <a:gd name="T59" fmla="*/ 26 h 51"/>
              <a:gd name="T60" fmla="*/ 10 w 57"/>
              <a:gd name="T61" fmla="*/ 34 h 51"/>
              <a:gd name="T62" fmla="*/ 2 w 57"/>
              <a:gd name="T63" fmla="*/ 41 h 51"/>
              <a:gd name="T64" fmla="*/ 0 w 57"/>
              <a:gd name="T65" fmla="*/ 43 h 51"/>
              <a:gd name="T66" fmla="*/ 4 w 57"/>
              <a:gd name="T67" fmla="*/ 43 h 51"/>
              <a:gd name="T68" fmla="*/ 19 w 57"/>
              <a:gd name="T69"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1">
                <a:moveTo>
                  <a:pt x="19" y="39"/>
                </a:moveTo>
                <a:lnTo>
                  <a:pt x="19" y="39"/>
                </a:lnTo>
                <a:lnTo>
                  <a:pt x="21" y="39"/>
                </a:lnTo>
                <a:lnTo>
                  <a:pt x="23" y="39"/>
                </a:lnTo>
                <a:lnTo>
                  <a:pt x="29" y="41"/>
                </a:lnTo>
                <a:lnTo>
                  <a:pt x="29" y="41"/>
                </a:lnTo>
                <a:lnTo>
                  <a:pt x="33" y="43"/>
                </a:lnTo>
                <a:lnTo>
                  <a:pt x="39" y="47"/>
                </a:lnTo>
                <a:lnTo>
                  <a:pt x="39" y="47"/>
                </a:lnTo>
                <a:lnTo>
                  <a:pt x="41" y="51"/>
                </a:lnTo>
                <a:lnTo>
                  <a:pt x="41" y="51"/>
                </a:lnTo>
                <a:lnTo>
                  <a:pt x="43" y="39"/>
                </a:lnTo>
                <a:lnTo>
                  <a:pt x="43" y="39"/>
                </a:lnTo>
                <a:lnTo>
                  <a:pt x="43" y="34"/>
                </a:lnTo>
                <a:lnTo>
                  <a:pt x="43" y="32"/>
                </a:lnTo>
                <a:lnTo>
                  <a:pt x="43" y="32"/>
                </a:lnTo>
                <a:lnTo>
                  <a:pt x="43" y="32"/>
                </a:lnTo>
                <a:lnTo>
                  <a:pt x="49" y="32"/>
                </a:lnTo>
                <a:lnTo>
                  <a:pt x="51" y="30"/>
                </a:lnTo>
                <a:lnTo>
                  <a:pt x="51" y="28"/>
                </a:lnTo>
                <a:lnTo>
                  <a:pt x="51" y="28"/>
                </a:lnTo>
                <a:lnTo>
                  <a:pt x="53" y="26"/>
                </a:lnTo>
                <a:lnTo>
                  <a:pt x="55" y="24"/>
                </a:lnTo>
                <a:lnTo>
                  <a:pt x="55" y="24"/>
                </a:lnTo>
                <a:lnTo>
                  <a:pt x="55" y="22"/>
                </a:lnTo>
                <a:lnTo>
                  <a:pt x="53" y="20"/>
                </a:lnTo>
                <a:lnTo>
                  <a:pt x="49" y="16"/>
                </a:lnTo>
                <a:lnTo>
                  <a:pt x="49" y="16"/>
                </a:lnTo>
                <a:lnTo>
                  <a:pt x="51" y="14"/>
                </a:lnTo>
                <a:lnTo>
                  <a:pt x="57" y="10"/>
                </a:lnTo>
                <a:lnTo>
                  <a:pt x="57" y="10"/>
                </a:lnTo>
                <a:lnTo>
                  <a:pt x="57" y="6"/>
                </a:lnTo>
                <a:lnTo>
                  <a:pt x="57" y="0"/>
                </a:lnTo>
                <a:lnTo>
                  <a:pt x="57" y="0"/>
                </a:lnTo>
                <a:lnTo>
                  <a:pt x="55" y="2"/>
                </a:lnTo>
                <a:lnTo>
                  <a:pt x="53" y="2"/>
                </a:lnTo>
                <a:lnTo>
                  <a:pt x="53" y="2"/>
                </a:lnTo>
                <a:lnTo>
                  <a:pt x="47" y="0"/>
                </a:lnTo>
                <a:lnTo>
                  <a:pt x="39" y="2"/>
                </a:lnTo>
                <a:lnTo>
                  <a:pt x="39" y="2"/>
                </a:lnTo>
                <a:lnTo>
                  <a:pt x="35" y="4"/>
                </a:lnTo>
                <a:lnTo>
                  <a:pt x="33" y="6"/>
                </a:lnTo>
                <a:lnTo>
                  <a:pt x="33" y="8"/>
                </a:lnTo>
                <a:lnTo>
                  <a:pt x="33" y="12"/>
                </a:lnTo>
                <a:lnTo>
                  <a:pt x="33" y="12"/>
                </a:lnTo>
                <a:lnTo>
                  <a:pt x="33" y="12"/>
                </a:lnTo>
                <a:lnTo>
                  <a:pt x="31" y="14"/>
                </a:lnTo>
                <a:lnTo>
                  <a:pt x="29" y="14"/>
                </a:lnTo>
                <a:lnTo>
                  <a:pt x="27" y="12"/>
                </a:lnTo>
                <a:lnTo>
                  <a:pt x="27" y="12"/>
                </a:lnTo>
                <a:lnTo>
                  <a:pt x="25" y="10"/>
                </a:lnTo>
                <a:lnTo>
                  <a:pt x="23" y="10"/>
                </a:lnTo>
                <a:lnTo>
                  <a:pt x="21" y="12"/>
                </a:lnTo>
                <a:lnTo>
                  <a:pt x="21" y="16"/>
                </a:lnTo>
                <a:lnTo>
                  <a:pt x="21" y="16"/>
                </a:lnTo>
                <a:lnTo>
                  <a:pt x="19" y="18"/>
                </a:lnTo>
                <a:lnTo>
                  <a:pt x="17" y="20"/>
                </a:lnTo>
                <a:lnTo>
                  <a:pt x="15" y="24"/>
                </a:lnTo>
                <a:lnTo>
                  <a:pt x="15" y="26"/>
                </a:lnTo>
                <a:lnTo>
                  <a:pt x="15" y="26"/>
                </a:lnTo>
                <a:lnTo>
                  <a:pt x="12" y="30"/>
                </a:lnTo>
                <a:lnTo>
                  <a:pt x="10" y="34"/>
                </a:lnTo>
                <a:lnTo>
                  <a:pt x="2" y="41"/>
                </a:lnTo>
                <a:lnTo>
                  <a:pt x="2" y="41"/>
                </a:lnTo>
                <a:lnTo>
                  <a:pt x="0" y="43"/>
                </a:lnTo>
                <a:lnTo>
                  <a:pt x="0" y="43"/>
                </a:lnTo>
                <a:lnTo>
                  <a:pt x="4" y="43"/>
                </a:lnTo>
                <a:lnTo>
                  <a:pt x="4" y="43"/>
                </a:lnTo>
                <a:lnTo>
                  <a:pt x="12" y="43"/>
                </a:lnTo>
                <a:lnTo>
                  <a:pt x="19" y="39"/>
                </a:lnTo>
                <a:lnTo>
                  <a:pt x="19" y="39"/>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0" name="Freeform 77"/>
          <p:cNvSpPr>
            <a:spLocks/>
          </p:cNvSpPr>
          <p:nvPr/>
        </p:nvSpPr>
        <p:spPr bwMode="auto">
          <a:xfrm>
            <a:off x="5934956" y="3040801"/>
            <a:ext cx="22401" cy="30758"/>
          </a:xfrm>
          <a:custGeom>
            <a:avLst/>
            <a:gdLst>
              <a:gd name="T0" fmla="*/ 6 w 10"/>
              <a:gd name="T1" fmla="*/ 0 h 14"/>
              <a:gd name="T2" fmla="*/ 6 w 10"/>
              <a:gd name="T3" fmla="*/ 0 h 14"/>
              <a:gd name="T4" fmla="*/ 2 w 10"/>
              <a:gd name="T5" fmla="*/ 4 h 14"/>
              <a:gd name="T6" fmla="*/ 0 w 10"/>
              <a:gd name="T7" fmla="*/ 12 h 14"/>
              <a:gd name="T8" fmla="*/ 0 w 10"/>
              <a:gd name="T9" fmla="*/ 12 h 14"/>
              <a:gd name="T10" fmla="*/ 10 w 10"/>
              <a:gd name="T11" fmla="*/ 14 h 14"/>
              <a:gd name="T12" fmla="*/ 10 w 10"/>
              <a:gd name="T13" fmla="*/ 14 h 14"/>
              <a:gd name="T14" fmla="*/ 8 w 10"/>
              <a:gd name="T15" fmla="*/ 6 h 14"/>
              <a:gd name="T16" fmla="*/ 6 w 10"/>
              <a:gd name="T17" fmla="*/ 2 h 14"/>
              <a:gd name="T18" fmla="*/ 6 w 10"/>
              <a:gd name="T19" fmla="*/ 2 h 14"/>
              <a:gd name="T20" fmla="*/ 6 w 10"/>
              <a:gd name="T21" fmla="*/ 0 h 14"/>
              <a:gd name="T22" fmla="*/ 6 w 10"/>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6" y="0"/>
                </a:moveTo>
                <a:lnTo>
                  <a:pt x="6" y="0"/>
                </a:lnTo>
                <a:lnTo>
                  <a:pt x="2" y="4"/>
                </a:lnTo>
                <a:lnTo>
                  <a:pt x="0" y="12"/>
                </a:lnTo>
                <a:lnTo>
                  <a:pt x="0" y="12"/>
                </a:lnTo>
                <a:lnTo>
                  <a:pt x="10" y="14"/>
                </a:lnTo>
                <a:lnTo>
                  <a:pt x="10" y="14"/>
                </a:lnTo>
                <a:lnTo>
                  <a:pt x="8" y="6"/>
                </a:lnTo>
                <a:lnTo>
                  <a:pt x="6" y="2"/>
                </a:lnTo>
                <a:lnTo>
                  <a:pt x="6" y="2"/>
                </a:lnTo>
                <a:lnTo>
                  <a:pt x="6" y="0"/>
                </a:lnTo>
                <a:lnTo>
                  <a:pt x="6" y="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1" name="Freeform 78"/>
          <p:cNvSpPr>
            <a:spLocks/>
          </p:cNvSpPr>
          <p:nvPr/>
        </p:nvSpPr>
        <p:spPr bwMode="auto">
          <a:xfrm>
            <a:off x="5829670" y="2988072"/>
            <a:ext cx="123207" cy="79094"/>
          </a:xfrm>
          <a:custGeom>
            <a:avLst/>
            <a:gdLst>
              <a:gd name="T0" fmla="*/ 2 w 55"/>
              <a:gd name="T1" fmla="*/ 8 h 36"/>
              <a:gd name="T2" fmla="*/ 2 w 55"/>
              <a:gd name="T3" fmla="*/ 8 h 36"/>
              <a:gd name="T4" fmla="*/ 4 w 55"/>
              <a:gd name="T5" fmla="*/ 14 h 36"/>
              <a:gd name="T6" fmla="*/ 6 w 55"/>
              <a:gd name="T7" fmla="*/ 14 h 36"/>
              <a:gd name="T8" fmla="*/ 8 w 55"/>
              <a:gd name="T9" fmla="*/ 14 h 36"/>
              <a:gd name="T10" fmla="*/ 8 w 55"/>
              <a:gd name="T11" fmla="*/ 14 h 36"/>
              <a:gd name="T12" fmla="*/ 8 w 55"/>
              <a:gd name="T13" fmla="*/ 14 h 36"/>
              <a:gd name="T14" fmla="*/ 10 w 55"/>
              <a:gd name="T15" fmla="*/ 16 h 36"/>
              <a:gd name="T16" fmla="*/ 14 w 55"/>
              <a:gd name="T17" fmla="*/ 18 h 36"/>
              <a:gd name="T18" fmla="*/ 14 w 55"/>
              <a:gd name="T19" fmla="*/ 18 h 36"/>
              <a:gd name="T20" fmla="*/ 20 w 55"/>
              <a:gd name="T21" fmla="*/ 22 h 36"/>
              <a:gd name="T22" fmla="*/ 25 w 55"/>
              <a:gd name="T23" fmla="*/ 24 h 36"/>
              <a:gd name="T24" fmla="*/ 25 w 55"/>
              <a:gd name="T25" fmla="*/ 24 h 36"/>
              <a:gd name="T26" fmla="*/ 25 w 55"/>
              <a:gd name="T27" fmla="*/ 28 h 36"/>
              <a:gd name="T28" fmla="*/ 27 w 55"/>
              <a:gd name="T29" fmla="*/ 28 h 36"/>
              <a:gd name="T30" fmla="*/ 29 w 55"/>
              <a:gd name="T31" fmla="*/ 28 h 36"/>
              <a:gd name="T32" fmla="*/ 29 w 55"/>
              <a:gd name="T33" fmla="*/ 28 h 36"/>
              <a:gd name="T34" fmla="*/ 33 w 55"/>
              <a:gd name="T35" fmla="*/ 26 h 36"/>
              <a:gd name="T36" fmla="*/ 33 w 55"/>
              <a:gd name="T37" fmla="*/ 24 h 36"/>
              <a:gd name="T38" fmla="*/ 35 w 55"/>
              <a:gd name="T39" fmla="*/ 26 h 36"/>
              <a:gd name="T40" fmla="*/ 35 w 55"/>
              <a:gd name="T41" fmla="*/ 26 h 36"/>
              <a:gd name="T42" fmla="*/ 35 w 55"/>
              <a:gd name="T43" fmla="*/ 30 h 36"/>
              <a:gd name="T44" fmla="*/ 37 w 55"/>
              <a:gd name="T45" fmla="*/ 32 h 36"/>
              <a:gd name="T46" fmla="*/ 39 w 55"/>
              <a:gd name="T47" fmla="*/ 32 h 36"/>
              <a:gd name="T48" fmla="*/ 39 w 55"/>
              <a:gd name="T49" fmla="*/ 32 h 36"/>
              <a:gd name="T50" fmla="*/ 41 w 55"/>
              <a:gd name="T51" fmla="*/ 32 h 36"/>
              <a:gd name="T52" fmla="*/ 41 w 55"/>
              <a:gd name="T53" fmla="*/ 34 h 36"/>
              <a:gd name="T54" fmla="*/ 43 w 55"/>
              <a:gd name="T55" fmla="*/ 36 h 36"/>
              <a:gd name="T56" fmla="*/ 45 w 55"/>
              <a:gd name="T57" fmla="*/ 36 h 36"/>
              <a:gd name="T58" fmla="*/ 45 w 55"/>
              <a:gd name="T59" fmla="*/ 36 h 36"/>
              <a:gd name="T60" fmla="*/ 47 w 55"/>
              <a:gd name="T61" fmla="*/ 36 h 36"/>
              <a:gd name="T62" fmla="*/ 47 w 55"/>
              <a:gd name="T63" fmla="*/ 36 h 36"/>
              <a:gd name="T64" fmla="*/ 49 w 55"/>
              <a:gd name="T65" fmla="*/ 28 h 36"/>
              <a:gd name="T66" fmla="*/ 53 w 55"/>
              <a:gd name="T67" fmla="*/ 24 h 36"/>
              <a:gd name="T68" fmla="*/ 53 w 55"/>
              <a:gd name="T69" fmla="*/ 24 h 36"/>
              <a:gd name="T70" fmla="*/ 55 w 55"/>
              <a:gd name="T71" fmla="*/ 20 h 36"/>
              <a:gd name="T72" fmla="*/ 55 w 55"/>
              <a:gd name="T73" fmla="*/ 20 h 36"/>
              <a:gd name="T74" fmla="*/ 53 w 55"/>
              <a:gd name="T75" fmla="*/ 16 h 36"/>
              <a:gd name="T76" fmla="*/ 51 w 55"/>
              <a:gd name="T77" fmla="*/ 12 h 36"/>
              <a:gd name="T78" fmla="*/ 51 w 55"/>
              <a:gd name="T79" fmla="*/ 12 h 36"/>
              <a:gd name="T80" fmla="*/ 51 w 55"/>
              <a:gd name="T81" fmla="*/ 12 h 36"/>
              <a:gd name="T82" fmla="*/ 51 w 55"/>
              <a:gd name="T83" fmla="*/ 12 h 36"/>
              <a:gd name="T84" fmla="*/ 49 w 55"/>
              <a:gd name="T85" fmla="*/ 8 h 36"/>
              <a:gd name="T86" fmla="*/ 49 w 55"/>
              <a:gd name="T87" fmla="*/ 8 h 36"/>
              <a:gd name="T88" fmla="*/ 43 w 55"/>
              <a:gd name="T89" fmla="*/ 4 h 36"/>
              <a:gd name="T90" fmla="*/ 39 w 55"/>
              <a:gd name="T91" fmla="*/ 2 h 36"/>
              <a:gd name="T92" fmla="*/ 39 w 55"/>
              <a:gd name="T93" fmla="*/ 2 h 36"/>
              <a:gd name="T94" fmla="*/ 33 w 55"/>
              <a:gd name="T95" fmla="*/ 0 h 36"/>
              <a:gd name="T96" fmla="*/ 31 w 55"/>
              <a:gd name="T97" fmla="*/ 0 h 36"/>
              <a:gd name="T98" fmla="*/ 29 w 55"/>
              <a:gd name="T99" fmla="*/ 0 h 36"/>
              <a:gd name="T100" fmla="*/ 29 w 55"/>
              <a:gd name="T101" fmla="*/ 0 h 36"/>
              <a:gd name="T102" fmla="*/ 22 w 55"/>
              <a:gd name="T103" fmla="*/ 4 h 36"/>
              <a:gd name="T104" fmla="*/ 14 w 55"/>
              <a:gd name="T105" fmla="*/ 4 h 36"/>
              <a:gd name="T106" fmla="*/ 14 w 55"/>
              <a:gd name="T107" fmla="*/ 4 h 36"/>
              <a:gd name="T108" fmla="*/ 10 w 55"/>
              <a:gd name="T109" fmla="*/ 4 h 36"/>
              <a:gd name="T110" fmla="*/ 10 w 55"/>
              <a:gd name="T111" fmla="*/ 4 h 36"/>
              <a:gd name="T112" fmla="*/ 0 w 55"/>
              <a:gd name="T113" fmla="*/ 8 h 36"/>
              <a:gd name="T114" fmla="*/ 0 w 55"/>
              <a:gd name="T115" fmla="*/ 8 h 36"/>
              <a:gd name="T116" fmla="*/ 2 w 55"/>
              <a:gd name="T117" fmla="*/ 8 h 36"/>
              <a:gd name="T118" fmla="*/ 2 w 55"/>
              <a:gd name="T119" fmla="*/ 8 h 36"/>
              <a:gd name="T120" fmla="*/ 2 w 55"/>
              <a:gd name="T12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36">
                <a:moveTo>
                  <a:pt x="2" y="8"/>
                </a:moveTo>
                <a:lnTo>
                  <a:pt x="2" y="8"/>
                </a:lnTo>
                <a:lnTo>
                  <a:pt x="4" y="14"/>
                </a:lnTo>
                <a:lnTo>
                  <a:pt x="6" y="14"/>
                </a:lnTo>
                <a:lnTo>
                  <a:pt x="8" y="14"/>
                </a:lnTo>
                <a:lnTo>
                  <a:pt x="8" y="14"/>
                </a:lnTo>
                <a:lnTo>
                  <a:pt x="8" y="14"/>
                </a:lnTo>
                <a:lnTo>
                  <a:pt x="10" y="16"/>
                </a:lnTo>
                <a:lnTo>
                  <a:pt x="14" y="18"/>
                </a:lnTo>
                <a:lnTo>
                  <a:pt x="14" y="18"/>
                </a:lnTo>
                <a:lnTo>
                  <a:pt x="20" y="22"/>
                </a:lnTo>
                <a:lnTo>
                  <a:pt x="25" y="24"/>
                </a:lnTo>
                <a:lnTo>
                  <a:pt x="25" y="24"/>
                </a:lnTo>
                <a:lnTo>
                  <a:pt x="25" y="28"/>
                </a:lnTo>
                <a:lnTo>
                  <a:pt x="27" y="28"/>
                </a:lnTo>
                <a:lnTo>
                  <a:pt x="29" y="28"/>
                </a:lnTo>
                <a:lnTo>
                  <a:pt x="29" y="28"/>
                </a:lnTo>
                <a:lnTo>
                  <a:pt x="33" y="26"/>
                </a:lnTo>
                <a:lnTo>
                  <a:pt x="33" y="24"/>
                </a:lnTo>
                <a:lnTo>
                  <a:pt x="35" y="26"/>
                </a:lnTo>
                <a:lnTo>
                  <a:pt x="35" y="26"/>
                </a:lnTo>
                <a:lnTo>
                  <a:pt x="35" y="30"/>
                </a:lnTo>
                <a:lnTo>
                  <a:pt x="37" y="32"/>
                </a:lnTo>
                <a:lnTo>
                  <a:pt x="39" y="32"/>
                </a:lnTo>
                <a:lnTo>
                  <a:pt x="39" y="32"/>
                </a:lnTo>
                <a:lnTo>
                  <a:pt x="41" y="32"/>
                </a:lnTo>
                <a:lnTo>
                  <a:pt x="41" y="34"/>
                </a:lnTo>
                <a:lnTo>
                  <a:pt x="43" y="36"/>
                </a:lnTo>
                <a:lnTo>
                  <a:pt x="45" y="36"/>
                </a:lnTo>
                <a:lnTo>
                  <a:pt x="45" y="36"/>
                </a:lnTo>
                <a:lnTo>
                  <a:pt x="47" y="36"/>
                </a:lnTo>
                <a:lnTo>
                  <a:pt x="47" y="36"/>
                </a:lnTo>
                <a:lnTo>
                  <a:pt x="49" y="28"/>
                </a:lnTo>
                <a:lnTo>
                  <a:pt x="53" y="24"/>
                </a:lnTo>
                <a:lnTo>
                  <a:pt x="53" y="24"/>
                </a:lnTo>
                <a:lnTo>
                  <a:pt x="55" y="20"/>
                </a:lnTo>
                <a:lnTo>
                  <a:pt x="55" y="20"/>
                </a:lnTo>
                <a:lnTo>
                  <a:pt x="53" y="16"/>
                </a:lnTo>
                <a:lnTo>
                  <a:pt x="51" y="12"/>
                </a:lnTo>
                <a:lnTo>
                  <a:pt x="51" y="12"/>
                </a:lnTo>
                <a:lnTo>
                  <a:pt x="51" y="12"/>
                </a:lnTo>
                <a:lnTo>
                  <a:pt x="51" y="12"/>
                </a:lnTo>
                <a:lnTo>
                  <a:pt x="49" y="8"/>
                </a:lnTo>
                <a:lnTo>
                  <a:pt x="49" y="8"/>
                </a:lnTo>
                <a:lnTo>
                  <a:pt x="43" y="4"/>
                </a:lnTo>
                <a:lnTo>
                  <a:pt x="39" y="2"/>
                </a:lnTo>
                <a:lnTo>
                  <a:pt x="39" y="2"/>
                </a:lnTo>
                <a:lnTo>
                  <a:pt x="33" y="0"/>
                </a:lnTo>
                <a:lnTo>
                  <a:pt x="31" y="0"/>
                </a:lnTo>
                <a:lnTo>
                  <a:pt x="29" y="0"/>
                </a:lnTo>
                <a:lnTo>
                  <a:pt x="29" y="0"/>
                </a:lnTo>
                <a:lnTo>
                  <a:pt x="22" y="4"/>
                </a:lnTo>
                <a:lnTo>
                  <a:pt x="14" y="4"/>
                </a:lnTo>
                <a:lnTo>
                  <a:pt x="14" y="4"/>
                </a:lnTo>
                <a:lnTo>
                  <a:pt x="10" y="4"/>
                </a:lnTo>
                <a:lnTo>
                  <a:pt x="10" y="4"/>
                </a:lnTo>
                <a:lnTo>
                  <a:pt x="0" y="8"/>
                </a:lnTo>
                <a:lnTo>
                  <a:pt x="0" y="8"/>
                </a:lnTo>
                <a:lnTo>
                  <a:pt x="2" y="8"/>
                </a:lnTo>
                <a:lnTo>
                  <a:pt x="2" y="8"/>
                </a:lnTo>
                <a:lnTo>
                  <a:pt x="2" y="8"/>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2" name="Freeform 79"/>
          <p:cNvSpPr>
            <a:spLocks/>
          </p:cNvSpPr>
          <p:nvPr/>
        </p:nvSpPr>
        <p:spPr bwMode="auto">
          <a:xfrm>
            <a:off x="6387460" y="3113306"/>
            <a:ext cx="284495" cy="188947"/>
          </a:xfrm>
          <a:custGeom>
            <a:avLst/>
            <a:gdLst>
              <a:gd name="T0" fmla="*/ 115 w 127"/>
              <a:gd name="T1" fmla="*/ 57 h 86"/>
              <a:gd name="T2" fmla="*/ 108 w 127"/>
              <a:gd name="T3" fmla="*/ 55 h 86"/>
              <a:gd name="T4" fmla="*/ 108 w 127"/>
              <a:gd name="T5" fmla="*/ 53 h 86"/>
              <a:gd name="T6" fmla="*/ 108 w 127"/>
              <a:gd name="T7" fmla="*/ 53 h 86"/>
              <a:gd name="T8" fmla="*/ 106 w 127"/>
              <a:gd name="T9" fmla="*/ 45 h 86"/>
              <a:gd name="T10" fmla="*/ 106 w 127"/>
              <a:gd name="T11" fmla="*/ 37 h 86"/>
              <a:gd name="T12" fmla="*/ 106 w 127"/>
              <a:gd name="T13" fmla="*/ 32 h 86"/>
              <a:gd name="T14" fmla="*/ 98 w 127"/>
              <a:gd name="T15" fmla="*/ 16 h 86"/>
              <a:gd name="T16" fmla="*/ 88 w 127"/>
              <a:gd name="T17" fmla="*/ 0 h 86"/>
              <a:gd name="T18" fmla="*/ 82 w 127"/>
              <a:gd name="T19" fmla="*/ 4 h 86"/>
              <a:gd name="T20" fmla="*/ 78 w 127"/>
              <a:gd name="T21" fmla="*/ 6 h 86"/>
              <a:gd name="T22" fmla="*/ 74 w 127"/>
              <a:gd name="T23" fmla="*/ 8 h 86"/>
              <a:gd name="T24" fmla="*/ 68 w 127"/>
              <a:gd name="T25" fmla="*/ 8 h 86"/>
              <a:gd name="T26" fmla="*/ 63 w 127"/>
              <a:gd name="T27" fmla="*/ 10 h 86"/>
              <a:gd name="T28" fmla="*/ 61 w 127"/>
              <a:gd name="T29" fmla="*/ 10 h 86"/>
              <a:gd name="T30" fmla="*/ 53 w 127"/>
              <a:gd name="T31" fmla="*/ 8 h 86"/>
              <a:gd name="T32" fmla="*/ 39 w 127"/>
              <a:gd name="T33" fmla="*/ 6 h 86"/>
              <a:gd name="T34" fmla="*/ 33 w 127"/>
              <a:gd name="T35" fmla="*/ 6 h 86"/>
              <a:gd name="T36" fmla="*/ 33 w 127"/>
              <a:gd name="T37" fmla="*/ 8 h 86"/>
              <a:gd name="T38" fmla="*/ 31 w 127"/>
              <a:gd name="T39" fmla="*/ 10 h 86"/>
              <a:gd name="T40" fmla="*/ 23 w 127"/>
              <a:gd name="T41" fmla="*/ 16 h 86"/>
              <a:gd name="T42" fmla="*/ 8 w 127"/>
              <a:gd name="T43" fmla="*/ 37 h 86"/>
              <a:gd name="T44" fmla="*/ 4 w 127"/>
              <a:gd name="T45" fmla="*/ 41 h 86"/>
              <a:gd name="T46" fmla="*/ 0 w 127"/>
              <a:gd name="T47" fmla="*/ 43 h 86"/>
              <a:gd name="T48" fmla="*/ 6 w 127"/>
              <a:gd name="T49" fmla="*/ 53 h 86"/>
              <a:gd name="T50" fmla="*/ 6 w 127"/>
              <a:gd name="T51" fmla="*/ 55 h 86"/>
              <a:gd name="T52" fmla="*/ 10 w 127"/>
              <a:gd name="T53" fmla="*/ 57 h 86"/>
              <a:gd name="T54" fmla="*/ 12 w 127"/>
              <a:gd name="T55" fmla="*/ 61 h 86"/>
              <a:gd name="T56" fmla="*/ 12 w 127"/>
              <a:gd name="T57" fmla="*/ 65 h 86"/>
              <a:gd name="T58" fmla="*/ 21 w 127"/>
              <a:gd name="T59" fmla="*/ 67 h 86"/>
              <a:gd name="T60" fmla="*/ 27 w 127"/>
              <a:gd name="T61" fmla="*/ 71 h 86"/>
              <a:gd name="T62" fmla="*/ 29 w 127"/>
              <a:gd name="T63" fmla="*/ 73 h 86"/>
              <a:gd name="T64" fmla="*/ 29 w 127"/>
              <a:gd name="T65" fmla="*/ 77 h 86"/>
              <a:gd name="T66" fmla="*/ 37 w 127"/>
              <a:gd name="T67" fmla="*/ 84 h 86"/>
              <a:gd name="T68" fmla="*/ 51 w 127"/>
              <a:gd name="T69" fmla="*/ 84 h 86"/>
              <a:gd name="T70" fmla="*/ 66 w 127"/>
              <a:gd name="T71" fmla="*/ 86 h 86"/>
              <a:gd name="T72" fmla="*/ 72 w 127"/>
              <a:gd name="T73" fmla="*/ 84 h 86"/>
              <a:gd name="T74" fmla="*/ 76 w 127"/>
              <a:gd name="T75" fmla="*/ 81 h 86"/>
              <a:gd name="T76" fmla="*/ 84 w 127"/>
              <a:gd name="T77" fmla="*/ 77 h 86"/>
              <a:gd name="T78" fmla="*/ 92 w 127"/>
              <a:gd name="T79" fmla="*/ 77 h 86"/>
              <a:gd name="T80" fmla="*/ 104 w 127"/>
              <a:gd name="T81" fmla="*/ 81 h 86"/>
              <a:gd name="T82" fmla="*/ 113 w 127"/>
              <a:gd name="T83" fmla="*/ 86 h 86"/>
              <a:gd name="T84" fmla="*/ 113 w 127"/>
              <a:gd name="T85" fmla="*/ 77 h 86"/>
              <a:gd name="T86" fmla="*/ 115 w 127"/>
              <a:gd name="T87" fmla="*/ 69 h 86"/>
              <a:gd name="T88" fmla="*/ 121 w 127"/>
              <a:gd name="T89" fmla="*/ 65 h 86"/>
              <a:gd name="T90" fmla="*/ 125 w 127"/>
              <a:gd name="T91" fmla="*/ 65 h 86"/>
              <a:gd name="T92" fmla="*/ 127 w 127"/>
              <a:gd name="T93" fmla="*/ 57 h 86"/>
              <a:gd name="T94" fmla="*/ 127 w 127"/>
              <a:gd name="T95" fmla="*/ 57 h 86"/>
              <a:gd name="T96" fmla="*/ 123 w 127"/>
              <a:gd name="T97" fmla="*/ 53 h 86"/>
              <a:gd name="T98" fmla="*/ 115 w 127"/>
              <a:gd name="T9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86">
                <a:moveTo>
                  <a:pt x="115" y="57"/>
                </a:moveTo>
                <a:lnTo>
                  <a:pt x="115" y="57"/>
                </a:lnTo>
                <a:lnTo>
                  <a:pt x="110" y="55"/>
                </a:lnTo>
                <a:lnTo>
                  <a:pt x="108" y="55"/>
                </a:lnTo>
                <a:lnTo>
                  <a:pt x="108" y="53"/>
                </a:lnTo>
                <a:lnTo>
                  <a:pt x="108" y="53"/>
                </a:lnTo>
                <a:lnTo>
                  <a:pt x="108" y="53"/>
                </a:lnTo>
                <a:lnTo>
                  <a:pt x="108" y="53"/>
                </a:lnTo>
                <a:lnTo>
                  <a:pt x="106" y="49"/>
                </a:lnTo>
                <a:lnTo>
                  <a:pt x="106" y="45"/>
                </a:lnTo>
                <a:lnTo>
                  <a:pt x="106" y="41"/>
                </a:lnTo>
                <a:lnTo>
                  <a:pt x="106" y="37"/>
                </a:lnTo>
                <a:lnTo>
                  <a:pt x="106" y="37"/>
                </a:lnTo>
                <a:lnTo>
                  <a:pt x="106" y="32"/>
                </a:lnTo>
                <a:lnTo>
                  <a:pt x="104" y="26"/>
                </a:lnTo>
                <a:lnTo>
                  <a:pt x="98" y="16"/>
                </a:lnTo>
                <a:lnTo>
                  <a:pt x="98" y="16"/>
                </a:lnTo>
                <a:lnTo>
                  <a:pt x="88" y="0"/>
                </a:lnTo>
                <a:lnTo>
                  <a:pt x="88" y="0"/>
                </a:lnTo>
                <a:lnTo>
                  <a:pt x="82" y="4"/>
                </a:lnTo>
                <a:lnTo>
                  <a:pt x="82" y="4"/>
                </a:lnTo>
                <a:lnTo>
                  <a:pt x="78" y="6"/>
                </a:lnTo>
                <a:lnTo>
                  <a:pt x="74" y="8"/>
                </a:lnTo>
                <a:lnTo>
                  <a:pt x="74" y="8"/>
                </a:lnTo>
                <a:lnTo>
                  <a:pt x="70" y="8"/>
                </a:lnTo>
                <a:lnTo>
                  <a:pt x="68" y="8"/>
                </a:lnTo>
                <a:lnTo>
                  <a:pt x="68" y="8"/>
                </a:lnTo>
                <a:lnTo>
                  <a:pt x="63" y="10"/>
                </a:lnTo>
                <a:lnTo>
                  <a:pt x="61" y="10"/>
                </a:lnTo>
                <a:lnTo>
                  <a:pt x="61" y="10"/>
                </a:lnTo>
                <a:lnTo>
                  <a:pt x="57" y="8"/>
                </a:lnTo>
                <a:lnTo>
                  <a:pt x="53" y="8"/>
                </a:lnTo>
                <a:lnTo>
                  <a:pt x="53" y="8"/>
                </a:lnTo>
                <a:lnTo>
                  <a:pt x="39" y="6"/>
                </a:lnTo>
                <a:lnTo>
                  <a:pt x="39" y="6"/>
                </a:lnTo>
                <a:lnTo>
                  <a:pt x="33" y="6"/>
                </a:lnTo>
                <a:lnTo>
                  <a:pt x="33" y="6"/>
                </a:lnTo>
                <a:lnTo>
                  <a:pt x="33" y="8"/>
                </a:lnTo>
                <a:lnTo>
                  <a:pt x="31" y="10"/>
                </a:lnTo>
                <a:lnTo>
                  <a:pt x="31" y="10"/>
                </a:lnTo>
                <a:lnTo>
                  <a:pt x="23" y="16"/>
                </a:lnTo>
                <a:lnTo>
                  <a:pt x="23" y="16"/>
                </a:lnTo>
                <a:lnTo>
                  <a:pt x="17" y="24"/>
                </a:lnTo>
                <a:lnTo>
                  <a:pt x="8" y="37"/>
                </a:lnTo>
                <a:lnTo>
                  <a:pt x="8" y="37"/>
                </a:lnTo>
                <a:lnTo>
                  <a:pt x="4" y="41"/>
                </a:lnTo>
                <a:lnTo>
                  <a:pt x="0" y="43"/>
                </a:lnTo>
                <a:lnTo>
                  <a:pt x="0" y="43"/>
                </a:lnTo>
                <a:lnTo>
                  <a:pt x="2" y="47"/>
                </a:lnTo>
                <a:lnTo>
                  <a:pt x="6" y="53"/>
                </a:lnTo>
                <a:lnTo>
                  <a:pt x="6" y="53"/>
                </a:lnTo>
                <a:lnTo>
                  <a:pt x="6" y="55"/>
                </a:lnTo>
                <a:lnTo>
                  <a:pt x="10" y="57"/>
                </a:lnTo>
                <a:lnTo>
                  <a:pt x="10" y="57"/>
                </a:lnTo>
                <a:lnTo>
                  <a:pt x="12" y="59"/>
                </a:lnTo>
                <a:lnTo>
                  <a:pt x="12" y="61"/>
                </a:lnTo>
                <a:lnTo>
                  <a:pt x="10" y="65"/>
                </a:lnTo>
                <a:lnTo>
                  <a:pt x="12" y="65"/>
                </a:lnTo>
                <a:lnTo>
                  <a:pt x="12" y="65"/>
                </a:lnTo>
                <a:lnTo>
                  <a:pt x="21" y="67"/>
                </a:lnTo>
                <a:lnTo>
                  <a:pt x="25" y="69"/>
                </a:lnTo>
                <a:lnTo>
                  <a:pt x="27" y="71"/>
                </a:lnTo>
                <a:lnTo>
                  <a:pt x="27" y="71"/>
                </a:lnTo>
                <a:lnTo>
                  <a:pt x="29" y="73"/>
                </a:lnTo>
                <a:lnTo>
                  <a:pt x="29" y="77"/>
                </a:lnTo>
                <a:lnTo>
                  <a:pt x="29" y="77"/>
                </a:lnTo>
                <a:lnTo>
                  <a:pt x="33" y="79"/>
                </a:lnTo>
                <a:lnTo>
                  <a:pt x="37" y="84"/>
                </a:lnTo>
                <a:lnTo>
                  <a:pt x="37" y="84"/>
                </a:lnTo>
                <a:lnTo>
                  <a:pt x="51" y="84"/>
                </a:lnTo>
                <a:lnTo>
                  <a:pt x="51" y="84"/>
                </a:lnTo>
                <a:lnTo>
                  <a:pt x="66" y="86"/>
                </a:lnTo>
                <a:lnTo>
                  <a:pt x="66" y="86"/>
                </a:lnTo>
                <a:lnTo>
                  <a:pt x="72" y="84"/>
                </a:lnTo>
                <a:lnTo>
                  <a:pt x="76" y="81"/>
                </a:lnTo>
                <a:lnTo>
                  <a:pt x="76" y="81"/>
                </a:lnTo>
                <a:lnTo>
                  <a:pt x="80" y="79"/>
                </a:lnTo>
                <a:lnTo>
                  <a:pt x="84" y="77"/>
                </a:lnTo>
                <a:lnTo>
                  <a:pt x="92" y="77"/>
                </a:lnTo>
                <a:lnTo>
                  <a:pt x="92" y="77"/>
                </a:lnTo>
                <a:lnTo>
                  <a:pt x="100" y="79"/>
                </a:lnTo>
                <a:lnTo>
                  <a:pt x="104" y="81"/>
                </a:lnTo>
                <a:lnTo>
                  <a:pt x="104" y="81"/>
                </a:lnTo>
                <a:lnTo>
                  <a:pt x="113" y="86"/>
                </a:lnTo>
                <a:lnTo>
                  <a:pt x="113" y="86"/>
                </a:lnTo>
                <a:lnTo>
                  <a:pt x="113" y="77"/>
                </a:lnTo>
                <a:lnTo>
                  <a:pt x="113" y="77"/>
                </a:lnTo>
                <a:lnTo>
                  <a:pt x="115" y="69"/>
                </a:lnTo>
                <a:lnTo>
                  <a:pt x="117" y="67"/>
                </a:lnTo>
                <a:lnTo>
                  <a:pt x="121" y="65"/>
                </a:lnTo>
                <a:lnTo>
                  <a:pt x="121" y="65"/>
                </a:lnTo>
                <a:lnTo>
                  <a:pt x="125" y="65"/>
                </a:lnTo>
                <a:lnTo>
                  <a:pt x="127" y="63"/>
                </a:lnTo>
                <a:lnTo>
                  <a:pt x="127" y="57"/>
                </a:lnTo>
                <a:lnTo>
                  <a:pt x="127" y="57"/>
                </a:lnTo>
                <a:lnTo>
                  <a:pt x="127" y="57"/>
                </a:lnTo>
                <a:lnTo>
                  <a:pt x="127" y="57"/>
                </a:lnTo>
                <a:lnTo>
                  <a:pt x="123" y="53"/>
                </a:lnTo>
                <a:lnTo>
                  <a:pt x="123" y="53"/>
                </a:lnTo>
                <a:lnTo>
                  <a:pt x="115" y="57"/>
                </a:lnTo>
                <a:lnTo>
                  <a:pt x="115" y="5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3" name="Freeform 80"/>
          <p:cNvSpPr>
            <a:spLocks/>
          </p:cNvSpPr>
          <p:nvPr/>
        </p:nvSpPr>
        <p:spPr bwMode="auto">
          <a:xfrm>
            <a:off x="6584590" y="3108912"/>
            <a:ext cx="100806" cy="120839"/>
          </a:xfrm>
          <a:custGeom>
            <a:avLst/>
            <a:gdLst>
              <a:gd name="T0" fmla="*/ 33 w 45"/>
              <a:gd name="T1" fmla="*/ 14 h 55"/>
              <a:gd name="T2" fmla="*/ 33 w 45"/>
              <a:gd name="T3" fmla="*/ 14 h 55"/>
              <a:gd name="T4" fmla="*/ 31 w 45"/>
              <a:gd name="T5" fmla="*/ 10 h 55"/>
              <a:gd name="T6" fmla="*/ 29 w 45"/>
              <a:gd name="T7" fmla="*/ 8 h 55"/>
              <a:gd name="T8" fmla="*/ 22 w 45"/>
              <a:gd name="T9" fmla="*/ 6 h 55"/>
              <a:gd name="T10" fmla="*/ 22 w 45"/>
              <a:gd name="T11" fmla="*/ 6 h 55"/>
              <a:gd name="T12" fmla="*/ 16 w 45"/>
              <a:gd name="T13" fmla="*/ 2 h 55"/>
              <a:gd name="T14" fmla="*/ 14 w 45"/>
              <a:gd name="T15" fmla="*/ 0 h 55"/>
              <a:gd name="T16" fmla="*/ 10 w 45"/>
              <a:gd name="T17" fmla="*/ 0 h 55"/>
              <a:gd name="T18" fmla="*/ 10 w 45"/>
              <a:gd name="T19" fmla="*/ 0 h 55"/>
              <a:gd name="T20" fmla="*/ 0 w 45"/>
              <a:gd name="T21" fmla="*/ 2 h 55"/>
              <a:gd name="T22" fmla="*/ 0 w 45"/>
              <a:gd name="T23" fmla="*/ 2 h 55"/>
              <a:gd name="T24" fmla="*/ 10 w 45"/>
              <a:gd name="T25" fmla="*/ 18 h 55"/>
              <a:gd name="T26" fmla="*/ 10 w 45"/>
              <a:gd name="T27" fmla="*/ 18 h 55"/>
              <a:gd name="T28" fmla="*/ 16 w 45"/>
              <a:gd name="T29" fmla="*/ 28 h 55"/>
              <a:gd name="T30" fmla="*/ 18 w 45"/>
              <a:gd name="T31" fmla="*/ 34 h 55"/>
              <a:gd name="T32" fmla="*/ 18 w 45"/>
              <a:gd name="T33" fmla="*/ 39 h 55"/>
              <a:gd name="T34" fmla="*/ 18 w 45"/>
              <a:gd name="T35" fmla="*/ 39 h 55"/>
              <a:gd name="T36" fmla="*/ 18 w 45"/>
              <a:gd name="T37" fmla="*/ 43 h 55"/>
              <a:gd name="T38" fmla="*/ 18 w 45"/>
              <a:gd name="T39" fmla="*/ 47 h 55"/>
              <a:gd name="T40" fmla="*/ 18 w 45"/>
              <a:gd name="T41" fmla="*/ 51 h 55"/>
              <a:gd name="T42" fmla="*/ 20 w 45"/>
              <a:gd name="T43" fmla="*/ 55 h 55"/>
              <a:gd name="T44" fmla="*/ 20 w 45"/>
              <a:gd name="T45" fmla="*/ 55 h 55"/>
              <a:gd name="T46" fmla="*/ 27 w 45"/>
              <a:gd name="T47" fmla="*/ 49 h 55"/>
              <a:gd name="T48" fmla="*/ 29 w 45"/>
              <a:gd name="T49" fmla="*/ 43 h 55"/>
              <a:gd name="T50" fmla="*/ 29 w 45"/>
              <a:gd name="T51" fmla="*/ 43 h 55"/>
              <a:gd name="T52" fmla="*/ 31 w 45"/>
              <a:gd name="T53" fmla="*/ 39 h 55"/>
              <a:gd name="T54" fmla="*/ 33 w 45"/>
              <a:gd name="T55" fmla="*/ 36 h 55"/>
              <a:gd name="T56" fmla="*/ 35 w 45"/>
              <a:gd name="T57" fmla="*/ 36 h 55"/>
              <a:gd name="T58" fmla="*/ 35 w 45"/>
              <a:gd name="T59" fmla="*/ 36 h 55"/>
              <a:gd name="T60" fmla="*/ 41 w 45"/>
              <a:gd name="T61" fmla="*/ 39 h 55"/>
              <a:gd name="T62" fmla="*/ 43 w 45"/>
              <a:gd name="T63" fmla="*/ 39 h 55"/>
              <a:gd name="T64" fmla="*/ 45 w 45"/>
              <a:gd name="T65" fmla="*/ 39 h 55"/>
              <a:gd name="T66" fmla="*/ 45 w 45"/>
              <a:gd name="T67" fmla="*/ 39 h 55"/>
              <a:gd name="T68" fmla="*/ 43 w 45"/>
              <a:gd name="T69" fmla="*/ 32 h 55"/>
              <a:gd name="T70" fmla="*/ 41 w 45"/>
              <a:gd name="T71" fmla="*/ 28 h 55"/>
              <a:gd name="T72" fmla="*/ 41 w 45"/>
              <a:gd name="T73" fmla="*/ 28 h 55"/>
              <a:gd name="T74" fmla="*/ 37 w 45"/>
              <a:gd name="T75" fmla="*/ 22 h 55"/>
              <a:gd name="T76" fmla="*/ 33 w 45"/>
              <a:gd name="T77" fmla="*/ 14 h 55"/>
              <a:gd name="T78" fmla="*/ 33 w 45"/>
              <a:gd name="T7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 h="55">
                <a:moveTo>
                  <a:pt x="33" y="14"/>
                </a:moveTo>
                <a:lnTo>
                  <a:pt x="33" y="14"/>
                </a:lnTo>
                <a:lnTo>
                  <a:pt x="31" y="10"/>
                </a:lnTo>
                <a:lnTo>
                  <a:pt x="29" y="8"/>
                </a:lnTo>
                <a:lnTo>
                  <a:pt x="22" y="6"/>
                </a:lnTo>
                <a:lnTo>
                  <a:pt x="22" y="6"/>
                </a:lnTo>
                <a:lnTo>
                  <a:pt x="16" y="2"/>
                </a:lnTo>
                <a:lnTo>
                  <a:pt x="14" y="0"/>
                </a:lnTo>
                <a:lnTo>
                  <a:pt x="10" y="0"/>
                </a:lnTo>
                <a:lnTo>
                  <a:pt x="10" y="0"/>
                </a:lnTo>
                <a:lnTo>
                  <a:pt x="0" y="2"/>
                </a:lnTo>
                <a:lnTo>
                  <a:pt x="0" y="2"/>
                </a:lnTo>
                <a:lnTo>
                  <a:pt x="10" y="18"/>
                </a:lnTo>
                <a:lnTo>
                  <a:pt x="10" y="18"/>
                </a:lnTo>
                <a:lnTo>
                  <a:pt x="16" y="28"/>
                </a:lnTo>
                <a:lnTo>
                  <a:pt x="18" y="34"/>
                </a:lnTo>
                <a:lnTo>
                  <a:pt x="18" y="39"/>
                </a:lnTo>
                <a:lnTo>
                  <a:pt x="18" y="39"/>
                </a:lnTo>
                <a:lnTo>
                  <a:pt x="18" y="43"/>
                </a:lnTo>
                <a:lnTo>
                  <a:pt x="18" y="47"/>
                </a:lnTo>
                <a:lnTo>
                  <a:pt x="18" y="51"/>
                </a:lnTo>
                <a:lnTo>
                  <a:pt x="20" y="55"/>
                </a:lnTo>
                <a:lnTo>
                  <a:pt x="20" y="55"/>
                </a:lnTo>
                <a:lnTo>
                  <a:pt x="27" y="49"/>
                </a:lnTo>
                <a:lnTo>
                  <a:pt x="29" y="43"/>
                </a:lnTo>
                <a:lnTo>
                  <a:pt x="29" y="43"/>
                </a:lnTo>
                <a:lnTo>
                  <a:pt x="31" y="39"/>
                </a:lnTo>
                <a:lnTo>
                  <a:pt x="33" y="36"/>
                </a:lnTo>
                <a:lnTo>
                  <a:pt x="35" y="36"/>
                </a:lnTo>
                <a:lnTo>
                  <a:pt x="35" y="36"/>
                </a:lnTo>
                <a:lnTo>
                  <a:pt x="41" y="39"/>
                </a:lnTo>
                <a:lnTo>
                  <a:pt x="43" y="39"/>
                </a:lnTo>
                <a:lnTo>
                  <a:pt x="45" y="39"/>
                </a:lnTo>
                <a:lnTo>
                  <a:pt x="45" y="39"/>
                </a:lnTo>
                <a:lnTo>
                  <a:pt x="43" y="32"/>
                </a:lnTo>
                <a:lnTo>
                  <a:pt x="41" y="28"/>
                </a:lnTo>
                <a:lnTo>
                  <a:pt x="41" y="28"/>
                </a:lnTo>
                <a:lnTo>
                  <a:pt x="37" y="22"/>
                </a:lnTo>
                <a:lnTo>
                  <a:pt x="33" y="14"/>
                </a:lnTo>
                <a:lnTo>
                  <a:pt x="33" y="1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4" name="Freeform 81"/>
          <p:cNvSpPr>
            <a:spLocks/>
          </p:cNvSpPr>
          <p:nvPr/>
        </p:nvSpPr>
        <p:spPr bwMode="auto">
          <a:xfrm>
            <a:off x="6443462" y="3282478"/>
            <a:ext cx="197131" cy="107656"/>
          </a:xfrm>
          <a:custGeom>
            <a:avLst/>
            <a:gdLst>
              <a:gd name="T0" fmla="*/ 67 w 88"/>
              <a:gd name="T1" fmla="*/ 0 h 49"/>
              <a:gd name="T2" fmla="*/ 55 w 88"/>
              <a:gd name="T3" fmla="*/ 2 h 49"/>
              <a:gd name="T4" fmla="*/ 51 w 88"/>
              <a:gd name="T5" fmla="*/ 4 h 49"/>
              <a:gd name="T6" fmla="*/ 41 w 88"/>
              <a:gd name="T7" fmla="*/ 9 h 49"/>
              <a:gd name="T8" fmla="*/ 26 w 88"/>
              <a:gd name="T9" fmla="*/ 7 h 49"/>
              <a:gd name="T10" fmla="*/ 12 w 88"/>
              <a:gd name="T11" fmla="*/ 7 h 49"/>
              <a:gd name="T12" fmla="*/ 8 w 88"/>
              <a:gd name="T13" fmla="*/ 2 h 49"/>
              <a:gd name="T14" fmla="*/ 4 w 88"/>
              <a:gd name="T15" fmla="*/ 0 h 49"/>
              <a:gd name="T16" fmla="*/ 2 w 88"/>
              <a:gd name="T17" fmla="*/ 2 h 49"/>
              <a:gd name="T18" fmla="*/ 0 w 88"/>
              <a:gd name="T19" fmla="*/ 7 h 49"/>
              <a:gd name="T20" fmla="*/ 2 w 88"/>
              <a:gd name="T21" fmla="*/ 11 h 49"/>
              <a:gd name="T22" fmla="*/ 6 w 88"/>
              <a:gd name="T23" fmla="*/ 17 h 49"/>
              <a:gd name="T24" fmla="*/ 6 w 88"/>
              <a:gd name="T25" fmla="*/ 21 h 49"/>
              <a:gd name="T26" fmla="*/ 4 w 88"/>
              <a:gd name="T27" fmla="*/ 23 h 49"/>
              <a:gd name="T28" fmla="*/ 2 w 88"/>
              <a:gd name="T29" fmla="*/ 27 h 49"/>
              <a:gd name="T30" fmla="*/ 2 w 88"/>
              <a:gd name="T31" fmla="*/ 33 h 49"/>
              <a:gd name="T32" fmla="*/ 6 w 88"/>
              <a:gd name="T33" fmla="*/ 37 h 49"/>
              <a:gd name="T34" fmla="*/ 10 w 88"/>
              <a:gd name="T35" fmla="*/ 43 h 49"/>
              <a:gd name="T36" fmla="*/ 12 w 88"/>
              <a:gd name="T37" fmla="*/ 47 h 49"/>
              <a:gd name="T38" fmla="*/ 22 w 88"/>
              <a:gd name="T39" fmla="*/ 47 h 49"/>
              <a:gd name="T40" fmla="*/ 32 w 88"/>
              <a:gd name="T41" fmla="*/ 47 h 49"/>
              <a:gd name="T42" fmla="*/ 47 w 88"/>
              <a:gd name="T43" fmla="*/ 49 h 49"/>
              <a:gd name="T44" fmla="*/ 51 w 88"/>
              <a:gd name="T45" fmla="*/ 49 h 49"/>
              <a:gd name="T46" fmla="*/ 53 w 88"/>
              <a:gd name="T47" fmla="*/ 45 h 49"/>
              <a:gd name="T48" fmla="*/ 53 w 88"/>
              <a:gd name="T49" fmla="*/ 45 h 49"/>
              <a:gd name="T50" fmla="*/ 59 w 88"/>
              <a:gd name="T51" fmla="*/ 43 h 49"/>
              <a:gd name="T52" fmla="*/ 59 w 88"/>
              <a:gd name="T53" fmla="*/ 39 h 49"/>
              <a:gd name="T54" fmla="*/ 65 w 88"/>
              <a:gd name="T55" fmla="*/ 37 h 49"/>
              <a:gd name="T56" fmla="*/ 73 w 88"/>
              <a:gd name="T57" fmla="*/ 39 h 49"/>
              <a:gd name="T58" fmla="*/ 79 w 88"/>
              <a:gd name="T59" fmla="*/ 37 h 49"/>
              <a:gd name="T60" fmla="*/ 77 w 88"/>
              <a:gd name="T61" fmla="*/ 35 h 49"/>
              <a:gd name="T62" fmla="*/ 75 w 88"/>
              <a:gd name="T63" fmla="*/ 33 h 49"/>
              <a:gd name="T64" fmla="*/ 73 w 88"/>
              <a:gd name="T65" fmla="*/ 25 h 49"/>
              <a:gd name="T66" fmla="*/ 73 w 88"/>
              <a:gd name="T67" fmla="*/ 23 h 49"/>
              <a:gd name="T68" fmla="*/ 79 w 88"/>
              <a:gd name="T69" fmla="*/ 19 h 49"/>
              <a:gd name="T70" fmla="*/ 85 w 88"/>
              <a:gd name="T71" fmla="*/ 11 h 49"/>
              <a:gd name="T72" fmla="*/ 88 w 88"/>
              <a:gd name="T73" fmla="*/ 11 h 49"/>
              <a:gd name="T74" fmla="*/ 88 w 88"/>
              <a:gd name="T75" fmla="*/ 9 h 49"/>
              <a:gd name="T76" fmla="*/ 79 w 88"/>
              <a:gd name="T77" fmla="*/ 4 h 49"/>
              <a:gd name="T78" fmla="*/ 67 w 88"/>
              <a:gd name="T7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49">
                <a:moveTo>
                  <a:pt x="67" y="0"/>
                </a:moveTo>
                <a:lnTo>
                  <a:pt x="67" y="0"/>
                </a:lnTo>
                <a:lnTo>
                  <a:pt x="59" y="0"/>
                </a:lnTo>
                <a:lnTo>
                  <a:pt x="55" y="2"/>
                </a:lnTo>
                <a:lnTo>
                  <a:pt x="51" y="4"/>
                </a:lnTo>
                <a:lnTo>
                  <a:pt x="51" y="4"/>
                </a:lnTo>
                <a:lnTo>
                  <a:pt x="47" y="7"/>
                </a:lnTo>
                <a:lnTo>
                  <a:pt x="41" y="9"/>
                </a:lnTo>
                <a:lnTo>
                  <a:pt x="41" y="9"/>
                </a:lnTo>
                <a:lnTo>
                  <a:pt x="26" y="7"/>
                </a:lnTo>
                <a:lnTo>
                  <a:pt x="26" y="7"/>
                </a:lnTo>
                <a:lnTo>
                  <a:pt x="12" y="7"/>
                </a:lnTo>
                <a:lnTo>
                  <a:pt x="12" y="7"/>
                </a:lnTo>
                <a:lnTo>
                  <a:pt x="8" y="2"/>
                </a:lnTo>
                <a:lnTo>
                  <a:pt x="4" y="0"/>
                </a:lnTo>
                <a:lnTo>
                  <a:pt x="4" y="0"/>
                </a:lnTo>
                <a:lnTo>
                  <a:pt x="2" y="2"/>
                </a:lnTo>
                <a:lnTo>
                  <a:pt x="2" y="2"/>
                </a:lnTo>
                <a:lnTo>
                  <a:pt x="0" y="4"/>
                </a:lnTo>
                <a:lnTo>
                  <a:pt x="0" y="7"/>
                </a:lnTo>
                <a:lnTo>
                  <a:pt x="0" y="9"/>
                </a:lnTo>
                <a:lnTo>
                  <a:pt x="2" y="11"/>
                </a:lnTo>
                <a:lnTo>
                  <a:pt x="2" y="11"/>
                </a:lnTo>
                <a:lnTo>
                  <a:pt x="6" y="17"/>
                </a:lnTo>
                <a:lnTo>
                  <a:pt x="8" y="19"/>
                </a:lnTo>
                <a:lnTo>
                  <a:pt x="6" y="21"/>
                </a:lnTo>
                <a:lnTo>
                  <a:pt x="6" y="21"/>
                </a:lnTo>
                <a:lnTo>
                  <a:pt x="4" y="23"/>
                </a:lnTo>
                <a:lnTo>
                  <a:pt x="2" y="27"/>
                </a:lnTo>
                <a:lnTo>
                  <a:pt x="2" y="27"/>
                </a:lnTo>
                <a:lnTo>
                  <a:pt x="2" y="31"/>
                </a:lnTo>
                <a:lnTo>
                  <a:pt x="2" y="33"/>
                </a:lnTo>
                <a:lnTo>
                  <a:pt x="2" y="33"/>
                </a:lnTo>
                <a:lnTo>
                  <a:pt x="6" y="37"/>
                </a:lnTo>
                <a:lnTo>
                  <a:pt x="10" y="43"/>
                </a:lnTo>
                <a:lnTo>
                  <a:pt x="10" y="43"/>
                </a:lnTo>
                <a:lnTo>
                  <a:pt x="12" y="45"/>
                </a:lnTo>
                <a:lnTo>
                  <a:pt x="12" y="47"/>
                </a:lnTo>
                <a:lnTo>
                  <a:pt x="12" y="47"/>
                </a:lnTo>
                <a:lnTo>
                  <a:pt x="22" y="47"/>
                </a:lnTo>
                <a:lnTo>
                  <a:pt x="32" y="47"/>
                </a:lnTo>
                <a:lnTo>
                  <a:pt x="32" y="47"/>
                </a:lnTo>
                <a:lnTo>
                  <a:pt x="41" y="49"/>
                </a:lnTo>
                <a:lnTo>
                  <a:pt x="47" y="49"/>
                </a:lnTo>
                <a:lnTo>
                  <a:pt x="47" y="49"/>
                </a:lnTo>
                <a:lnTo>
                  <a:pt x="51" y="49"/>
                </a:lnTo>
                <a:lnTo>
                  <a:pt x="53" y="47"/>
                </a:lnTo>
                <a:lnTo>
                  <a:pt x="53" y="45"/>
                </a:lnTo>
                <a:lnTo>
                  <a:pt x="53" y="45"/>
                </a:lnTo>
                <a:lnTo>
                  <a:pt x="53" y="45"/>
                </a:lnTo>
                <a:lnTo>
                  <a:pt x="53" y="43"/>
                </a:lnTo>
                <a:lnTo>
                  <a:pt x="59" y="43"/>
                </a:lnTo>
                <a:lnTo>
                  <a:pt x="59" y="43"/>
                </a:lnTo>
                <a:lnTo>
                  <a:pt x="59" y="39"/>
                </a:lnTo>
                <a:lnTo>
                  <a:pt x="59" y="39"/>
                </a:lnTo>
                <a:lnTo>
                  <a:pt x="65" y="37"/>
                </a:lnTo>
                <a:lnTo>
                  <a:pt x="73" y="39"/>
                </a:lnTo>
                <a:lnTo>
                  <a:pt x="73" y="39"/>
                </a:lnTo>
                <a:lnTo>
                  <a:pt x="75" y="39"/>
                </a:lnTo>
                <a:lnTo>
                  <a:pt x="79" y="37"/>
                </a:lnTo>
                <a:lnTo>
                  <a:pt x="79" y="37"/>
                </a:lnTo>
                <a:lnTo>
                  <a:pt x="77" y="35"/>
                </a:lnTo>
                <a:lnTo>
                  <a:pt x="77" y="35"/>
                </a:lnTo>
                <a:lnTo>
                  <a:pt x="75" y="33"/>
                </a:lnTo>
                <a:lnTo>
                  <a:pt x="73" y="29"/>
                </a:lnTo>
                <a:lnTo>
                  <a:pt x="73" y="25"/>
                </a:lnTo>
                <a:lnTo>
                  <a:pt x="73" y="23"/>
                </a:lnTo>
                <a:lnTo>
                  <a:pt x="73" y="23"/>
                </a:lnTo>
                <a:lnTo>
                  <a:pt x="75" y="21"/>
                </a:lnTo>
                <a:lnTo>
                  <a:pt x="79" y="19"/>
                </a:lnTo>
                <a:lnTo>
                  <a:pt x="81" y="15"/>
                </a:lnTo>
                <a:lnTo>
                  <a:pt x="85" y="11"/>
                </a:lnTo>
                <a:lnTo>
                  <a:pt x="85" y="11"/>
                </a:lnTo>
                <a:lnTo>
                  <a:pt x="88" y="11"/>
                </a:lnTo>
                <a:lnTo>
                  <a:pt x="88" y="9"/>
                </a:lnTo>
                <a:lnTo>
                  <a:pt x="88" y="9"/>
                </a:lnTo>
                <a:lnTo>
                  <a:pt x="79" y="4"/>
                </a:lnTo>
                <a:lnTo>
                  <a:pt x="79" y="4"/>
                </a:lnTo>
                <a:lnTo>
                  <a:pt x="75" y="2"/>
                </a:lnTo>
                <a:lnTo>
                  <a:pt x="67" y="0"/>
                </a:lnTo>
                <a:lnTo>
                  <a:pt x="67" y="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5" name="Freeform 82"/>
          <p:cNvSpPr>
            <a:spLocks/>
          </p:cNvSpPr>
          <p:nvPr/>
        </p:nvSpPr>
        <p:spPr bwMode="auto">
          <a:xfrm>
            <a:off x="6387459" y="3350589"/>
            <a:ext cx="82886" cy="63715"/>
          </a:xfrm>
          <a:custGeom>
            <a:avLst/>
            <a:gdLst>
              <a:gd name="T0" fmla="*/ 8 w 37"/>
              <a:gd name="T1" fmla="*/ 29 h 29"/>
              <a:gd name="T2" fmla="*/ 8 w 37"/>
              <a:gd name="T3" fmla="*/ 29 h 29"/>
              <a:gd name="T4" fmla="*/ 8 w 37"/>
              <a:gd name="T5" fmla="*/ 29 h 29"/>
              <a:gd name="T6" fmla="*/ 8 w 37"/>
              <a:gd name="T7" fmla="*/ 27 h 29"/>
              <a:gd name="T8" fmla="*/ 8 w 37"/>
              <a:gd name="T9" fmla="*/ 27 h 29"/>
              <a:gd name="T10" fmla="*/ 8 w 37"/>
              <a:gd name="T11" fmla="*/ 27 h 29"/>
              <a:gd name="T12" fmla="*/ 8 w 37"/>
              <a:gd name="T13" fmla="*/ 27 h 29"/>
              <a:gd name="T14" fmla="*/ 10 w 37"/>
              <a:gd name="T15" fmla="*/ 27 h 29"/>
              <a:gd name="T16" fmla="*/ 10 w 37"/>
              <a:gd name="T17" fmla="*/ 27 h 29"/>
              <a:gd name="T18" fmla="*/ 10 w 37"/>
              <a:gd name="T19" fmla="*/ 27 h 29"/>
              <a:gd name="T20" fmla="*/ 10 w 37"/>
              <a:gd name="T21" fmla="*/ 27 h 29"/>
              <a:gd name="T22" fmla="*/ 14 w 37"/>
              <a:gd name="T23" fmla="*/ 27 h 29"/>
              <a:gd name="T24" fmla="*/ 14 w 37"/>
              <a:gd name="T25" fmla="*/ 27 h 29"/>
              <a:gd name="T26" fmla="*/ 14 w 37"/>
              <a:gd name="T27" fmla="*/ 27 h 29"/>
              <a:gd name="T28" fmla="*/ 14 w 37"/>
              <a:gd name="T29" fmla="*/ 27 h 29"/>
              <a:gd name="T30" fmla="*/ 17 w 37"/>
              <a:gd name="T31" fmla="*/ 27 h 29"/>
              <a:gd name="T32" fmla="*/ 17 w 37"/>
              <a:gd name="T33" fmla="*/ 27 h 29"/>
              <a:gd name="T34" fmla="*/ 17 w 37"/>
              <a:gd name="T35" fmla="*/ 27 h 29"/>
              <a:gd name="T36" fmla="*/ 17 w 37"/>
              <a:gd name="T37" fmla="*/ 27 h 29"/>
              <a:gd name="T38" fmla="*/ 19 w 37"/>
              <a:gd name="T39" fmla="*/ 27 h 29"/>
              <a:gd name="T40" fmla="*/ 19 w 37"/>
              <a:gd name="T41" fmla="*/ 27 h 29"/>
              <a:gd name="T42" fmla="*/ 21 w 37"/>
              <a:gd name="T43" fmla="*/ 25 h 29"/>
              <a:gd name="T44" fmla="*/ 23 w 37"/>
              <a:gd name="T45" fmla="*/ 22 h 29"/>
              <a:gd name="T46" fmla="*/ 25 w 37"/>
              <a:gd name="T47" fmla="*/ 22 h 29"/>
              <a:gd name="T48" fmla="*/ 25 w 37"/>
              <a:gd name="T49" fmla="*/ 22 h 29"/>
              <a:gd name="T50" fmla="*/ 31 w 37"/>
              <a:gd name="T51" fmla="*/ 20 h 29"/>
              <a:gd name="T52" fmla="*/ 37 w 37"/>
              <a:gd name="T53" fmla="*/ 16 h 29"/>
              <a:gd name="T54" fmla="*/ 37 w 37"/>
              <a:gd name="T55" fmla="*/ 16 h 29"/>
              <a:gd name="T56" fmla="*/ 37 w 37"/>
              <a:gd name="T57" fmla="*/ 16 h 29"/>
              <a:gd name="T58" fmla="*/ 37 w 37"/>
              <a:gd name="T59" fmla="*/ 16 h 29"/>
              <a:gd name="T60" fmla="*/ 37 w 37"/>
              <a:gd name="T61" fmla="*/ 14 h 29"/>
              <a:gd name="T62" fmla="*/ 35 w 37"/>
              <a:gd name="T63" fmla="*/ 12 h 29"/>
              <a:gd name="T64" fmla="*/ 35 w 37"/>
              <a:gd name="T65" fmla="*/ 12 h 29"/>
              <a:gd name="T66" fmla="*/ 31 w 37"/>
              <a:gd name="T67" fmla="*/ 6 h 29"/>
              <a:gd name="T68" fmla="*/ 27 w 37"/>
              <a:gd name="T69" fmla="*/ 2 h 29"/>
              <a:gd name="T70" fmla="*/ 27 w 37"/>
              <a:gd name="T71" fmla="*/ 2 h 29"/>
              <a:gd name="T72" fmla="*/ 27 w 37"/>
              <a:gd name="T73" fmla="*/ 2 h 29"/>
              <a:gd name="T74" fmla="*/ 27 w 37"/>
              <a:gd name="T75" fmla="*/ 2 h 29"/>
              <a:gd name="T76" fmla="*/ 27 w 37"/>
              <a:gd name="T77" fmla="*/ 2 h 29"/>
              <a:gd name="T78" fmla="*/ 27 w 37"/>
              <a:gd name="T79" fmla="*/ 2 h 29"/>
              <a:gd name="T80" fmla="*/ 27 w 37"/>
              <a:gd name="T81" fmla="*/ 0 h 29"/>
              <a:gd name="T82" fmla="*/ 27 w 37"/>
              <a:gd name="T83" fmla="*/ 0 h 29"/>
              <a:gd name="T84" fmla="*/ 2 w 37"/>
              <a:gd name="T85" fmla="*/ 4 h 29"/>
              <a:gd name="T86" fmla="*/ 2 w 37"/>
              <a:gd name="T87" fmla="*/ 4 h 29"/>
              <a:gd name="T88" fmla="*/ 2 w 37"/>
              <a:gd name="T89" fmla="*/ 4 h 29"/>
              <a:gd name="T90" fmla="*/ 2 w 37"/>
              <a:gd name="T91" fmla="*/ 4 h 29"/>
              <a:gd name="T92" fmla="*/ 0 w 37"/>
              <a:gd name="T93" fmla="*/ 12 h 29"/>
              <a:gd name="T94" fmla="*/ 0 w 37"/>
              <a:gd name="T95" fmla="*/ 18 h 29"/>
              <a:gd name="T96" fmla="*/ 0 w 37"/>
              <a:gd name="T97" fmla="*/ 18 h 29"/>
              <a:gd name="T98" fmla="*/ 2 w 37"/>
              <a:gd name="T99" fmla="*/ 22 h 29"/>
              <a:gd name="T100" fmla="*/ 8 w 37"/>
              <a:gd name="T101" fmla="*/ 29 h 29"/>
              <a:gd name="T102" fmla="*/ 8 w 37"/>
              <a:gd name="T10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9">
                <a:moveTo>
                  <a:pt x="8" y="29"/>
                </a:moveTo>
                <a:lnTo>
                  <a:pt x="8" y="29"/>
                </a:lnTo>
                <a:lnTo>
                  <a:pt x="8" y="29"/>
                </a:lnTo>
                <a:lnTo>
                  <a:pt x="8" y="27"/>
                </a:lnTo>
                <a:lnTo>
                  <a:pt x="8" y="27"/>
                </a:lnTo>
                <a:lnTo>
                  <a:pt x="8" y="27"/>
                </a:lnTo>
                <a:lnTo>
                  <a:pt x="8" y="27"/>
                </a:lnTo>
                <a:lnTo>
                  <a:pt x="10" y="27"/>
                </a:lnTo>
                <a:lnTo>
                  <a:pt x="10" y="27"/>
                </a:lnTo>
                <a:lnTo>
                  <a:pt x="10" y="27"/>
                </a:lnTo>
                <a:lnTo>
                  <a:pt x="10" y="27"/>
                </a:lnTo>
                <a:lnTo>
                  <a:pt x="14" y="27"/>
                </a:lnTo>
                <a:lnTo>
                  <a:pt x="14" y="27"/>
                </a:lnTo>
                <a:lnTo>
                  <a:pt x="14" y="27"/>
                </a:lnTo>
                <a:lnTo>
                  <a:pt x="14" y="27"/>
                </a:lnTo>
                <a:lnTo>
                  <a:pt x="17" y="27"/>
                </a:lnTo>
                <a:lnTo>
                  <a:pt x="17" y="27"/>
                </a:lnTo>
                <a:lnTo>
                  <a:pt x="17" y="27"/>
                </a:lnTo>
                <a:lnTo>
                  <a:pt x="17" y="27"/>
                </a:lnTo>
                <a:lnTo>
                  <a:pt x="19" y="27"/>
                </a:lnTo>
                <a:lnTo>
                  <a:pt x="19" y="27"/>
                </a:lnTo>
                <a:lnTo>
                  <a:pt x="21" y="25"/>
                </a:lnTo>
                <a:lnTo>
                  <a:pt x="23" y="22"/>
                </a:lnTo>
                <a:lnTo>
                  <a:pt x="25" y="22"/>
                </a:lnTo>
                <a:lnTo>
                  <a:pt x="25" y="22"/>
                </a:lnTo>
                <a:lnTo>
                  <a:pt x="31" y="20"/>
                </a:lnTo>
                <a:lnTo>
                  <a:pt x="37" y="16"/>
                </a:lnTo>
                <a:lnTo>
                  <a:pt x="37" y="16"/>
                </a:lnTo>
                <a:lnTo>
                  <a:pt x="37" y="16"/>
                </a:lnTo>
                <a:lnTo>
                  <a:pt x="37" y="16"/>
                </a:lnTo>
                <a:lnTo>
                  <a:pt x="37" y="14"/>
                </a:lnTo>
                <a:lnTo>
                  <a:pt x="35" y="12"/>
                </a:lnTo>
                <a:lnTo>
                  <a:pt x="35" y="12"/>
                </a:lnTo>
                <a:lnTo>
                  <a:pt x="31" y="6"/>
                </a:lnTo>
                <a:lnTo>
                  <a:pt x="27" y="2"/>
                </a:lnTo>
                <a:lnTo>
                  <a:pt x="27" y="2"/>
                </a:lnTo>
                <a:lnTo>
                  <a:pt x="27" y="2"/>
                </a:lnTo>
                <a:lnTo>
                  <a:pt x="27" y="2"/>
                </a:lnTo>
                <a:lnTo>
                  <a:pt x="27" y="2"/>
                </a:lnTo>
                <a:lnTo>
                  <a:pt x="27" y="2"/>
                </a:lnTo>
                <a:lnTo>
                  <a:pt x="27" y="0"/>
                </a:lnTo>
                <a:lnTo>
                  <a:pt x="27" y="0"/>
                </a:lnTo>
                <a:lnTo>
                  <a:pt x="2" y="4"/>
                </a:lnTo>
                <a:lnTo>
                  <a:pt x="2" y="4"/>
                </a:lnTo>
                <a:lnTo>
                  <a:pt x="2" y="4"/>
                </a:lnTo>
                <a:lnTo>
                  <a:pt x="2" y="4"/>
                </a:lnTo>
                <a:lnTo>
                  <a:pt x="0" y="12"/>
                </a:lnTo>
                <a:lnTo>
                  <a:pt x="0" y="18"/>
                </a:lnTo>
                <a:lnTo>
                  <a:pt x="0" y="18"/>
                </a:lnTo>
                <a:lnTo>
                  <a:pt x="2" y="22"/>
                </a:lnTo>
                <a:lnTo>
                  <a:pt x="8" y="29"/>
                </a:lnTo>
                <a:lnTo>
                  <a:pt x="8" y="2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6" name="Freeform 83"/>
          <p:cNvSpPr>
            <a:spLocks/>
          </p:cNvSpPr>
          <p:nvPr/>
        </p:nvSpPr>
        <p:spPr bwMode="auto">
          <a:xfrm>
            <a:off x="6443461" y="2946329"/>
            <a:ext cx="562270" cy="322968"/>
          </a:xfrm>
          <a:custGeom>
            <a:avLst/>
            <a:gdLst>
              <a:gd name="T0" fmla="*/ 233 w 251"/>
              <a:gd name="T1" fmla="*/ 84 h 147"/>
              <a:gd name="T2" fmla="*/ 247 w 251"/>
              <a:gd name="T3" fmla="*/ 76 h 147"/>
              <a:gd name="T4" fmla="*/ 247 w 251"/>
              <a:gd name="T5" fmla="*/ 70 h 147"/>
              <a:gd name="T6" fmla="*/ 247 w 251"/>
              <a:gd name="T7" fmla="*/ 63 h 147"/>
              <a:gd name="T8" fmla="*/ 243 w 251"/>
              <a:gd name="T9" fmla="*/ 51 h 147"/>
              <a:gd name="T10" fmla="*/ 222 w 251"/>
              <a:gd name="T11" fmla="*/ 47 h 147"/>
              <a:gd name="T12" fmla="*/ 210 w 251"/>
              <a:gd name="T13" fmla="*/ 39 h 147"/>
              <a:gd name="T14" fmla="*/ 198 w 251"/>
              <a:gd name="T15" fmla="*/ 41 h 147"/>
              <a:gd name="T16" fmla="*/ 186 w 251"/>
              <a:gd name="T17" fmla="*/ 37 h 147"/>
              <a:gd name="T18" fmla="*/ 183 w 251"/>
              <a:gd name="T19" fmla="*/ 29 h 147"/>
              <a:gd name="T20" fmla="*/ 169 w 251"/>
              <a:gd name="T21" fmla="*/ 21 h 147"/>
              <a:gd name="T22" fmla="*/ 165 w 251"/>
              <a:gd name="T23" fmla="*/ 6 h 147"/>
              <a:gd name="T24" fmla="*/ 153 w 251"/>
              <a:gd name="T25" fmla="*/ 0 h 147"/>
              <a:gd name="T26" fmla="*/ 141 w 251"/>
              <a:gd name="T27" fmla="*/ 2 h 147"/>
              <a:gd name="T28" fmla="*/ 132 w 251"/>
              <a:gd name="T29" fmla="*/ 2 h 147"/>
              <a:gd name="T30" fmla="*/ 114 w 251"/>
              <a:gd name="T31" fmla="*/ 14 h 147"/>
              <a:gd name="T32" fmla="*/ 112 w 251"/>
              <a:gd name="T33" fmla="*/ 19 h 147"/>
              <a:gd name="T34" fmla="*/ 96 w 251"/>
              <a:gd name="T35" fmla="*/ 16 h 147"/>
              <a:gd name="T36" fmla="*/ 83 w 251"/>
              <a:gd name="T37" fmla="*/ 14 h 147"/>
              <a:gd name="T38" fmla="*/ 77 w 251"/>
              <a:gd name="T39" fmla="*/ 14 h 147"/>
              <a:gd name="T40" fmla="*/ 59 w 251"/>
              <a:gd name="T41" fmla="*/ 10 h 147"/>
              <a:gd name="T42" fmla="*/ 34 w 251"/>
              <a:gd name="T43" fmla="*/ 8 h 147"/>
              <a:gd name="T44" fmla="*/ 22 w 251"/>
              <a:gd name="T45" fmla="*/ 14 h 147"/>
              <a:gd name="T46" fmla="*/ 22 w 251"/>
              <a:gd name="T47" fmla="*/ 27 h 147"/>
              <a:gd name="T48" fmla="*/ 18 w 251"/>
              <a:gd name="T49" fmla="*/ 39 h 147"/>
              <a:gd name="T50" fmla="*/ 6 w 251"/>
              <a:gd name="T51" fmla="*/ 57 h 147"/>
              <a:gd name="T52" fmla="*/ 0 w 251"/>
              <a:gd name="T53" fmla="*/ 74 h 147"/>
              <a:gd name="T54" fmla="*/ 8 w 251"/>
              <a:gd name="T55" fmla="*/ 82 h 147"/>
              <a:gd name="T56" fmla="*/ 32 w 251"/>
              <a:gd name="T57" fmla="*/ 84 h 147"/>
              <a:gd name="T58" fmla="*/ 43 w 251"/>
              <a:gd name="T59" fmla="*/ 84 h 147"/>
              <a:gd name="T60" fmla="*/ 57 w 251"/>
              <a:gd name="T61" fmla="*/ 80 h 147"/>
              <a:gd name="T62" fmla="*/ 77 w 251"/>
              <a:gd name="T63" fmla="*/ 74 h 147"/>
              <a:gd name="T64" fmla="*/ 94 w 251"/>
              <a:gd name="T65" fmla="*/ 84 h 147"/>
              <a:gd name="T66" fmla="*/ 104 w 251"/>
              <a:gd name="T67" fmla="*/ 102 h 147"/>
              <a:gd name="T68" fmla="*/ 104 w 251"/>
              <a:gd name="T69" fmla="*/ 113 h 147"/>
              <a:gd name="T70" fmla="*/ 92 w 251"/>
              <a:gd name="T71" fmla="*/ 117 h 147"/>
              <a:gd name="T72" fmla="*/ 83 w 251"/>
              <a:gd name="T73" fmla="*/ 131 h 147"/>
              <a:gd name="T74" fmla="*/ 98 w 251"/>
              <a:gd name="T75" fmla="*/ 129 h 147"/>
              <a:gd name="T76" fmla="*/ 108 w 251"/>
              <a:gd name="T77" fmla="*/ 123 h 147"/>
              <a:gd name="T78" fmla="*/ 120 w 251"/>
              <a:gd name="T79" fmla="*/ 108 h 147"/>
              <a:gd name="T80" fmla="*/ 139 w 251"/>
              <a:gd name="T81" fmla="*/ 110 h 147"/>
              <a:gd name="T82" fmla="*/ 145 w 251"/>
              <a:gd name="T83" fmla="*/ 117 h 147"/>
              <a:gd name="T84" fmla="*/ 161 w 251"/>
              <a:gd name="T85" fmla="*/ 121 h 147"/>
              <a:gd name="T86" fmla="*/ 143 w 251"/>
              <a:gd name="T87" fmla="*/ 129 h 147"/>
              <a:gd name="T88" fmla="*/ 157 w 251"/>
              <a:gd name="T89" fmla="*/ 139 h 147"/>
              <a:gd name="T90" fmla="*/ 159 w 251"/>
              <a:gd name="T91" fmla="*/ 147 h 147"/>
              <a:gd name="T92" fmla="*/ 181 w 251"/>
              <a:gd name="T93" fmla="*/ 137 h 147"/>
              <a:gd name="T94" fmla="*/ 200 w 251"/>
              <a:gd name="T95" fmla="*/ 135 h 147"/>
              <a:gd name="T96" fmla="*/ 188 w 251"/>
              <a:gd name="T97" fmla="*/ 131 h 147"/>
              <a:gd name="T98" fmla="*/ 175 w 251"/>
              <a:gd name="T99" fmla="*/ 119 h 147"/>
              <a:gd name="T100" fmla="*/ 202 w 251"/>
              <a:gd name="T101" fmla="*/ 106 h 147"/>
              <a:gd name="T102" fmla="*/ 222 w 251"/>
              <a:gd name="T103" fmla="*/ 9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147">
                <a:moveTo>
                  <a:pt x="222" y="92"/>
                </a:moveTo>
                <a:lnTo>
                  <a:pt x="222" y="92"/>
                </a:lnTo>
                <a:lnTo>
                  <a:pt x="228" y="88"/>
                </a:lnTo>
                <a:lnTo>
                  <a:pt x="233" y="84"/>
                </a:lnTo>
                <a:lnTo>
                  <a:pt x="233" y="84"/>
                </a:lnTo>
                <a:lnTo>
                  <a:pt x="241" y="86"/>
                </a:lnTo>
                <a:lnTo>
                  <a:pt x="245" y="86"/>
                </a:lnTo>
                <a:lnTo>
                  <a:pt x="245" y="86"/>
                </a:lnTo>
                <a:lnTo>
                  <a:pt x="247" y="80"/>
                </a:lnTo>
                <a:lnTo>
                  <a:pt x="247" y="76"/>
                </a:lnTo>
                <a:lnTo>
                  <a:pt x="247" y="76"/>
                </a:lnTo>
                <a:lnTo>
                  <a:pt x="245" y="74"/>
                </a:lnTo>
                <a:lnTo>
                  <a:pt x="245" y="72"/>
                </a:lnTo>
                <a:lnTo>
                  <a:pt x="245" y="72"/>
                </a:lnTo>
                <a:lnTo>
                  <a:pt x="247" y="70"/>
                </a:lnTo>
                <a:lnTo>
                  <a:pt x="249" y="68"/>
                </a:lnTo>
                <a:lnTo>
                  <a:pt x="249" y="68"/>
                </a:lnTo>
                <a:lnTo>
                  <a:pt x="247" y="66"/>
                </a:lnTo>
                <a:lnTo>
                  <a:pt x="247" y="63"/>
                </a:lnTo>
                <a:lnTo>
                  <a:pt x="247" y="63"/>
                </a:lnTo>
                <a:lnTo>
                  <a:pt x="249" y="61"/>
                </a:lnTo>
                <a:lnTo>
                  <a:pt x="251" y="57"/>
                </a:lnTo>
                <a:lnTo>
                  <a:pt x="251" y="57"/>
                </a:lnTo>
                <a:lnTo>
                  <a:pt x="247" y="55"/>
                </a:lnTo>
                <a:lnTo>
                  <a:pt x="243" y="51"/>
                </a:lnTo>
                <a:lnTo>
                  <a:pt x="243" y="51"/>
                </a:lnTo>
                <a:lnTo>
                  <a:pt x="237" y="51"/>
                </a:lnTo>
                <a:lnTo>
                  <a:pt x="230" y="49"/>
                </a:lnTo>
                <a:lnTo>
                  <a:pt x="230" y="49"/>
                </a:lnTo>
                <a:lnTo>
                  <a:pt x="222" y="47"/>
                </a:lnTo>
                <a:lnTo>
                  <a:pt x="218" y="47"/>
                </a:lnTo>
                <a:lnTo>
                  <a:pt x="218" y="47"/>
                </a:lnTo>
                <a:lnTo>
                  <a:pt x="212" y="39"/>
                </a:lnTo>
                <a:lnTo>
                  <a:pt x="212" y="39"/>
                </a:lnTo>
                <a:lnTo>
                  <a:pt x="210" y="39"/>
                </a:lnTo>
                <a:lnTo>
                  <a:pt x="208" y="39"/>
                </a:lnTo>
                <a:lnTo>
                  <a:pt x="204" y="39"/>
                </a:lnTo>
                <a:lnTo>
                  <a:pt x="204" y="39"/>
                </a:lnTo>
                <a:lnTo>
                  <a:pt x="200" y="41"/>
                </a:lnTo>
                <a:lnTo>
                  <a:pt x="198" y="41"/>
                </a:lnTo>
                <a:lnTo>
                  <a:pt x="198" y="41"/>
                </a:lnTo>
                <a:lnTo>
                  <a:pt x="194" y="37"/>
                </a:lnTo>
                <a:lnTo>
                  <a:pt x="190" y="37"/>
                </a:lnTo>
                <a:lnTo>
                  <a:pt x="190" y="37"/>
                </a:lnTo>
                <a:lnTo>
                  <a:pt x="186" y="37"/>
                </a:lnTo>
                <a:lnTo>
                  <a:pt x="186" y="37"/>
                </a:lnTo>
                <a:lnTo>
                  <a:pt x="186" y="35"/>
                </a:lnTo>
                <a:lnTo>
                  <a:pt x="186" y="35"/>
                </a:lnTo>
                <a:lnTo>
                  <a:pt x="186" y="31"/>
                </a:lnTo>
                <a:lnTo>
                  <a:pt x="183" y="29"/>
                </a:lnTo>
                <a:lnTo>
                  <a:pt x="179" y="23"/>
                </a:lnTo>
                <a:lnTo>
                  <a:pt x="179" y="23"/>
                </a:lnTo>
                <a:lnTo>
                  <a:pt x="173" y="23"/>
                </a:lnTo>
                <a:lnTo>
                  <a:pt x="171" y="23"/>
                </a:lnTo>
                <a:lnTo>
                  <a:pt x="169" y="21"/>
                </a:lnTo>
                <a:lnTo>
                  <a:pt x="169" y="21"/>
                </a:lnTo>
                <a:lnTo>
                  <a:pt x="165" y="16"/>
                </a:lnTo>
                <a:lnTo>
                  <a:pt x="165" y="12"/>
                </a:lnTo>
                <a:lnTo>
                  <a:pt x="165" y="12"/>
                </a:lnTo>
                <a:lnTo>
                  <a:pt x="165" y="6"/>
                </a:lnTo>
                <a:lnTo>
                  <a:pt x="163" y="2"/>
                </a:lnTo>
                <a:lnTo>
                  <a:pt x="163" y="2"/>
                </a:lnTo>
                <a:lnTo>
                  <a:pt x="161" y="0"/>
                </a:lnTo>
                <a:lnTo>
                  <a:pt x="157" y="0"/>
                </a:lnTo>
                <a:lnTo>
                  <a:pt x="153" y="0"/>
                </a:lnTo>
                <a:lnTo>
                  <a:pt x="153" y="0"/>
                </a:lnTo>
                <a:lnTo>
                  <a:pt x="147" y="0"/>
                </a:lnTo>
                <a:lnTo>
                  <a:pt x="143" y="0"/>
                </a:lnTo>
                <a:lnTo>
                  <a:pt x="143" y="0"/>
                </a:lnTo>
                <a:lnTo>
                  <a:pt x="141" y="2"/>
                </a:lnTo>
                <a:lnTo>
                  <a:pt x="137" y="4"/>
                </a:lnTo>
                <a:lnTo>
                  <a:pt x="137" y="4"/>
                </a:lnTo>
                <a:lnTo>
                  <a:pt x="134" y="4"/>
                </a:lnTo>
                <a:lnTo>
                  <a:pt x="132" y="2"/>
                </a:lnTo>
                <a:lnTo>
                  <a:pt x="132" y="2"/>
                </a:lnTo>
                <a:lnTo>
                  <a:pt x="126" y="4"/>
                </a:lnTo>
                <a:lnTo>
                  <a:pt x="122" y="4"/>
                </a:lnTo>
                <a:lnTo>
                  <a:pt x="122" y="4"/>
                </a:lnTo>
                <a:lnTo>
                  <a:pt x="118" y="8"/>
                </a:lnTo>
                <a:lnTo>
                  <a:pt x="114" y="14"/>
                </a:lnTo>
                <a:lnTo>
                  <a:pt x="114" y="14"/>
                </a:lnTo>
                <a:lnTo>
                  <a:pt x="114" y="19"/>
                </a:lnTo>
                <a:lnTo>
                  <a:pt x="114" y="19"/>
                </a:lnTo>
                <a:lnTo>
                  <a:pt x="112" y="19"/>
                </a:lnTo>
                <a:lnTo>
                  <a:pt x="112" y="19"/>
                </a:lnTo>
                <a:lnTo>
                  <a:pt x="106" y="16"/>
                </a:lnTo>
                <a:lnTo>
                  <a:pt x="100" y="19"/>
                </a:lnTo>
                <a:lnTo>
                  <a:pt x="100" y="19"/>
                </a:lnTo>
                <a:lnTo>
                  <a:pt x="98" y="19"/>
                </a:lnTo>
                <a:lnTo>
                  <a:pt x="96" y="16"/>
                </a:lnTo>
                <a:lnTo>
                  <a:pt x="94" y="14"/>
                </a:lnTo>
                <a:lnTo>
                  <a:pt x="90" y="14"/>
                </a:lnTo>
                <a:lnTo>
                  <a:pt x="90" y="14"/>
                </a:lnTo>
                <a:lnTo>
                  <a:pt x="88" y="14"/>
                </a:lnTo>
                <a:lnTo>
                  <a:pt x="83" y="14"/>
                </a:lnTo>
                <a:lnTo>
                  <a:pt x="81" y="14"/>
                </a:lnTo>
                <a:lnTo>
                  <a:pt x="81" y="14"/>
                </a:lnTo>
                <a:lnTo>
                  <a:pt x="81" y="14"/>
                </a:lnTo>
                <a:lnTo>
                  <a:pt x="79" y="14"/>
                </a:lnTo>
                <a:lnTo>
                  <a:pt x="77" y="14"/>
                </a:lnTo>
                <a:lnTo>
                  <a:pt x="71" y="12"/>
                </a:lnTo>
                <a:lnTo>
                  <a:pt x="71" y="12"/>
                </a:lnTo>
                <a:lnTo>
                  <a:pt x="65" y="12"/>
                </a:lnTo>
                <a:lnTo>
                  <a:pt x="61" y="12"/>
                </a:lnTo>
                <a:lnTo>
                  <a:pt x="59" y="10"/>
                </a:lnTo>
                <a:lnTo>
                  <a:pt x="59" y="10"/>
                </a:lnTo>
                <a:lnTo>
                  <a:pt x="55" y="8"/>
                </a:lnTo>
                <a:lnTo>
                  <a:pt x="47" y="8"/>
                </a:lnTo>
                <a:lnTo>
                  <a:pt x="34" y="8"/>
                </a:lnTo>
                <a:lnTo>
                  <a:pt x="34" y="8"/>
                </a:lnTo>
                <a:lnTo>
                  <a:pt x="30" y="8"/>
                </a:lnTo>
                <a:lnTo>
                  <a:pt x="28" y="8"/>
                </a:lnTo>
                <a:lnTo>
                  <a:pt x="24" y="12"/>
                </a:lnTo>
                <a:lnTo>
                  <a:pt x="24" y="12"/>
                </a:lnTo>
                <a:lnTo>
                  <a:pt x="22" y="14"/>
                </a:lnTo>
                <a:lnTo>
                  <a:pt x="18" y="14"/>
                </a:lnTo>
                <a:lnTo>
                  <a:pt x="18" y="14"/>
                </a:lnTo>
                <a:lnTo>
                  <a:pt x="18" y="21"/>
                </a:lnTo>
                <a:lnTo>
                  <a:pt x="18" y="21"/>
                </a:lnTo>
                <a:lnTo>
                  <a:pt x="22" y="27"/>
                </a:lnTo>
                <a:lnTo>
                  <a:pt x="24" y="31"/>
                </a:lnTo>
                <a:lnTo>
                  <a:pt x="24" y="33"/>
                </a:lnTo>
                <a:lnTo>
                  <a:pt x="24" y="33"/>
                </a:lnTo>
                <a:lnTo>
                  <a:pt x="22" y="37"/>
                </a:lnTo>
                <a:lnTo>
                  <a:pt x="18" y="39"/>
                </a:lnTo>
                <a:lnTo>
                  <a:pt x="18" y="39"/>
                </a:lnTo>
                <a:lnTo>
                  <a:pt x="12" y="45"/>
                </a:lnTo>
                <a:lnTo>
                  <a:pt x="6" y="53"/>
                </a:lnTo>
                <a:lnTo>
                  <a:pt x="6" y="53"/>
                </a:lnTo>
                <a:lnTo>
                  <a:pt x="6" y="57"/>
                </a:lnTo>
                <a:lnTo>
                  <a:pt x="6" y="63"/>
                </a:lnTo>
                <a:lnTo>
                  <a:pt x="6" y="63"/>
                </a:lnTo>
                <a:lnTo>
                  <a:pt x="2" y="68"/>
                </a:lnTo>
                <a:lnTo>
                  <a:pt x="0" y="74"/>
                </a:lnTo>
                <a:lnTo>
                  <a:pt x="0" y="74"/>
                </a:lnTo>
                <a:lnTo>
                  <a:pt x="2" y="78"/>
                </a:lnTo>
                <a:lnTo>
                  <a:pt x="6" y="80"/>
                </a:lnTo>
                <a:lnTo>
                  <a:pt x="6" y="80"/>
                </a:lnTo>
                <a:lnTo>
                  <a:pt x="8" y="82"/>
                </a:lnTo>
                <a:lnTo>
                  <a:pt x="8" y="82"/>
                </a:lnTo>
                <a:lnTo>
                  <a:pt x="14" y="82"/>
                </a:lnTo>
                <a:lnTo>
                  <a:pt x="14" y="82"/>
                </a:lnTo>
                <a:lnTo>
                  <a:pt x="28" y="84"/>
                </a:lnTo>
                <a:lnTo>
                  <a:pt x="28" y="84"/>
                </a:lnTo>
                <a:lnTo>
                  <a:pt x="32" y="84"/>
                </a:lnTo>
                <a:lnTo>
                  <a:pt x="36" y="86"/>
                </a:lnTo>
                <a:lnTo>
                  <a:pt x="36" y="86"/>
                </a:lnTo>
                <a:lnTo>
                  <a:pt x="38" y="86"/>
                </a:lnTo>
                <a:lnTo>
                  <a:pt x="43" y="84"/>
                </a:lnTo>
                <a:lnTo>
                  <a:pt x="43" y="84"/>
                </a:lnTo>
                <a:lnTo>
                  <a:pt x="45" y="84"/>
                </a:lnTo>
                <a:lnTo>
                  <a:pt x="49" y="84"/>
                </a:lnTo>
                <a:lnTo>
                  <a:pt x="49" y="84"/>
                </a:lnTo>
                <a:lnTo>
                  <a:pt x="53" y="82"/>
                </a:lnTo>
                <a:lnTo>
                  <a:pt x="57" y="80"/>
                </a:lnTo>
                <a:lnTo>
                  <a:pt x="57" y="80"/>
                </a:lnTo>
                <a:lnTo>
                  <a:pt x="65" y="76"/>
                </a:lnTo>
                <a:lnTo>
                  <a:pt x="73" y="74"/>
                </a:lnTo>
                <a:lnTo>
                  <a:pt x="73" y="74"/>
                </a:lnTo>
                <a:lnTo>
                  <a:pt x="77" y="74"/>
                </a:lnTo>
                <a:lnTo>
                  <a:pt x="79" y="76"/>
                </a:lnTo>
                <a:lnTo>
                  <a:pt x="85" y="80"/>
                </a:lnTo>
                <a:lnTo>
                  <a:pt x="85" y="80"/>
                </a:lnTo>
                <a:lnTo>
                  <a:pt x="92" y="82"/>
                </a:lnTo>
                <a:lnTo>
                  <a:pt x="94" y="84"/>
                </a:lnTo>
                <a:lnTo>
                  <a:pt x="96" y="88"/>
                </a:lnTo>
                <a:lnTo>
                  <a:pt x="96" y="88"/>
                </a:lnTo>
                <a:lnTo>
                  <a:pt x="100" y="96"/>
                </a:lnTo>
                <a:lnTo>
                  <a:pt x="104" y="102"/>
                </a:lnTo>
                <a:lnTo>
                  <a:pt x="104" y="102"/>
                </a:lnTo>
                <a:lnTo>
                  <a:pt x="106" y="106"/>
                </a:lnTo>
                <a:lnTo>
                  <a:pt x="108" y="113"/>
                </a:lnTo>
                <a:lnTo>
                  <a:pt x="108" y="113"/>
                </a:lnTo>
                <a:lnTo>
                  <a:pt x="106" y="113"/>
                </a:lnTo>
                <a:lnTo>
                  <a:pt x="104" y="113"/>
                </a:lnTo>
                <a:lnTo>
                  <a:pt x="98" y="110"/>
                </a:lnTo>
                <a:lnTo>
                  <a:pt x="98" y="110"/>
                </a:lnTo>
                <a:lnTo>
                  <a:pt x="96" y="110"/>
                </a:lnTo>
                <a:lnTo>
                  <a:pt x="94" y="113"/>
                </a:lnTo>
                <a:lnTo>
                  <a:pt x="92" y="117"/>
                </a:lnTo>
                <a:lnTo>
                  <a:pt x="92" y="117"/>
                </a:lnTo>
                <a:lnTo>
                  <a:pt x="90" y="123"/>
                </a:lnTo>
                <a:lnTo>
                  <a:pt x="83" y="129"/>
                </a:lnTo>
                <a:lnTo>
                  <a:pt x="83" y="129"/>
                </a:lnTo>
                <a:lnTo>
                  <a:pt x="83" y="131"/>
                </a:lnTo>
                <a:lnTo>
                  <a:pt x="85" y="131"/>
                </a:lnTo>
                <a:lnTo>
                  <a:pt x="90" y="133"/>
                </a:lnTo>
                <a:lnTo>
                  <a:pt x="90" y="133"/>
                </a:lnTo>
                <a:lnTo>
                  <a:pt x="98" y="129"/>
                </a:lnTo>
                <a:lnTo>
                  <a:pt x="98" y="129"/>
                </a:lnTo>
                <a:lnTo>
                  <a:pt x="102" y="133"/>
                </a:lnTo>
                <a:lnTo>
                  <a:pt x="102" y="133"/>
                </a:lnTo>
                <a:lnTo>
                  <a:pt x="104" y="127"/>
                </a:lnTo>
                <a:lnTo>
                  <a:pt x="108" y="123"/>
                </a:lnTo>
                <a:lnTo>
                  <a:pt x="108" y="123"/>
                </a:lnTo>
                <a:lnTo>
                  <a:pt x="112" y="119"/>
                </a:lnTo>
                <a:lnTo>
                  <a:pt x="116" y="115"/>
                </a:lnTo>
                <a:lnTo>
                  <a:pt x="118" y="110"/>
                </a:lnTo>
                <a:lnTo>
                  <a:pt x="120" y="108"/>
                </a:lnTo>
                <a:lnTo>
                  <a:pt x="120" y="108"/>
                </a:lnTo>
                <a:lnTo>
                  <a:pt x="128" y="106"/>
                </a:lnTo>
                <a:lnTo>
                  <a:pt x="137" y="106"/>
                </a:lnTo>
                <a:lnTo>
                  <a:pt x="137" y="106"/>
                </a:lnTo>
                <a:lnTo>
                  <a:pt x="139" y="106"/>
                </a:lnTo>
                <a:lnTo>
                  <a:pt x="139" y="110"/>
                </a:lnTo>
                <a:lnTo>
                  <a:pt x="137" y="113"/>
                </a:lnTo>
                <a:lnTo>
                  <a:pt x="137" y="115"/>
                </a:lnTo>
                <a:lnTo>
                  <a:pt x="139" y="115"/>
                </a:lnTo>
                <a:lnTo>
                  <a:pt x="139" y="115"/>
                </a:lnTo>
                <a:lnTo>
                  <a:pt x="145" y="117"/>
                </a:lnTo>
                <a:lnTo>
                  <a:pt x="151" y="117"/>
                </a:lnTo>
                <a:lnTo>
                  <a:pt x="157" y="117"/>
                </a:lnTo>
                <a:lnTo>
                  <a:pt x="161" y="119"/>
                </a:lnTo>
                <a:lnTo>
                  <a:pt x="161" y="119"/>
                </a:lnTo>
                <a:lnTo>
                  <a:pt x="161" y="121"/>
                </a:lnTo>
                <a:lnTo>
                  <a:pt x="159" y="121"/>
                </a:lnTo>
                <a:lnTo>
                  <a:pt x="151" y="125"/>
                </a:lnTo>
                <a:lnTo>
                  <a:pt x="145" y="127"/>
                </a:lnTo>
                <a:lnTo>
                  <a:pt x="143" y="129"/>
                </a:lnTo>
                <a:lnTo>
                  <a:pt x="143" y="129"/>
                </a:lnTo>
                <a:lnTo>
                  <a:pt x="145" y="131"/>
                </a:lnTo>
                <a:lnTo>
                  <a:pt x="149" y="133"/>
                </a:lnTo>
                <a:lnTo>
                  <a:pt x="157" y="135"/>
                </a:lnTo>
                <a:lnTo>
                  <a:pt x="157" y="135"/>
                </a:lnTo>
                <a:lnTo>
                  <a:pt x="157" y="139"/>
                </a:lnTo>
                <a:lnTo>
                  <a:pt x="157" y="141"/>
                </a:lnTo>
                <a:lnTo>
                  <a:pt x="157" y="145"/>
                </a:lnTo>
                <a:lnTo>
                  <a:pt x="157" y="147"/>
                </a:lnTo>
                <a:lnTo>
                  <a:pt x="157" y="147"/>
                </a:lnTo>
                <a:lnTo>
                  <a:pt x="159" y="147"/>
                </a:lnTo>
                <a:lnTo>
                  <a:pt x="161" y="147"/>
                </a:lnTo>
                <a:lnTo>
                  <a:pt x="169" y="143"/>
                </a:lnTo>
                <a:lnTo>
                  <a:pt x="169" y="143"/>
                </a:lnTo>
                <a:lnTo>
                  <a:pt x="175" y="141"/>
                </a:lnTo>
                <a:lnTo>
                  <a:pt x="181" y="137"/>
                </a:lnTo>
                <a:lnTo>
                  <a:pt x="181" y="137"/>
                </a:lnTo>
                <a:lnTo>
                  <a:pt x="188" y="137"/>
                </a:lnTo>
                <a:lnTo>
                  <a:pt x="194" y="137"/>
                </a:lnTo>
                <a:lnTo>
                  <a:pt x="198" y="137"/>
                </a:lnTo>
                <a:lnTo>
                  <a:pt x="200" y="135"/>
                </a:lnTo>
                <a:lnTo>
                  <a:pt x="200" y="135"/>
                </a:lnTo>
                <a:lnTo>
                  <a:pt x="200" y="133"/>
                </a:lnTo>
                <a:lnTo>
                  <a:pt x="198" y="133"/>
                </a:lnTo>
                <a:lnTo>
                  <a:pt x="188" y="131"/>
                </a:lnTo>
                <a:lnTo>
                  <a:pt x="188" y="131"/>
                </a:lnTo>
                <a:lnTo>
                  <a:pt x="179" y="131"/>
                </a:lnTo>
                <a:lnTo>
                  <a:pt x="177" y="127"/>
                </a:lnTo>
                <a:lnTo>
                  <a:pt x="175" y="123"/>
                </a:lnTo>
                <a:lnTo>
                  <a:pt x="175" y="119"/>
                </a:lnTo>
                <a:lnTo>
                  <a:pt x="175" y="119"/>
                </a:lnTo>
                <a:lnTo>
                  <a:pt x="181" y="113"/>
                </a:lnTo>
                <a:lnTo>
                  <a:pt x="188" y="110"/>
                </a:lnTo>
                <a:lnTo>
                  <a:pt x="194" y="108"/>
                </a:lnTo>
                <a:lnTo>
                  <a:pt x="194" y="108"/>
                </a:lnTo>
                <a:lnTo>
                  <a:pt x="202" y="106"/>
                </a:lnTo>
                <a:lnTo>
                  <a:pt x="210" y="102"/>
                </a:lnTo>
                <a:lnTo>
                  <a:pt x="210" y="102"/>
                </a:lnTo>
                <a:lnTo>
                  <a:pt x="222" y="100"/>
                </a:lnTo>
                <a:lnTo>
                  <a:pt x="222" y="100"/>
                </a:lnTo>
                <a:lnTo>
                  <a:pt x="222" y="94"/>
                </a:lnTo>
                <a:lnTo>
                  <a:pt x="222" y="92"/>
                </a:lnTo>
                <a:lnTo>
                  <a:pt x="222" y="9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7" name="Freeform 84"/>
          <p:cNvSpPr>
            <a:spLocks/>
          </p:cNvSpPr>
          <p:nvPr/>
        </p:nvSpPr>
        <p:spPr bwMode="auto">
          <a:xfrm>
            <a:off x="6474824" y="2777155"/>
            <a:ext cx="293455" cy="210916"/>
          </a:xfrm>
          <a:custGeom>
            <a:avLst/>
            <a:gdLst>
              <a:gd name="T0" fmla="*/ 120 w 131"/>
              <a:gd name="T1" fmla="*/ 44 h 96"/>
              <a:gd name="T2" fmla="*/ 112 w 131"/>
              <a:gd name="T3" fmla="*/ 38 h 96"/>
              <a:gd name="T4" fmla="*/ 108 w 131"/>
              <a:gd name="T5" fmla="*/ 30 h 96"/>
              <a:gd name="T6" fmla="*/ 106 w 131"/>
              <a:gd name="T7" fmla="*/ 26 h 96"/>
              <a:gd name="T8" fmla="*/ 106 w 131"/>
              <a:gd name="T9" fmla="*/ 14 h 96"/>
              <a:gd name="T10" fmla="*/ 100 w 131"/>
              <a:gd name="T11" fmla="*/ 8 h 96"/>
              <a:gd name="T12" fmla="*/ 92 w 131"/>
              <a:gd name="T13" fmla="*/ 6 h 96"/>
              <a:gd name="T14" fmla="*/ 86 w 131"/>
              <a:gd name="T15" fmla="*/ 6 h 96"/>
              <a:gd name="T16" fmla="*/ 78 w 131"/>
              <a:gd name="T17" fmla="*/ 4 h 96"/>
              <a:gd name="T18" fmla="*/ 71 w 131"/>
              <a:gd name="T19" fmla="*/ 2 h 96"/>
              <a:gd name="T20" fmla="*/ 69 w 131"/>
              <a:gd name="T21" fmla="*/ 0 h 96"/>
              <a:gd name="T22" fmla="*/ 63 w 131"/>
              <a:gd name="T23" fmla="*/ 6 h 96"/>
              <a:gd name="T24" fmla="*/ 55 w 131"/>
              <a:gd name="T25" fmla="*/ 6 h 96"/>
              <a:gd name="T26" fmla="*/ 47 w 131"/>
              <a:gd name="T27" fmla="*/ 12 h 96"/>
              <a:gd name="T28" fmla="*/ 47 w 131"/>
              <a:gd name="T29" fmla="*/ 20 h 96"/>
              <a:gd name="T30" fmla="*/ 45 w 131"/>
              <a:gd name="T31" fmla="*/ 22 h 96"/>
              <a:gd name="T32" fmla="*/ 41 w 131"/>
              <a:gd name="T33" fmla="*/ 26 h 96"/>
              <a:gd name="T34" fmla="*/ 33 w 131"/>
              <a:gd name="T35" fmla="*/ 32 h 96"/>
              <a:gd name="T36" fmla="*/ 31 w 131"/>
              <a:gd name="T37" fmla="*/ 38 h 96"/>
              <a:gd name="T38" fmla="*/ 22 w 131"/>
              <a:gd name="T39" fmla="*/ 42 h 96"/>
              <a:gd name="T40" fmla="*/ 14 w 131"/>
              <a:gd name="T41" fmla="*/ 44 h 96"/>
              <a:gd name="T42" fmla="*/ 4 w 131"/>
              <a:gd name="T43" fmla="*/ 47 h 96"/>
              <a:gd name="T44" fmla="*/ 6 w 131"/>
              <a:gd name="T45" fmla="*/ 57 h 96"/>
              <a:gd name="T46" fmla="*/ 8 w 131"/>
              <a:gd name="T47" fmla="*/ 67 h 96"/>
              <a:gd name="T48" fmla="*/ 2 w 131"/>
              <a:gd name="T49" fmla="*/ 73 h 96"/>
              <a:gd name="T50" fmla="*/ 2 w 131"/>
              <a:gd name="T51" fmla="*/ 79 h 96"/>
              <a:gd name="T52" fmla="*/ 4 w 131"/>
              <a:gd name="T53" fmla="*/ 83 h 96"/>
              <a:gd name="T54" fmla="*/ 8 w 131"/>
              <a:gd name="T55" fmla="*/ 91 h 96"/>
              <a:gd name="T56" fmla="*/ 14 w 131"/>
              <a:gd name="T57" fmla="*/ 85 h 96"/>
              <a:gd name="T58" fmla="*/ 20 w 131"/>
              <a:gd name="T59" fmla="*/ 85 h 96"/>
              <a:gd name="T60" fmla="*/ 45 w 131"/>
              <a:gd name="T61" fmla="*/ 87 h 96"/>
              <a:gd name="T62" fmla="*/ 51 w 131"/>
              <a:gd name="T63" fmla="*/ 89 h 96"/>
              <a:gd name="T64" fmla="*/ 63 w 131"/>
              <a:gd name="T65" fmla="*/ 91 h 96"/>
              <a:gd name="T66" fmla="*/ 67 w 131"/>
              <a:gd name="T67" fmla="*/ 91 h 96"/>
              <a:gd name="T68" fmla="*/ 74 w 131"/>
              <a:gd name="T69" fmla="*/ 91 h 96"/>
              <a:gd name="T70" fmla="*/ 80 w 131"/>
              <a:gd name="T71" fmla="*/ 91 h 96"/>
              <a:gd name="T72" fmla="*/ 86 w 131"/>
              <a:gd name="T73" fmla="*/ 96 h 96"/>
              <a:gd name="T74" fmla="*/ 98 w 131"/>
              <a:gd name="T75" fmla="*/ 96 h 96"/>
              <a:gd name="T76" fmla="*/ 100 w 131"/>
              <a:gd name="T77" fmla="*/ 96 h 96"/>
              <a:gd name="T78" fmla="*/ 104 w 131"/>
              <a:gd name="T79" fmla="*/ 85 h 96"/>
              <a:gd name="T80" fmla="*/ 112 w 131"/>
              <a:gd name="T81" fmla="*/ 81 h 96"/>
              <a:gd name="T82" fmla="*/ 116 w 131"/>
              <a:gd name="T83" fmla="*/ 73 h 96"/>
              <a:gd name="T84" fmla="*/ 112 w 131"/>
              <a:gd name="T85" fmla="*/ 63 h 96"/>
              <a:gd name="T86" fmla="*/ 116 w 131"/>
              <a:gd name="T87" fmla="*/ 59 h 96"/>
              <a:gd name="T88" fmla="*/ 125 w 131"/>
              <a:gd name="T89" fmla="*/ 61 h 96"/>
              <a:gd name="T90" fmla="*/ 131 w 131"/>
              <a:gd name="T91" fmla="*/ 57 h 96"/>
              <a:gd name="T92" fmla="*/ 129 w 131"/>
              <a:gd name="T93"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 h="96">
                <a:moveTo>
                  <a:pt x="123" y="49"/>
                </a:moveTo>
                <a:lnTo>
                  <a:pt x="123" y="49"/>
                </a:lnTo>
                <a:lnTo>
                  <a:pt x="120" y="44"/>
                </a:lnTo>
                <a:lnTo>
                  <a:pt x="114" y="40"/>
                </a:lnTo>
                <a:lnTo>
                  <a:pt x="114" y="40"/>
                </a:lnTo>
                <a:lnTo>
                  <a:pt x="112" y="38"/>
                </a:lnTo>
                <a:lnTo>
                  <a:pt x="112" y="36"/>
                </a:lnTo>
                <a:lnTo>
                  <a:pt x="110" y="32"/>
                </a:lnTo>
                <a:lnTo>
                  <a:pt x="108" y="30"/>
                </a:lnTo>
                <a:lnTo>
                  <a:pt x="108" y="30"/>
                </a:lnTo>
                <a:lnTo>
                  <a:pt x="106" y="28"/>
                </a:lnTo>
                <a:lnTo>
                  <a:pt x="106" y="26"/>
                </a:lnTo>
                <a:lnTo>
                  <a:pt x="106" y="20"/>
                </a:lnTo>
                <a:lnTo>
                  <a:pt x="106" y="20"/>
                </a:lnTo>
                <a:lnTo>
                  <a:pt x="106" y="14"/>
                </a:lnTo>
                <a:lnTo>
                  <a:pt x="106" y="10"/>
                </a:lnTo>
                <a:lnTo>
                  <a:pt x="106" y="10"/>
                </a:lnTo>
                <a:lnTo>
                  <a:pt x="100" y="8"/>
                </a:lnTo>
                <a:lnTo>
                  <a:pt x="96" y="6"/>
                </a:lnTo>
                <a:lnTo>
                  <a:pt x="92" y="6"/>
                </a:lnTo>
                <a:lnTo>
                  <a:pt x="92" y="6"/>
                </a:lnTo>
                <a:lnTo>
                  <a:pt x="88" y="8"/>
                </a:lnTo>
                <a:lnTo>
                  <a:pt x="86" y="8"/>
                </a:lnTo>
                <a:lnTo>
                  <a:pt x="86" y="6"/>
                </a:lnTo>
                <a:lnTo>
                  <a:pt x="86" y="6"/>
                </a:lnTo>
                <a:lnTo>
                  <a:pt x="82" y="4"/>
                </a:lnTo>
                <a:lnTo>
                  <a:pt x="78" y="4"/>
                </a:lnTo>
                <a:lnTo>
                  <a:pt x="78" y="4"/>
                </a:lnTo>
                <a:lnTo>
                  <a:pt x="74" y="4"/>
                </a:lnTo>
                <a:lnTo>
                  <a:pt x="71" y="2"/>
                </a:lnTo>
                <a:lnTo>
                  <a:pt x="71" y="2"/>
                </a:lnTo>
                <a:lnTo>
                  <a:pt x="69" y="0"/>
                </a:lnTo>
                <a:lnTo>
                  <a:pt x="69" y="0"/>
                </a:lnTo>
                <a:lnTo>
                  <a:pt x="65" y="2"/>
                </a:lnTo>
                <a:lnTo>
                  <a:pt x="65" y="2"/>
                </a:lnTo>
                <a:lnTo>
                  <a:pt x="63" y="6"/>
                </a:lnTo>
                <a:lnTo>
                  <a:pt x="59" y="8"/>
                </a:lnTo>
                <a:lnTo>
                  <a:pt x="59" y="8"/>
                </a:lnTo>
                <a:lnTo>
                  <a:pt x="55" y="6"/>
                </a:lnTo>
                <a:lnTo>
                  <a:pt x="51" y="8"/>
                </a:lnTo>
                <a:lnTo>
                  <a:pt x="51" y="8"/>
                </a:lnTo>
                <a:lnTo>
                  <a:pt x="47" y="12"/>
                </a:lnTo>
                <a:lnTo>
                  <a:pt x="47" y="16"/>
                </a:lnTo>
                <a:lnTo>
                  <a:pt x="47" y="16"/>
                </a:lnTo>
                <a:lnTo>
                  <a:pt x="47" y="20"/>
                </a:lnTo>
                <a:lnTo>
                  <a:pt x="47" y="20"/>
                </a:lnTo>
                <a:lnTo>
                  <a:pt x="45" y="22"/>
                </a:lnTo>
                <a:lnTo>
                  <a:pt x="45" y="22"/>
                </a:lnTo>
                <a:lnTo>
                  <a:pt x="43" y="22"/>
                </a:lnTo>
                <a:lnTo>
                  <a:pt x="41" y="26"/>
                </a:lnTo>
                <a:lnTo>
                  <a:pt x="41" y="26"/>
                </a:lnTo>
                <a:lnTo>
                  <a:pt x="37" y="28"/>
                </a:lnTo>
                <a:lnTo>
                  <a:pt x="33" y="32"/>
                </a:lnTo>
                <a:lnTo>
                  <a:pt x="33" y="32"/>
                </a:lnTo>
                <a:lnTo>
                  <a:pt x="33" y="36"/>
                </a:lnTo>
                <a:lnTo>
                  <a:pt x="31" y="38"/>
                </a:lnTo>
                <a:lnTo>
                  <a:pt x="31" y="38"/>
                </a:lnTo>
                <a:lnTo>
                  <a:pt x="27" y="40"/>
                </a:lnTo>
                <a:lnTo>
                  <a:pt x="22" y="42"/>
                </a:lnTo>
                <a:lnTo>
                  <a:pt x="22" y="42"/>
                </a:lnTo>
                <a:lnTo>
                  <a:pt x="18" y="44"/>
                </a:lnTo>
                <a:lnTo>
                  <a:pt x="14" y="44"/>
                </a:lnTo>
                <a:lnTo>
                  <a:pt x="14" y="44"/>
                </a:lnTo>
                <a:lnTo>
                  <a:pt x="4" y="44"/>
                </a:lnTo>
                <a:lnTo>
                  <a:pt x="4" y="44"/>
                </a:lnTo>
                <a:lnTo>
                  <a:pt x="4" y="47"/>
                </a:lnTo>
                <a:lnTo>
                  <a:pt x="4" y="47"/>
                </a:lnTo>
                <a:lnTo>
                  <a:pt x="4" y="53"/>
                </a:lnTo>
                <a:lnTo>
                  <a:pt x="6" y="57"/>
                </a:lnTo>
                <a:lnTo>
                  <a:pt x="6" y="57"/>
                </a:lnTo>
                <a:lnTo>
                  <a:pt x="8" y="63"/>
                </a:lnTo>
                <a:lnTo>
                  <a:pt x="8" y="67"/>
                </a:lnTo>
                <a:lnTo>
                  <a:pt x="8" y="69"/>
                </a:lnTo>
                <a:lnTo>
                  <a:pt x="8" y="69"/>
                </a:lnTo>
                <a:lnTo>
                  <a:pt x="2" y="73"/>
                </a:lnTo>
                <a:lnTo>
                  <a:pt x="0" y="77"/>
                </a:lnTo>
                <a:lnTo>
                  <a:pt x="0" y="77"/>
                </a:lnTo>
                <a:lnTo>
                  <a:pt x="2" y="79"/>
                </a:lnTo>
                <a:lnTo>
                  <a:pt x="4" y="81"/>
                </a:lnTo>
                <a:lnTo>
                  <a:pt x="4" y="83"/>
                </a:lnTo>
                <a:lnTo>
                  <a:pt x="4" y="83"/>
                </a:lnTo>
                <a:lnTo>
                  <a:pt x="4" y="91"/>
                </a:lnTo>
                <a:lnTo>
                  <a:pt x="4" y="91"/>
                </a:lnTo>
                <a:lnTo>
                  <a:pt x="8" y="91"/>
                </a:lnTo>
                <a:lnTo>
                  <a:pt x="10" y="89"/>
                </a:lnTo>
                <a:lnTo>
                  <a:pt x="10" y="89"/>
                </a:lnTo>
                <a:lnTo>
                  <a:pt x="14" y="85"/>
                </a:lnTo>
                <a:lnTo>
                  <a:pt x="16" y="85"/>
                </a:lnTo>
                <a:lnTo>
                  <a:pt x="20" y="85"/>
                </a:lnTo>
                <a:lnTo>
                  <a:pt x="20" y="85"/>
                </a:lnTo>
                <a:lnTo>
                  <a:pt x="33" y="85"/>
                </a:lnTo>
                <a:lnTo>
                  <a:pt x="41" y="85"/>
                </a:lnTo>
                <a:lnTo>
                  <a:pt x="45" y="87"/>
                </a:lnTo>
                <a:lnTo>
                  <a:pt x="45" y="87"/>
                </a:lnTo>
                <a:lnTo>
                  <a:pt x="47" y="89"/>
                </a:lnTo>
                <a:lnTo>
                  <a:pt x="51" y="89"/>
                </a:lnTo>
                <a:lnTo>
                  <a:pt x="57" y="89"/>
                </a:lnTo>
                <a:lnTo>
                  <a:pt x="57" y="89"/>
                </a:lnTo>
                <a:lnTo>
                  <a:pt x="63" y="91"/>
                </a:lnTo>
                <a:lnTo>
                  <a:pt x="65" y="91"/>
                </a:lnTo>
                <a:lnTo>
                  <a:pt x="67" y="91"/>
                </a:lnTo>
                <a:lnTo>
                  <a:pt x="67" y="91"/>
                </a:lnTo>
                <a:lnTo>
                  <a:pt x="67" y="91"/>
                </a:lnTo>
                <a:lnTo>
                  <a:pt x="69" y="91"/>
                </a:lnTo>
                <a:lnTo>
                  <a:pt x="74" y="91"/>
                </a:lnTo>
                <a:lnTo>
                  <a:pt x="76" y="91"/>
                </a:lnTo>
                <a:lnTo>
                  <a:pt x="76" y="91"/>
                </a:lnTo>
                <a:lnTo>
                  <a:pt x="80" y="91"/>
                </a:lnTo>
                <a:lnTo>
                  <a:pt x="82" y="93"/>
                </a:lnTo>
                <a:lnTo>
                  <a:pt x="84" y="96"/>
                </a:lnTo>
                <a:lnTo>
                  <a:pt x="86" y="96"/>
                </a:lnTo>
                <a:lnTo>
                  <a:pt x="86" y="96"/>
                </a:lnTo>
                <a:lnTo>
                  <a:pt x="92" y="93"/>
                </a:lnTo>
                <a:lnTo>
                  <a:pt x="98" y="96"/>
                </a:lnTo>
                <a:lnTo>
                  <a:pt x="98" y="96"/>
                </a:lnTo>
                <a:lnTo>
                  <a:pt x="100" y="96"/>
                </a:lnTo>
                <a:lnTo>
                  <a:pt x="100" y="96"/>
                </a:lnTo>
                <a:lnTo>
                  <a:pt x="100" y="91"/>
                </a:lnTo>
                <a:lnTo>
                  <a:pt x="100" y="91"/>
                </a:lnTo>
                <a:lnTo>
                  <a:pt x="104" y="85"/>
                </a:lnTo>
                <a:lnTo>
                  <a:pt x="108" y="81"/>
                </a:lnTo>
                <a:lnTo>
                  <a:pt x="108" y="81"/>
                </a:lnTo>
                <a:lnTo>
                  <a:pt x="112" y="81"/>
                </a:lnTo>
                <a:lnTo>
                  <a:pt x="118" y="79"/>
                </a:lnTo>
                <a:lnTo>
                  <a:pt x="118" y="79"/>
                </a:lnTo>
                <a:lnTo>
                  <a:pt x="116" y="73"/>
                </a:lnTo>
                <a:lnTo>
                  <a:pt x="116" y="73"/>
                </a:lnTo>
                <a:lnTo>
                  <a:pt x="114" y="65"/>
                </a:lnTo>
                <a:lnTo>
                  <a:pt x="112" y="63"/>
                </a:lnTo>
                <a:lnTo>
                  <a:pt x="114" y="61"/>
                </a:lnTo>
                <a:lnTo>
                  <a:pt x="114" y="61"/>
                </a:lnTo>
                <a:lnTo>
                  <a:pt x="116" y="59"/>
                </a:lnTo>
                <a:lnTo>
                  <a:pt x="118" y="61"/>
                </a:lnTo>
                <a:lnTo>
                  <a:pt x="120" y="61"/>
                </a:lnTo>
                <a:lnTo>
                  <a:pt x="125" y="61"/>
                </a:lnTo>
                <a:lnTo>
                  <a:pt x="125" y="61"/>
                </a:lnTo>
                <a:lnTo>
                  <a:pt x="129" y="59"/>
                </a:lnTo>
                <a:lnTo>
                  <a:pt x="131" y="57"/>
                </a:lnTo>
                <a:lnTo>
                  <a:pt x="131" y="55"/>
                </a:lnTo>
                <a:lnTo>
                  <a:pt x="131" y="55"/>
                </a:lnTo>
                <a:lnTo>
                  <a:pt x="129" y="51"/>
                </a:lnTo>
                <a:lnTo>
                  <a:pt x="123" y="49"/>
                </a:lnTo>
                <a:lnTo>
                  <a:pt x="123" y="4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8" name="Freeform 85"/>
          <p:cNvSpPr>
            <a:spLocks/>
          </p:cNvSpPr>
          <p:nvPr/>
        </p:nvSpPr>
        <p:spPr bwMode="auto">
          <a:xfrm>
            <a:off x="6400899" y="2691472"/>
            <a:ext cx="228492" cy="112051"/>
          </a:xfrm>
          <a:custGeom>
            <a:avLst/>
            <a:gdLst>
              <a:gd name="T0" fmla="*/ 35 w 102"/>
              <a:gd name="T1" fmla="*/ 34 h 51"/>
              <a:gd name="T2" fmla="*/ 51 w 102"/>
              <a:gd name="T3" fmla="*/ 34 h 51"/>
              <a:gd name="T4" fmla="*/ 55 w 102"/>
              <a:gd name="T5" fmla="*/ 34 h 51"/>
              <a:gd name="T6" fmla="*/ 57 w 102"/>
              <a:gd name="T7" fmla="*/ 39 h 51"/>
              <a:gd name="T8" fmla="*/ 60 w 102"/>
              <a:gd name="T9" fmla="*/ 39 h 51"/>
              <a:gd name="T10" fmla="*/ 74 w 102"/>
              <a:gd name="T11" fmla="*/ 45 h 51"/>
              <a:gd name="T12" fmla="*/ 80 w 102"/>
              <a:gd name="T13" fmla="*/ 51 h 51"/>
              <a:gd name="T14" fmla="*/ 84 w 102"/>
              <a:gd name="T15" fmla="*/ 47 h 51"/>
              <a:gd name="T16" fmla="*/ 88 w 102"/>
              <a:gd name="T17" fmla="*/ 45 h 51"/>
              <a:gd name="T18" fmla="*/ 92 w 102"/>
              <a:gd name="T19" fmla="*/ 47 h 51"/>
              <a:gd name="T20" fmla="*/ 98 w 102"/>
              <a:gd name="T21" fmla="*/ 41 h 51"/>
              <a:gd name="T22" fmla="*/ 102 w 102"/>
              <a:gd name="T23" fmla="*/ 39 h 51"/>
              <a:gd name="T24" fmla="*/ 102 w 102"/>
              <a:gd name="T25" fmla="*/ 34 h 51"/>
              <a:gd name="T26" fmla="*/ 100 w 102"/>
              <a:gd name="T27" fmla="*/ 30 h 51"/>
              <a:gd name="T28" fmla="*/ 96 w 102"/>
              <a:gd name="T29" fmla="*/ 22 h 51"/>
              <a:gd name="T30" fmla="*/ 96 w 102"/>
              <a:gd name="T31" fmla="*/ 18 h 51"/>
              <a:gd name="T32" fmla="*/ 94 w 102"/>
              <a:gd name="T33" fmla="*/ 14 h 51"/>
              <a:gd name="T34" fmla="*/ 92 w 102"/>
              <a:gd name="T35" fmla="*/ 10 h 51"/>
              <a:gd name="T36" fmla="*/ 78 w 102"/>
              <a:gd name="T37" fmla="*/ 10 h 51"/>
              <a:gd name="T38" fmla="*/ 70 w 102"/>
              <a:gd name="T39" fmla="*/ 6 h 51"/>
              <a:gd name="T40" fmla="*/ 64 w 102"/>
              <a:gd name="T41" fmla="*/ 0 h 51"/>
              <a:gd name="T42" fmla="*/ 49 w 102"/>
              <a:gd name="T43" fmla="*/ 0 h 51"/>
              <a:gd name="T44" fmla="*/ 47 w 102"/>
              <a:gd name="T45" fmla="*/ 4 h 51"/>
              <a:gd name="T46" fmla="*/ 47 w 102"/>
              <a:gd name="T47" fmla="*/ 14 h 51"/>
              <a:gd name="T48" fmla="*/ 45 w 102"/>
              <a:gd name="T49" fmla="*/ 18 h 51"/>
              <a:gd name="T50" fmla="*/ 35 w 102"/>
              <a:gd name="T51" fmla="*/ 20 h 51"/>
              <a:gd name="T52" fmla="*/ 33 w 102"/>
              <a:gd name="T53" fmla="*/ 18 h 51"/>
              <a:gd name="T54" fmla="*/ 23 w 102"/>
              <a:gd name="T55" fmla="*/ 6 h 51"/>
              <a:gd name="T56" fmla="*/ 21 w 102"/>
              <a:gd name="T57" fmla="*/ 6 h 51"/>
              <a:gd name="T58" fmla="*/ 11 w 102"/>
              <a:gd name="T59" fmla="*/ 12 h 51"/>
              <a:gd name="T60" fmla="*/ 6 w 102"/>
              <a:gd name="T61" fmla="*/ 14 h 51"/>
              <a:gd name="T62" fmla="*/ 6 w 102"/>
              <a:gd name="T63" fmla="*/ 20 h 51"/>
              <a:gd name="T64" fmla="*/ 4 w 102"/>
              <a:gd name="T65" fmla="*/ 24 h 51"/>
              <a:gd name="T66" fmla="*/ 0 w 102"/>
              <a:gd name="T67" fmla="*/ 32 h 51"/>
              <a:gd name="T68" fmla="*/ 2 w 102"/>
              <a:gd name="T69" fmla="*/ 36 h 51"/>
              <a:gd name="T70" fmla="*/ 2 w 102"/>
              <a:gd name="T71" fmla="*/ 39 h 51"/>
              <a:gd name="T72" fmla="*/ 15 w 102"/>
              <a:gd name="T73" fmla="*/ 34 h 51"/>
              <a:gd name="T74" fmla="*/ 19 w 102"/>
              <a:gd name="T75" fmla="*/ 34 h 51"/>
              <a:gd name="T76" fmla="*/ 35 w 102"/>
              <a:gd name="T7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51">
                <a:moveTo>
                  <a:pt x="35" y="34"/>
                </a:moveTo>
                <a:lnTo>
                  <a:pt x="35" y="34"/>
                </a:lnTo>
                <a:lnTo>
                  <a:pt x="43" y="36"/>
                </a:lnTo>
                <a:lnTo>
                  <a:pt x="51" y="34"/>
                </a:lnTo>
                <a:lnTo>
                  <a:pt x="51" y="34"/>
                </a:lnTo>
                <a:lnTo>
                  <a:pt x="55" y="34"/>
                </a:lnTo>
                <a:lnTo>
                  <a:pt x="57" y="36"/>
                </a:lnTo>
                <a:lnTo>
                  <a:pt x="57" y="39"/>
                </a:lnTo>
                <a:lnTo>
                  <a:pt x="60" y="39"/>
                </a:lnTo>
                <a:lnTo>
                  <a:pt x="60" y="39"/>
                </a:lnTo>
                <a:lnTo>
                  <a:pt x="66" y="41"/>
                </a:lnTo>
                <a:lnTo>
                  <a:pt x="74" y="45"/>
                </a:lnTo>
                <a:lnTo>
                  <a:pt x="74" y="45"/>
                </a:lnTo>
                <a:lnTo>
                  <a:pt x="80" y="51"/>
                </a:lnTo>
                <a:lnTo>
                  <a:pt x="80" y="51"/>
                </a:lnTo>
                <a:lnTo>
                  <a:pt x="84" y="47"/>
                </a:lnTo>
                <a:lnTo>
                  <a:pt x="84" y="47"/>
                </a:lnTo>
                <a:lnTo>
                  <a:pt x="88" y="45"/>
                </a:lnTo>
                <a:lnTo>
                  <a:pt x="92" y="47"/>
                </a:lnTo>
                <a:lnTo>
                  <a:pt x="92" y="47"/>
                </a:lnTo>
                <a:lnTo>
                  <a:pt x="96" y="45"/>
                </a:lnTo>
                <a:lnTo>
                  <a:pt x="98" y="41"/>
                </a:lnTo>
                <a:lnTo>
                  <a:pt x="98" y="41"/>
                </a:lnTo>
                <a:lnTo>
                  <a:pt x="102" y="39"/>
                </a:lnTo>
                <a:lnTo>
                  <a:pt x="102" y="39"/>
                </a:lnTo>
                <a:lnTo>
                  <a:pt x="102" y="34"/>
                </a:lnTo>
                <a:lnTo>
                  <a:pt x="100" y="30"/>
                </a:lnTo>
                <a:lnTo>
                  <a:pt x="100" y="30"/>
                </a:lnTo>
                <a:lnTo>
                  <a:pt x="96" y="26"/>
                </a:lnTo>
                <a:lnTo>
                  <a:pt x="96" y="22"/>
                </a:lnTo>
                <a:lnTo>
                  <a:pt x="96" y="22"/>
                </a:lnTo>
                <a:lnTo>
                  <a:pt x="96" y="18"/>
                </a:lnTo>
                <a:lnTo>
                  <a:pt x="94" y="14"/>
                </a:lnTo>
                <a:lnTo>
                  <a:pt x="94" y="14"/>
                </a:lnTo>
                <a:lnTo>
                  <a:pt x="92" y="10"/>
                </a:lnTo>
                <a:lnTo>
                  <a:pt x="92" y="10"/>
                </a:lnTo>
                <a:lnTo>
                  <a:pt x="78" y="10"/>
                </a:lnTo>
                <a:lnTo>
                  <a:pt x="78" y="10"/>
                </a:lnTo>
                <a:lnTo>
                  <a:pt x="76" y="8"/>
                </a:lnTo>
                <a:lnTo>
                  <a:pt x="70" y="6"/>
                </a:lnTo>
                <a:lnTo>
                  <a:pt x="64" y="0"/>
                </a:lnTo>
                <a:lnTo>
                  <a:pt x="64" y="0"/>
                </a:lnTo>
                <a:lnTo>
                  <a:pt x="57" y="0"/>
                </a:lnTo>
                <a:lnTo>
                  <a:pt x="49" y="0"/>
                </a:lnTo>
                <a:lnTo>
                  <a:pt x="49" y="0"/>
                </a:lnTo>
                <a:lnTo>
                  <a:pt x="47" y="4"/>
                </a:lnTo>
                <a:lnTo>
                  <a:pt x="47" y="8"/>
                </a:lnTo>
                <a:lnTo>
                  <a:pt x="47" y="14"/>
                </a:lnTo>
                <a:lnTo>
                  <a:pt x="47" y="14"/>
                </a:lnTo>
                <a:lnTo>
                  <a:pt x="45" y="18"/>
                </a:lnTo>
                <a:lnTo>
                  <a:pt x="43" y="20"/>
                </a:lnTo>
                <a:lnTo>
                  <a:pt x="35" y="20"/>
                </a:lnTo>
                <a:lnTo>
                  <a:pt x="35" y="20"/>
                </a:lnTo>
                <a:lnTo>
                  <a:pt x="33" y="18"/>
                </a:lnTo>
                <a:lnTo>
                  <a:pt x="29" y="14"/>
                </a:lnTo>
                <a:lnTo>
                  <a:pt x="23" y="6"/>
                </a:lnTo>
                <a:lnTo>
                  <a:pt x="23" y="6"/>
                </a:lnTo>
                <a:lnTo>
                  <a:pt x="21" y="6"/>
                </a:lnTo>
                <a:lnTo>
                  <a:pt x="17" y="6"/>
                </a:lnTo>
                <a:lnTo>
                  <a:pt x="11" y="12"/>
                </a:lnTo>
                <a:lnTo>
                  <a:pt x="11" y="12"/>
                </a:lnTo>
                <a:lnTo>
                  <a:pt x="6" y="14"/>
                </a:lnTo>
                <a:lnTo>
                  <a:pt x="6" y="18"/>
                </a:lnTo>
                <a:lnTo>
                  <a:pt x="6" y="20"/>
                </a:lnTo>
                <a:lnTo>
                  <a:pt x="4" y="24"/>
                </a:lnTo>
                <a:lnTo>
                  <a:pt x="4" y="24"/>
                </a:lnTo>
                <a:lnTo>
                  <a:pt x="0" y="28"/>
                </a:lnTo>
                <a:lnTo>
                  <a:pt x="0" y="32"/>
                </a:lnTo>
                <a:lnTo>
                  <a:pt x="2" y="36"/>
                </a:lnTo>
                <a:lnTo>
                  <a:pt x="2" y="36"/>
                </a:lnTo>
                <a:lnTo>
                  <a:pt x="2" y="39"/>
                </a:lnTo>
                <a:lnTo>
                  <a:pt x="2" y="39"/>
                </a:lnTo>
                <a:lnTo>
                  <a:pt x="8" y="36"/>
                </a:lnTo>
                <a:lnTo>
                  <a:pt x="15" y="34"/>
                </a:lnTo>
                <a:lnTo>
                  <a:pt x="15" y="34"/>
                </a:lnTo>
                <a:lnTo>
                  <a:pt x="19" y="34"/>
                </a:lnTo>
                <a:lnTo>
                  <a:pt x="25" y="34"/>
                </a:lnTo>
                <a:lnTo>
                  <a:pt x="35" y="34"/>
                </a:lnTo>
                <a:lnTo>
                  <a:pt x="35" y="34"/>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89" name="Freeform 86"/>
          <p:cNvSpPr>
            <a:spLocks/>
          </p:cNvSpPr>
          <p:nvPr/>
        </p:nvSpPr>
        <p:spPr bwMode="auto">
          <a:xfrm>
            <a:off x="6400900" y="2766169"/>
            <a:ext cx="179209" cy="107656"/>
          </a:xfrm>
          <a:custGeom>
            <a:avLst/>
            <a:gdLst>
              <a:gd name="T0" fmla="*/ 11 w 80"/>
              <a:gd name="T1" fmla="*/ 25 h 49"/>
              <a:gd name="T2" fmla="*/ 19 w 80"/>
              <a:gd name="T3" fmla="*/ 27 h 49"/>
              <a:gd name="T4" fmla="*/ 23 w 80"/>
              <a:gd name="T5" fmla="*/ 29 h 49"/>
              <a:gd name="T6" fmla="*/ 27 w 80"/>
              <a:gd name="T7" fmla="*/ 33 h 49"/>
              <a:gd name="T8" fmla="*/ 27 w 80"/>
              <a:gd name="T9" fmla="*/ 39 h 49"/>
              <a:gd name="T10" fmla="*/ 27 w 80"/>
              <a:gd name="T11" fmla="*/ 43 h 49"/>
              <a:gd name="T12" fmla="*/ 35 w 80"/>
              <a:gd name="T13" fmla="*/ 47 h 49"/>
              <a:gd name="T14" fmla="*/ 37 w 80"/>
              <a:gd name="T15" fmla="*/ 49 h 49"/>
              <a:gd name="T16" fmla="*/ 47 w 80"/>
              <a:gd name="T17" fmla="*/ 49 h 49"/>
              <a:gd name="T18" fmla="*/ 55 w 80"/>
              <a:gd name="T19" fmla="*/ 47 h 49"/>
              <a:gd name="T20" fmla="*/ 60 w 80"/>
              <a:gd name="T21" fmla="*/ 45 h 49"/>
              <a:gd name="T22" fmla="*/ 64 w 80"/>
              <a:gd name="T23" fmla="*/ 43 h 49"/>
              <a:gd name="T24" fmla="*/ 66 w 80"/>
              <a:gd name="T25" fmla="*/ 37 h 49"/>
              <a:gd name="T26" fmla="*/ 70 w 80"/>
              <a:gd name="T27" fmla="*/ 33 h 49"/>
              <a:gd name="T28" fmla="*/ 74 w 80"/>
              <a:gd name="T29" fmla="*/ 31 h 49"/>
              <a:gd name="T30" fmla="*/ 78 w 80"/>
              <a:gd name="T31" fmla="*/ 27 h 49"/>
              <a:gd name="T32" fmla="*/ 80 w 80"/>
              <a:gd name="T33" fmla="*/ 25 h 49"/>
              <a:gd name="T34" fmla="*/ 80 w 80"/>
              <a:gd name="T35" fmla="*/ 21 h 49"/>
              <a:gd name="T36" fmla="*/ 80 w 80"/>
              <a:gd name="T37" fmla="*/ 17 h 49"/>
              <a:gd name="T38" fmla="*/ 74 w 80"/>
              <a:gd name="T39" fmla="*/ 11 h 49"/>
              <a:gd name="T40" fmla="*/ 66 w 80"/>
              <a:gd name="T41" fmla="*/ 7 h 49"/>
              <a:gd name="T42" fmla="*/ 60 w 80"/>
              <a:gd name="T43" fmla="*/ 5 h 49"/>
              <a:gd name="T44" fmla="*/ 57 w 80"/>
              <a:gd name="T45" fmla="*/ 2 h 49"/>
              <a:gd name="T46" fmla="*/ 51 w 80"/>
              <a:gd name="T47" fmla="*/ 0 h 49"/>
              <a:gd name="T48" fmla="*/ 43 w 80"/>
              <a:gd name="T49" fmla="*/ 2 h 49"/>
              <a:gd name="T50" fmla="*/ 35 w 80"/>
              <a:gd name="T51" fmla="*/ 0 h 49"/>
              <a:gd name="T52" fmla="*/ 19 w 80"/>
              <a:gd name="T53" fmla="*/ 0 h 49"/>
              <a:gd name="T54" fmla="*/ 15 w 80"/>
              <a:gd name="T55" fmla="*/ 0 h 49"/>
              <a:gd name="T56" fmla="*/ 2 w 80"/>
              <a:gd name="T57" fmla="*/ 5 h 49"/>
              <a:gd name="T58" fmla="*/ 4 w 80"/>
              <a:gd name="T59" fmla="*/ 9 h 49"/>
              <a:gd name="T60" fmla="*/ 0 w 80"/>
              <a:gd name="T61" fmla="*/ 19 h 49"/>
              <a:gd name="T62" fmla="*/ 0 w 80"/>
              <a:gd name="T63" fmla="*/ 23 h 49"/>
              <a:gd name="T64" fmla="*/ 2 w 80"/>
              <a:gd name="T65" fmla="*/ 23 h 49"/>
              <a:gd name="T66" fmla="*/ 11 w 80"/>
              <a:gd name="T6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49">
                <a:moveTo>
                  <a:pt x="11" y="25"/>
                </a:moveTo>
                <a:lnTo>
                  <a:pt x="11" y="25"/>
                </a:lnTo>
                <a:lnTo>
                  <a:pt x="15" y="27"/>
                </a:lnTo>
                <a:lnTo>
                  <a:pt x="19" y="27"/>
                </a:lnTo>
                <a:lnTo>
                  <a:pt x="19" y="27"/>
                </a:lnTo>
                <a:lnTo>
                  <a:pt x="23" y="29"/>
                </a:lnTo>
                <a:lnTo>
                  <a:pt x="25" y="31"/>
                </a:lnTo>
                <a:lnTo>
                  <a:pt x="27" y="33"/>
                </a:lnTo>
                <a:lnTo>
                  <a:pt x="27" y="33"/>
                </a:lnTo>
                <a:lnTo>
                  <a:pt x="27" y="39"/>
                </a:lnTo>
                <a:lnTo>
                  <a:pt x="27" y="43"/>
                </a:lnTo>
                <a:lnTo>
                  <a:pt x="27" y="43"/>
                </a:lnTo>
                <a:lnTo>
                  <a:pt x="33" y="45"/>
                </a:lnTo>
                <a:lnTo>
                  <a:pt x="35" y="47"/>
                </a:lnTo>
                <a:lnTo>
                  <a:pt x="37" y="49"/>
                </a:lnTo>
                <a:lnTo>
                  <a:pt x="37" y="49"/>
                </a:lnTo>
                <a:lnTo>
                  <a:pt x="47" y="49"/>
                </a:lnTo>
                <a:lnTo>
                  <a:pt x="47" y="49"/>
                </a:lnTo>
                <a:lnTo>
                  <a:pt x="51" y="49"/>
                </a:lnTo>
                <a:lnTo>
                  <a:pt x="55" y="47"/>
                </a:lnTo>
                <a:lnTo>
                  <a:pt x="55" y="47"/>
                </a:lnTo>
                <a:lnTo>
                  <a:pt x="60" y="45"/>
                </a:lnTo>
                <a:lnTo>
                  <a:pt x="64" y="43"/>
                </a:lnTo>
                <a:lnTo>
                  <a:pt x="64" y="43"/>
                </a:lnTo>
                <a:lnTo>
                  <a:pt x="66" y="41"/>
                </a:lnTo>
                <a:lnTo>
                  <a:pt x="66" y="37"/>
                </a:lnTo>
                <a:lnTo>
                  <a:pt x="66" y="37"/>
                </a:lnTo>
                <a:lnTo>
                  <a:pt x="70" y="33"/>
                </a:lnTo>
                <a:lnTo>
                  <a:pt x="74" y="31"/>
                </a:lnTo>
                <a:lnTo>
                  <a:pt x="74" y="31"/>
                </a:lnTo>
                <a:lnTo>
                  <a:pt x="76" y="27"/>
                </a:lnTo>
                <a:lnTo>
                  <a:pt x="78" y="27"/>
                </a:lnTo>
                <a:lnTo>
                  <a:pt x="78" y="27"/>
                </a:lnTo>
                <a:lnTo>
                  <a:pt x="80" y="25"/>
                </a:lnTo>
                <a:lnTo>
                  <a:pt x="80" y="25"/>
                </a:lnTo>
                <a:lnTo>
                  <a:pt x="80" y="21"/>
                </a:lnTo>
                <a:lnTo>
                  <a:pt x="80" y="21"/>
                </a:lnTo>
                <a:lnTo>
                  <a:pt x="80" y="17"/>
                </a:lnTo>
                <a:lnTo>
                  <a:pt x="80" y="17"/>
                </a:lnTo>
                <a:lnTo>
                  <a:pt x="74" y="11"/>
                </a:lnTo>
                <a:lnTo>
                  <a:pt x="74" y="11"/>
                </a:lnTo>
                <a:lnTo>
                  <a:pt x="66" y="7"/>
                </a:lnTo>
                <a:lnTo>
                  <a:pt x="60" y="5"/>
                </a:lnTo>
                <a:lnTo>
                  <a:pt x="60" y="5"/>
                </a:lnTo>
                <a:lnTo>
                  <a:pt x="57" y="5"/>
                </a:lnTo>
                <a:lnTo>
                  <a:pt x="57" y="2"/>
                </a:lnTo>
                <a:lnTo>
                  <a:pt x="55" y="0"/>
                </a:lnTo>
                <a:lnTo>
                  <a:pt x="51" y="0"/>
                </a:lnTo>
                <a:lnTo>
                  <a:pt x="51" y="0"/>
                </a:lnTo>
                <a:lnTo>
                  <a:pt x="43" y="2"/>
                </a:lnTo>
                <a:lnTo>
                  <a:pt x="35" y="0"/>
                </a:lnTo>
                <a:lnTo>
                  <a:pt x="35" y="0"/>
                </a:lnTo>
                <a:lnTo>
                  <a:pt x="25" y="0"/>
                </a:lnTo>
                <a:lnTo>
                  <a:pt x="19" y="0"/>
                </a:lnTo>
                <a:lnTo>
                  <a:pt x="15" y="0"/>
                </a:lnTo>
                <a:lnTo>
                  <a:pt x="15" y="0"/>
                </a:lnTo>
                <a:lnTo>
                  <a:pt x="8" y="2"/>
                </a:lnTo>
                <a:lnTo>
                  <a:pt x="2" y="5"/>
                </a:lnTo>
                <a:lnTo>
                  <a:pt x="2" y="5"/>
                </a:lnTo>
                <a:lnTo>
                  <a:pt x="4" y="9"/>
                </a:lnTo>
                <a:lnTo>
                  <a:pt x="4" y="13"/>
                </a:lnTo>
                <a:lnTo>
                  <a:pt x="0" y="19"/>
                </a:lnTo>
                <a:lnTo>
                  <a:pt x="0" y="19"/>
                </a:lnTo>
                <a:lnTo>
                  <a:pt x="0" y="23"/>
                </a:lnTo>
                <a:lnTo>
                  <a:pt x="2" y="23"/>
                </a:lnTo>
                <a:lnTo>
                  <a:pt x="2" y="23"/>
                </a:lnTo>
                <a:lnTo>
                  <a:pt x="6" y="23"/>
                </a:lnTo>
                <a:lnTo>
                  <a:pt x="11" y="25"/>
                </a:lnTo>
                <a:lnTo>
                  <a:pt x="11" y="25"/>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0" name="Freeform 87"/>
          <p:cNvSpPr>
            <a:spLocks/>
          </p:cNvSpPr>
          <p:nvPr/>
        </p:nvSpPr>
        <p:spPr bwMode="auto">
          <a:xfrm>
            <a:off x="5948399" y="3144063"/>
            <a:ext cx="141129" cy="72503"/>
          </a:xfrm>
          <a:custGeom>
            <a:avLst/>
            <a:gdLst>
              <a:gd name="T0" fmla="*/ 55 w 63"/>
              <a:gd name="T1" fmla="*/ 14 h 33"/>
              <a:gd name="T2" fmla="*/ 51 w 63"/>
              <a:gd name="T3" fmla="*/ 12 h 33"/>
              <a:gd name="T4" fmla="*/ 49 w 63"/>
              <a:gd name="T5" fmla="*/ 10 h 33"/>
              <a:gd name="T6" fmla="*/ 49 w 63"/>
              <a:gd name="T7" fmla="*/ 4 h 33"/>
              <a:gd name="T8" fmla="*/ 41 w 63"/>
              <a:gd name="T9" fmla="*/ 0 h 33"/>
              <a:gd name="T10" fmla="*/ 31 w 63"/>
              <a:gd name="T11" fmla="*/ 0 h 33"/>
              <a:gd name="T12" fmla="*/ 27 w 63"/>
              <a:gd name="T13" fmla="*/ 2 h 33"/>
              <a:gd name="T14" fmla="*/ 19 w 63"/>
              <a:gd name="T15" fmla="*/ 2 h 33"/>
              <a:gd name="T16" fmla="*/ 16 w 63"/>
              <a:gd name="T17" fmla="*/ 4 h 33"/>
              <a:gd name="T18" fmla="*/ 10 w 63"/>
              <a:gd name="T19" fmla="*/ 10 h 33"/>
              <a:gd name="T20" fmla="*/ 6 w 63"/>
              <a:gd name="T21" fmla="*/ 14 h 33"/>
              <a:gd name="T22" fmla="*/ 2 w 63"/>
              <a:gd name="T23" fmla="*/ 20 h 33"/>
              <a:gd name="T24" fmla="*/ 0 w 63"/>
              <a:gd name="T25" fmla="*/ 27 h 33"/>
              <a:gd name="T26" fmla="*/ 2 w 63"/>
              <a:gd name="T27" fmla="*/ 27 h 33"/>
              <a:gd name="T28" fmla="*/ 4 w 63"/>
              <a:gd name="T29" fmla="*/ 25 h 33"/>
              <a:gd name="T30" fmla="*/ 8 w 63"/>
              <a:gd name="T31" fmla="*/ 25 h 33"/>
              <a:gd name="T32" fmla="*/ 8 w 63"/>
              <a:gd name="T33" fmla="*/ 27 h 33"/>
              <a:gd name="T34" fmla="*/ 12 w 63"/>
              <a:gd name="T35" fmla="*/ 31 h 33"/>
              <a:gd name="T36" fmla="*/ 12 w 63"/>
              <a:gd name="T37" fmla="*/ 33 h 33"/>
              <a:gd name="T38" fmla="*/ 12 w 63"/>
              <a:gd name="T39" fmla="*/ 33 h 33"/>
              <a:gd name="T40" fmla="*/ 25 w 63"/>
              <a:gd name="T41" fmla="*/ 33 h 33"/>
              <a:gd name="T42" fmla="*/ 29 w 63"/>
              <a:gd name="T43" fmla="*/ 29 h 33"/>
              <a:gd name="T44" fmla="*/ 31 w 63"/>
              <a:gd name="T45" fmla="*/ 23 h 33"/>
              <a:gd name="T46" fmla="*/ 39 w 63"/>
              <a:gd name="T47" fmla="*/ 33 h 33"/>
              <a:gd name="T48" fmla="*/ 41 w 63"/>
              <a:gd name="T49" fmla="*/ 33 h 33"/>
              <a:gd name="T50" fmla="*/ 43 w 63"/>
              <a:gd name="T51" fmla="*/ 27 h 33"/>
              <a:gd name="T52" fmla="*/ 45 w 63"/>
              <a:gd name="T53" fmla="*/ 25 h 33"/>
              <a:gd name="T54" fmla="*/ 47 w 63"/>
              <a:gd name="T55" fmla="*/ 25 h 33"/>
              <a:gd name="T56" fmla="*/ 53 w 63"/>
              <a:gd name="T57" fmla="*/ 25 h 33"/>
              <a:gd name="T58" fmla="*/ 53 w 63"/>
              <a:gd name="T59" fmla="*/ 23 h 33"/>
              <a:gd name="T60" fmla="*/ 55 w 63"/>
              <a:gd name="T61" fmla="*/ 20 h 33"/>
              <a:gd name="T62" fmla="*/ 59 w 63"/>
              <a:gd name="T63" fmla="*/ 20 h 33"/>
              <a:gd name="T64" fmla="*/ 61 w 63"/>
              <a:gd name="T65" fmla="*/ 18 h 33"/>
              <a:gd name="T66" fmla="*/ 63 w 63"/>
              <a:gd name="T67" fmla="*/ 14 h 33"/>
              <a:gd name="T68" fmla="*/ 55 w 63"/>
              <a:gd name="T69"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33">
                <a:moveTo>
                  <a:pt x="55" y="14"/>
                </a:moveTo>
                <a:lnTo>
                  <a:pt x="55" y="14"/>
                </a:lnTo>
                <a:lnTo>
                  <a:pt x="53" y="14"/>
                </a:lnTo>
                <a:lnTo>
                  <a:pt x="51" y="12"/>
                </a:lnTo>
                <a:lnTo>
                  <a:pt x="49" y="10"/>
                </a:lnTo>
                <a:lnTo>
                  <a:pt x="49" y="10"/>
                </a:lnTo>
                <a:lnTo>
                  <a:pt x="49" y="4"/>
                </a:lnTo>
                <a:lnTo>
                  <a:pt x="49" y="4"/>
                </a:lnTo>
                <a:lnTo>
                  <a:pt x="41" y="0"/>
                </a:lnTo>
                <a:lnTo>
                  <a:pt x="41" y="0"/>
                </a:lnTo>
                <a:lnTo>
                  <a:pt x="35" y="0"/>
                </a:lnTo>
                <a:lnTo>
                  <a:pt x="31" y="0"/>
                </a:lnTo>
                <a:lnTo>
                  <a:pt x="31" y="0"/>
                </a:lnTo>
                <a:lnTo>
                  <a:pt x="27" y="2"/>
                </a:lnTo>
                <a:lnTo>
                  <a:pt x="19" y="2"/>
                </a:lnTo>
                <a:lnTo>
                  <a:pt x="19" y="2"/>
                </a:lnTo>
                <a:lnTo>
                  <a:pt x="16" y="4"/>
                </a:lnTo>
                <a:lnTo>
                  <a:pt x="16" y="4"/>
                </a:lnTo>
                <a:lnTo>
                  <a:pt x="12" y="6"/>
                </a:lnTo>
                <a:lnTo>
                  <a:pt x="10" y="10"/>
                </a:lnTo>
                <a:lnTo>
                  <a:pt x="10" y="10"/>
                </a:lnTo>
                <a:lnTo>
                  <a:pt x="6" y="14"/>
                </a:lnTo>
                <a:lnTo>
                  <a:pt x="4" y="16"/>
                </a:lnTo>
                <a:lnTo>
                  <a:pt x="2" y="20"/>
                </a:lnTo>
                <a:lnTo>
                  <a:pt x="2" y="20"/>
                </a:lnTo>
                <a:lnTo>
                  <a:pt x="0" y="27"/>
                </a:lnTo>
                <a:lnTo>
                  <a:pt x="2" y="27"/>
                </a:lnTo>
                <a:lnTo>
                  <a:pt x="2" y="27"/>
                </a:lnTo>
                <a:lnTo>
                  <a:pt x="2" y="27"/>
                </a:lnTo>
                <a:lnTo>
                  <a:pt x="4" y="25"/>
                </a:lnTo>
                <a:lnTo>
                  <a:pt x="6" y="25"/>
                </a:lnTo>
                <a:lnTo>
                  <a:pt x="8" y="25"/>
                </a:lnTo>
                <a:lnTo>
                  <a:pt x="8" y="27"/>
                </a:lnTo>
                <a:lnTo>
                  <a:pt x="8" y="27"/>
                </a:lnTo>
                <a:lnTo>
                  <a:pt x="10" y="29"/>
                </a:lnTo>
                <a:lnTo>
                  <a:pt x="12" y="31"/>
                </a:lnTo>
                <a:lnTo>
                  <a:pt x="12" y="33"/>
                </a:lnTo>
                <a:lnTo>
                  <a:pt x="12" y="33"/>
                </a:lnTo>
                <a:lnTo>
                  <a:pt x="12" y="33"/>
                </a:lnTo>
                <a:lnTo>
                  <a:pt x="12" y="33"/>
                </a:lnTo>
                <a:lnTo>
                  <a:pt x="25" y="33"/>
                </a:lnTo>
                <a:lnTo>
                  <a:pt x="25" y="33"/>
                </a:lnTo>
                <a:lnTo>
                  <a:pt x="27" y="31"/>
                </a:lnTo>
                <a:lnTo>
                  <a:pt x="29" y="29"/>
                </a:lnTo>
                <a:lnTo>
                  <a:pt x="31" y="23"/>
                </a:lnTo>
                <a:lnTo>
                  <a:pt x="31" y="23"/>
                </a:lnTo>
                <a:lnTo>
                  <a:pt x="35" y="27"/>
                </a:lnTo>
                <a:lnTo>
                  <a:pt x="39" y="33"/>
                </a:lnTo>
                <a:lnTo>
                  <a:pt x="39" y="33"/>
                </a:lnTo>
                <a:lnTo>
                  <a:pt x="41" y="33"/>
                </a:lnTo>
                <a:lnTo>
                  <a:pt x="41" y="33"/>
                </a:lnTo>
                <a:lnTo>
                  <a:pt x="43" y="27"/>
                </a:lnTo>
                <a:lnTo>
                  <a:pt x="43" y="27"/>
                </a:lnTo>
                <a:lnTo>
                  <a:pt x="45" y="25"/>
                </a:lnTo>
                <a:lnTo>
                  <a:pt x="47" y="25"/>
                </a:lnTo>
                <a:lnTo>
                  <a:pt x="47" y="25"/>
                </a:lnTo>
                <a:lnTo>
                  <a:pt x="51" y="25"/>
                </a:lnTo>
                <a:lnTo>
                  <a:pt x="53" y="25"/>
                </a:lnTo>
                <a:lnTo>
                  <a:pt x="53" y="23"/>
                </a:lnTo>
                <a:lnTo>
                  <a:pt x="53" y="23"/>
                </a:lnTo>
                <a:lnTo>
                  <a:pt x="55" y="20"/>
                </a:lnTo>
                <a:lnTo>
                  <a:pt x="55" y="20"/>
                </a:lnTo>
                <a:lnTo>
                  <a:pt x="59" y="20"/>
                </a:lnTo>
                <a:lnTo>
                  <a:pt x="59" y="20"/>
                </a:lnTo>
                <a:lnTo>
                  <a:pt x="59" y="18"/>
                </a:lnTo>
                <a:lnTo>
                  <a:pt x="61" y="18"/>
                </a:lnTo>
                <a:lnTo>
                  <a:pt x="63" y="14"/>
                </a:lnTo>
                <a:lnTo>
                  <a:pt x="63" y="14"/>
                </a:lnTo>
                <a:lnTo>
                  <a:pt x="59" y="14"/>
                </a:lnTo>
                <a:lnTo>
                  <a:pt x="55" y="14"/>
                </a:lnTo>
                <a:lnTo>
                  <a:pt x="55" y="14"/>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1" name="Freeform 88"/>
          <p:cNvSpPr>
            <a:spLocks/>
          </p:cNvSpPr>
          <p:nvPr/>
        </p:nvSpPr>
        <p:spPr bwMode="auto">
          <a:xfrm>
            <a:off x="5943915" y="2838672"/>
            <a:ext cx="280014" cy="318575"/>
          </a:xfrm>
          <a:custGeom>
            <a:avLst/>
            <a:gdLst>
              <a:gd name="T0" fmla="*/ 8 w 125"/>
              <a:gd name="T1" fmla="*/ 45 h 145"/>
              <a:gd name="T2" fmla="*/ 14 w 125"/>
              <a:gd name="T3" fmla="*/ 53 h 145"/>
              <a:gd name="T4" fmla="*/ 10 w 125"/>
              <a:gd name="T5" fmla="*/ 57 h 145"/>
              <a:gd name="T6" fmla="*/ 2 w 125"/>
              <a:gd name="T7" fmla="*/ 61 h 145"/>
              <a:gd name="T8" fmla="*/ 2 w 125"/>
              <a:gd name="T9" fmla="*/ 68 h 145"/>
              <a:gd name="T10" fmla="*/ 4 w 125"/>
              <a:gd name="T11" fmla="*/ 88 h 145"/>
              <a:gd name="T12" fmla="*/ 2 w 125"/>
              <a:gd name="T13" fmla="*/ 94 h 145"/>
              <a:gd name="T14" fmla="*/ 8 w 125"/>
              <a:gd name="T15" fmla="*/ 108 h 145"/>
              <a:gd name="T16" fmla="*/ 18 w 125"/>
              <a:gd name="T17" fmla="*/ 112 h 145"/>
              <a:gd name="T18" fmla="*/ 29 w 125"/>
              <a:gd name="T19" fmla="*/ 117 h 145"/>
              <a:gd name="T20" fmla="*/ 25 w 125"/>
              <a:gd name="T21" fmla="*/ 125 h 145"/>
              <a:gd name="T22" fmla="*/ 21 w 125"/>
              <a:gd name="T23" fmla="*/ 141 h 145"/>
              <a:gd name="T24" fmla="*/ 37 w 125"/>
              <a:gd name="T25" fmla="*/ 139 h 145"/>
              <a:gd name="T26" fmla="*/ 51 w 125"/>
              <a:gd name="T27" fmla="*/ 143 h 145"/>
              <a:gd name="T28" fmla="*/ 59 w 125"/>
              <a:gd name="T29" fmla="*/ 145 h 145"/>
              <a:gd name="T30" fmla="*/ 65 w 125"/>
              <a:gd name="T31" fmla="*/ 141 h 145"/>
              <a:gd name="T32" fmla="*/ 78 w 125"/>
              <a:gd name="T33" fmla="*/ 141 h 145"/>
              <a:gd name="T34" fmla="*/ 92 w 125"/>
              <a:gd name="T35" fmla="*/ 139 h 145"/>
              <a:gd name="T36" fmla="*/ 98 w 125"/>
              <a:gd name="T37" fmla="*/ 135 h 145"/>
              <a:gd name="T38" fmla="*/ 102 w 125"/>
              <a:gd name="T39" fmla="*/ 125 h 145"/>
              <a:gd name="T40" fmla="*/ 110 w 125"/>
              <a:gd name="T41" fmla="*/ 121 h 145"/>
              <a:gd name="T42" fmla="*/ 96 w 125"/>
              <a:gd name="T43" fmla="*/ 108 h 145"/>
              <a:gd name="T44" fmla="*/ 92 w 125"/>
              <a:gd name="T45" fmla="*/ 96 h 145"/>
              <a:gd name="T46" fmla="*/ 90 w 125"/>
              <a:gd name="T47" fmla="*/ 88 h 145"/>
              <a:gd name="T48" fmla="*/ 104 w 125"/>
              <a:gd name="T49" fmla="*/ 82 h 145"/>
              <a:gd name="T50" fmla="*/ 119 w 125"/>
              <a:gd name="T51" fmla="*/ 76 h 145"/>
              <a:gd name="T52" fmla="*/ 125 w 125"/>
              <a:gd name="T53" fmla="*/ 76 h 145"/>
              <a:gd name="T54" fmla="*/ 123 w 125"/>
              <a:gd name="T55" fmla="*/ 63 h 145"/>
              <a:gd name="T56" fmla="*/ 119 w 125"/>
              <a:gd name="T57" fmla="*/ 49 h 145"/>
              <a:gd name="T58" fmla="*/ 116 w 125"/>
              <a:gd name="T59" fmla="*/ 43 h 145"/>
              <a:gd name="T60" fmla="*/ 116 w 125"/>
              <a:gd name="T61" fmla="*/ 29 h 145"/>
              <a:gd name="T62" fmla="*/ 114 w 125"/>
              <a:gd name="T63" fmla="*/ 21 h 145"/>
              <a:gd name="T64" fmla="*/ 106 w 125"/>
              <a:gd name="T65" fmla="*/ 12 h 145"/>
              <a:gd name="T66" fmla="*/ 106 w 125"/>
              <a:gd name="T67" fmla="*/ 8 h 145"/>
              <a:gd name="T68" fmla="*/ 102 w 125"/>
              <a:gd name="T69" fmla="*/ 6 h 145"/>
              <a:gd name="T70" fmla="*/ 90 w 125"/>
              <a:gd name="T71" fmla="*/ 8 h 145"/>
              <a:gd name="T72" fmla="*/ 76 w 125"/>
              <a:gd name="T73" fmla="*/ 19 h 145"/>
              <a:gd name="T74" fmla="*/ 72 w 125"/>
              <a:gd name="T75" fmla="*/ 12 h 145"/>
              <a:gd name="T76" fmla="*/ 65 w 125"/>
              <a:gd name="T77" fmla="*/ 10 h 145"/>
              <a:gd name="T78" fmla="*/ 55 w 125"/>
              <a:gd name="T79" fmla="*/ 4 h 145"/>
              <a:gd name="T80" fmla="*/ 49 w 125"/>
              <a:gd name="T81" fmla="*/ 2 h 145"/>
              <a:gd name="T82" fmla="*/ 39 w 125"/>
              <a:gd name="T83" fmla="*/ 4 h 145"/>
              <a:gd name="T84" fmla="*/ 39 w 125"/>
              <a:gd name="T85" fmla="*/ 12 h 145"/>
              <a:gd name="T86" fmla="*/ 41 w 125"/>
              <a:gd name="T87" fmla="*/ 23 h 145"/>
              <a:gd name="T88" fmla="*/ 37 w 125"/>
              <a:gd name="T89" fmla="*/ 27 h 145"/>
              <a:gd name="T90" fmla="*/ 21 w 125"/>
              <a:gd name="T91" fmla="*/ 23 h 145"/>
              <a:gd name="T92" fmla="*/ 16 w 125"/>
              <a:gd name="T93" fmla="*/ 29 h 145"/>
              <a:gd name="T94" fmla="*/ 16 w 125"/>
              <a:gd name="T95" fmla="*/ 3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5" h="145">
                <a:moveTo>
                  <a:pt x="16" y="39"/>
                </a:moveTo>
                <a:lnTo>
                  <a:pt x="16" y="39"/>
                </a:lnTo>
                <a:lnTo>
                  <a:pt x="10" y="43"/>
                </a:lnTo>
                <a:lnTo>
                  <a:pt x="8" y="45"/>
                </a:lnTo>
                <a:lnTo>
                  <a:pt x="8" y="45"/>
                </a:lnTo>
                <a:lnTo>
                  <a:pt x="12" y="49"/>
                </a:lnTo>
                <a:lnTo>
                  <a:pt x="14" y="51"/>
                </a:lnTo>
                <a:lnTo>
                  <a:pt x="14" y="53"/>
                </a:lnTo>
                <a:lnTo>
                  <a:pt x="14" y="53"/>
                </a:lnTo>
                <a:lnTo>
                  <a:pt x="12" y="55"/>
                </a:lnTo>
                <a:lnTo>
                  <a:pt x="10" y="57"/>
                </a:lnTo>
                <a:lnTo>
                  <a:pt x="10" y="57"/>
                </a:lnTo>
                <a:lnTo>
                  <a:pt x="10" y="59"/>
                </a:lnTo>
                <a:lnTo>
                  <a:pt x="8" y="61"/>
                </a:lnTo>
                <a:lnTo>
                  <a:pt x="2" y="61"/>
                </a:lnTo>
                <a:lnTo>
                  <a:pt x="2" y="61"/>
                </a:lnTo>
                <a:lnTo>
                  <a:pt x="2" y="61"/>
                </a:lnTo>
                <a:lnTo>
                  <a:pt x="2" y="63"/>
                </a:lnTo>
                <a:lnTo>
                  <a:pt x="2" y="68"/>
                </a:lnTo>
                <a:lnTo>
                  <a:pt x="2" y="68"/>
                </a:lnTo>
                <a:lnTo>
                  <a:pt x="0" y="80"/>
                </a:lnTo>
                <a:lnTo>
                  <a:pt x="0" y="80"/>
                </a:lnTo>
                <a:lnTo>
                  <a:pt x="2" y="84"/>
                </a:lnTo>
                <a:lnTo>
                  <a:pt x="4" y="88"/>
                </a:lnTo>
                <a:lnTo>
                  <a:pt x="4" y="88"/>
                </a:lnTo>
                <a:lnTo>
                  <a:pt x="2" y="92"/>
                </a:lnTo>
                <a:lnTo>
                  <a:pt x="2" y="94"/>
                </a:lnTo>
                <a:lnTo>
                  <a:pt x="2" y="94"/>
                </a:lnTo>
                <a:lnTo>
                  <a:pt x="4" y="98"/>
                </a:lnTo>
                <a:lnTo>
                  <a:pt x="6" y="106"/>
                </a:lnTo>
                <a:lnTo>
                  <a:pt x="6" y="106"/>
                </a:lnTo>
                <a:lnTo>
                  <a:pt x="8" y="108"/>
                </a:lnTo>
                <a:lnTo>
                  <a:pt x="8" y="108"/>
                </a:lnTo>
                <a:lnTo>
                  <a:pt x="12" y="110"/>
                </a:lnTo>
                <a:lnTo>
                  <a:pt x="18" y="112"/>
                </a:lnTo>
                <a:lnTo>
                  <a:pt x="18" y="112"/>
                </a:lnTo>
                <a:lnTo>
                  <a:pt x="23" y="115"/>
                </a:lnTo>
                <a:lnTo>
                  <a:pt x="25" y="115"/>
                </a:lnTo>
                <a:lnTo>
                  <a:pt x="25" y="115"/>
                </a:lnTo>
                <a:lnTo>
                  <a:pt x="29" y="117"/>
                </a:lnTo>
                <a:lnTo>
                  <a:pt x="31" y="117"/>
                </a:lnTo>
                <a:lnTo>
                  <a:pt x="29" y="119"/>
                </a:lnTo>
                <a:lnTo>
                  <a:pt x="29" y="119"/>
                </a:lnTo>
                <a:lnTo>
                  <a:pt x="25" y="125"/>
                </a:lnTo>
                <a:lnTo>
                  <a:pt x="23" y="131"/>
                </a:lnTo>
                <a:lnTo>
                  <a:pt x="23" y="131"/>
                </a:lnTo>
                <a:lnTo>
                  <a:pt x="21" y="141"/>
                </a:lnTo>
                <a:lnTo>
                  <a:pt x="21" y="141"/>
                </a:lnTo>
                <a:lnTo>
                  <a:pt x="29" y="141"/>
                </a:lnTo>
                <a:lnTo>
                  <a:pt x="33" y="139"/>
                </a:lnTo>
                <a:lnTo>
                  <a:pt x="33" y="139"/>
                </a:lnTo>
                <a:lnTo>
                  <a:pt x="37" y="139"/>
                </a:lnTo>
                <a:lnTo>
                  <a:pt x="43" y="139"/>
                </a:lnTo>
                <a:lnTo>
                  <a:pt x="43" y="139"/>
                </a:lnTo>
                <a:lnTo>
                  <a:pt x="51" y="143"/>
                </a:lnTo>
                <a:lnTo>
                  <a:pt x="51" y="143"/>
                </a:lnTo>
                <a:lnTo>
                  <a:pt x="53" y="141"/>
                </a:lnTo>
                <a:lnTo>
                  <a:pt x="53" y="141"/>
                </a:lnTo>
                <a:lnTo>
                  <a:pt x="57" y="143"/>
                </a:lnTo>
                <a:lnTo>
                  <a:pt x="59" y="145"/>
                </a:lnTo>
                <a:lnTo>
                  <a:pt x="61" y="143"/>
                </a:lnTo>
                <a:lnTo>
                  <a:pt x="61" y="143"/>
                </a:lnTo>
                <a:lnTo>
                  <a:pt x="63" y="141"/>
                </a:lnTo>
                <a:lnTo>
                  <a:pt x="65" y="141"/>
                </a:lnTo>
                <a:lnTo>
                  <a:pt x="70" y="143"/>
                </a:lnTo>
                <a:lnTo>
                  <a:pt x="70" y="143"/>
                </a:lnTo>
                <a:lnTo>
                  <a:pt x="74" y="143"/>
                </a:lnTo>
                <a:lnTo>
                  <a:pt x="78" y="141"/>
                </a:lnTo>
                <a:lnTo>
                  <a:pt x="78" y="141"/>
                </a:lnTo>
                <a:lnTo>
                  <a:pt x="84" y="139"/>
                </a:lnTo>
                <a:lnTo>
                  <a:pt x="92" y="139"/>
                </a:lnTo>
                <a:lnTo>
                  <a:pt x="92" y="139"/>
                </a:lnTo>
                <a:lnTo>
                  <a:pt x="96" y="139"/>
                </a:lnTo>
                <a:lnTo>
                  <a:pt x="98" y="139"/>
                </a:lnTo>
                <a:lnTo>
                  <a:pt x="98" y="135"/>
                </a:lnTo>
                <a:lnTo>
                  <a:pt x="98" y="135"/>
                </a:lnTo>
                <a:lnTo>
                  <a:pt x="96" y="131"/>
                </a:lnTo>
                <a:lnTo>
                  <a:pt x="98" y="129"/>
                </a:lnTo>
                <a:lnTo>
                  <a:pt x="102" y="127"/>
                </a:lnTo>
                <a:lnTo>
                  <a:pt x="102" y="125"/>
                </a:lnTo>
                <a:lnTo>
                  <a:pt x="102" y="125"/>
                </a:lnTo>
                <a:lnTo>
                  <a:pt x="104" y="125"/>
                </a:lnTo>
                <a:lnTo>
                  <a:pt x="108" y="123"/>
                </a:lnTo>
                <a:lnTo>
                  <a:pt x="110" y="121"/>
                </a:lnTo>
                <a:lnTo>
                  <a:pt x="110" y="119"/>
                </a:lnTo>
                <a:lnTo>
                  <a:pt x="110" y="119"/>
                </a:lnTo>
                <a:lnTo>
                  <a:pt x="104" y="115"/>
                </a:lnTo>
                <a:lnTo>
                  <a:pt x="96" y="108"/>
                </a:lnTo>
                <a:lnTo>
                  <a:pt x="96" y="108"/>
                </a:lnTo>
                <a:lnTo>
                  <a:pt x="94" y="106"/>
                </a:lnTo>
                <a:lnTo>
                  <a:pt x="94" y="102"/>
                </a:lnTo>
                <a:lnTo>
                  <a:pt x="92" y="96"/>
                </a:lnTo>
                <a:lnTo>
                  <a:pt x="92" y="96"/>
                </a:lnTo>
                <a:lnTo>
                  <a:pt x="88" y="92"/>
                </a:lnTo>
                <a:lnTo>
                  <a:pt x="88" y="90"/>
                </a:lnTo>
                <a:lnTo>
                  <a:pt x="90" y="88"/>
                </a:lnTo>
                <a:lnTo>
                  <a:pt x="90" y="88"/>
                </a:lnTo>
                <a:lnTo>
                  <a:pt x="98" y="86"/>
                </a:lnTo>
                <a:lnTo>
                  <a:pt x="104" y="82"/>
                </a:lnTo>
                <a:lnTo>
                  <a:pt x="104" y="82"/>
                </a:lnTo>
                <a:lnTo>
                  <a:pt x="112" y="80"/>
                </a:lnTo>
                <a:lnTo>
                  <a:pt x="116" y="78"/>
                </a:lnTo>
                <a:lnTo>
                  <a:pt x="116" y="78"/>
                </a:lnTo>
                <a:lnTo>
                  <a:pt x="119" y="76"/>
                </a:lnTo>
                <a:lnTo>
                  <a:pt x="121" y="78"/>
                </a:lnTo>
                <a:lnTo>
                  <a:pt x="123" y="78"/>
                </a:lnTo>
                <a:lnTo>
                  <a:pt x="125" y="76"/>
                </a:lnTo>
                <a:lnTo>
                  <a:pt x="125" y="76"/>
                </a:lnTo>
                <a:lnTo>
                  <a:pt x="125" y="74"/>
                </a:lnTo>
                <a:lnTo>
                  <a:pt x="125" y="70"/>
                </a:lnTo>
                <a:lnTo>
                  <a:pt x="125" y="70"/>
                </a:lnTo>
                <a:lnTo>
                  <a:pt x="123" y="63"/>
                </a:lnTo>
                <a:lnTo>
                  <a:pt x="121" y="57"/>
                </a:lnTo>
                <a:lnTo>
                  <a:pt x="121" y="57"/>
                </a:lnTo>
                <a:lnTo>
                  <a:pt x="121" y="51"/>
                </a:lnTo>
                <a:lnTo>
                  <a:pt x="119" y="49"/>
                </a:lnTo>
                <a:lnTo>
                  <a:pt x="119" y="49"/>
                </a:lnTo>
                <a:lnTo>
                  <a:pt x="119" y="45"/>
                </a:lnTo>
                <a:lnTo>
                  <a:pt x="116" y="43"/>
                </a:lnTo>
                <a:lnTo>
                  <a:pt x="116" y="43"/>
                </a:lnTo>
                <a:lnTo>
                  <a:pt x="114" y="41"/>
                </a:lnTo>
                <a:lnTo>
                  <a:pt x="114" y="37"/>
                </a:lnTo>
                <a:lnTo>
                  <a:pt x="114" y="37"/>
                </a:lnTo>
                <a:lnTo>
                  <a:pt x="116" y="29"/>
                </a:lnTo>
                <a:lnTo>
                  <a:pt x="114" y="21"/>
                </a:lnTo>
                <a:lnTo>
                  <a:pt x="114" y="21"/>
                </a:lnTo>
                <a:lnTo>
                  <a:pt x="114" y="21"/>
                </a:lnTo>
                <a:lnTo>
                  <a:pt x="114" y="21"/>
                </a:lnTo>
                <a:lnTo>
                  <a:pt x="114" y="19"/>
                </a:lnTo>
                <a:lnTo>
                  <a:pt x="114" y="19"/>
                </a:lnTo>
                <a:lnTo>
                  <a:pt x="112" y="14"/>
                </a:lnTo>
                <a:lnTo>
                  <a:pt x="106" y="12"/>
                </a:lnTo>
                <a:lnTo>
                  <a:pt x="106" y="12"/>
                </a:lnTo>
                <a:lnTo>
                  <a:pt x="104" y="12"/>
                </a:lnTo>
                <a:lnTo>
                  <a:pt x="104" y="10"/>
                </a:lnTo>
                <a:lnTo>
                  <a:pt x="106" y="8"/>
                </a:lnTo>
                <a:lnTo>
                  <a:pt x="106" y="4"/>
                </a:lnTo>
                <a:lnTo>
                  <a:pt x="106" y="4"/>
                </a:lnTo>
                <a:lnTo>
                  <a:pt x="104" y="4"/>
                </a:lnTo>
                <a:lnTo>
                  <a:pt x="102" y="6"/>
                </a:lnTo>
                <a:lnTo>
                  <a:pt x="98" y="8"/>
                </a:lnTo>
                <a:lnTo>
                  <a:pt x="94" y="8"/>
                </a:lnTo>
                <a:lnTo>
                  <a:pt x="94" y="8"/>
                </a:lnTo>
                <a:lnTo>
                  <a:pt x="90" y="8"/>
                </a:lnTo>
                <a:lnTo>
                  <a:pt x="86" y="10"/>
                </a:lnTo>
                <a:lnTo>
                  <a:pt x="78" y="19"/>
                </a:lnTo>
                <a:lnTo>
                  <a:pt x="78" y="19"/>
                </a:lnTo>
                <a:lnTo>
                  <a:pt x="76" y="19"/>
                </a:lnTo>
                <a:lnTo>
                  <a:pt x="72" y="19"/>
                </a:lnTo>
                <a:lnTo>
                  <a:pt x="70" y="16"/>
                </a:lnTo>
                <a:lnTo>
                  <a:pt x="72" y="12"/>
                </a:lnTo>
                <a:lnTo>
                  <a:pt x="72" y="12"/>
                </a:lnTo>
                <a:lnTo>
                  <a:pt x="74" y="10"/>
                </a:lnTo>
                <a:lnTo>
                  <a:pt x="72" y="8"/>
                </a:lnTo>
                <a:lnTo>
                  <a:pt x="65" y="10"/>
                </a:lnTo>
                <a:lnTo>
                  <a:pt x="65" y="10"/>
                </a:lnTo>
                <a:lnTo>
                  <a:pt x="63" y="10"/>
                </a:lnTo>
                <a:lnTo>
                  <a:pt x="59" y="10"/>
                </a:lnTo>
                <a:lnTo>
                  <a:pt x="57" y="8"/>
                </a:lnTo>
                <a:lnTo>
                  <a:pt x="55" y="4"/>
                </a:lnTo>
                <a:lnTo>
                  <a:pt x="55" y="4"/>
                </a:lnTo>
                <a:lnTo>
                  <a:pt x="55" y="2"/>
                </a:lnTo>
                <a:lnTo>
                  <a:pt x="55" y="2"/>
                </a:lnTo>
                <a:lnTo>
                  <a:pt x="49" y="2"/>
                </a:lnTo>
                <a:lnTo>
                  <a:pt x="49" y="2"/>
                </a:lnTo>
                <a:lnTo>
                  <a:pt x="37" y="0"/>
                </a:lnTo>
                <a:lnTo>
                  <a:pt x="37" y="0"/>
                </a:lnTo>
                <a:lnTo>
                  <a:pt x="39" y="4"/>
                </a:lnTo>
                <a:lnTo>
                  <a:pt x="39" y="6"/>
                </a:lnTo>
                <a:lnTo>
                  <a:pt x="39" y="6"/>
                </a:lnTo>
                <a:lnTo>
                  <a:pt x="39" y="10"/>
                </a:lnTo>
                <a:lnTo>
                  <a:pt x="39" y="12"/>
                </a:lnTo>
                <a:lnTo>
                  <a:pt x="43" y="19"/>
                </a:lnTo>
                <a:lnTo>
                  <a:pt x="43" y="19"/>
                </a:lnTo>
                <a:lnTo>
                  <a:pt x="43" y="23"/>
                </a:lnTo>
                <a:lnTo>
                  <a:pt x="41" y="23"/>
                </a:lnTo>
                <a:lnTo>
                  <a:pt x="39" y="23"/>
                </a:lnTo>
                <a:lnTo>
                  <a:pt x="37" y="25"/>
                </a:lnTo>
                <a:lnTo>
                  <a:pt x="37" y="25"/>
                </a:lnTo>
                <a:lnTo>
                  <a:pt x="37" y="27"/>
                </a:lnTo>
                <a:lnTo>
                  <a:pt x="33" y="27"/>
                </a:lnTo>
                <a:lnTo>
                  <a:pt x="27" y="23"/>
                </a:lnTo>
                <a:lnTo>
                  <a:pt x="27" y="23"/>
                </a:lnTo>
                <a:lnTo>
                  <a:pt x="21" y="23"/>
                </a:lnTo>
                <a:lnTo>
                  <a:pt x="16" y="25"/>
                </a:lnTo>
                <a:lnTo>
                  <a:pt x="16" y="25"/>
                </a:lnTo>
                <a:lnTo>
                  <a:pt x="16" y="25"/>
                </a:lnTo>
                <a:lnTo>
                  <a:pt x="16" y="29"/>
                </a:lnTo>
                <a:lnTo>
                  <a:pt x="16" y="29"/>
                </a:lnTo>
                <a:lnTo>
                  <a:pt x="16" y="35"/>
                </a:lnTo>
                <a:lnTo>
                  <a:pt x="16" y="39"/>
                </a:lnTo>
                <a:lnTo>
                  <a:pt x="16" y="39"/>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2" name="Freeform 89"/>
          <p:cNvSpPr>
            <a:spLocks/>
          </p:cNvSpPr>
          <p:nvPr/>
        </p:nvSpPr>
        <p:spPr bwMode="auto">
          <a:xfrm>
            <a:off x="6405381" y="2071901"/>
            <a:ext cx="329297" cy="525096"/>
          </a:xfrm>
          <a:custGeom>
            <a:avLst/>
            <a:gdLst>
              <a:gd name="T0" fmla="*/ 137 w 147"/>
              <a:gd name="T1" fmla="*/ 190 h 239"/>
              <a:gd name="T2" fmla="*/ 147 w 147"/>
              <a:gd name="T3" fmla="*/ 175 h 239"/>
              <a:gd name="T4" fmla="*/ 131 w 147"/>
              <a:gd name="T5" fmla="*/ 161 h 239"/>
              <a:gd name="T6" fmla="*/ 125 w 147"/>
              <a:gd name="T7" fmla="*/ 153 h 239"/>
              <a:gd name="T8" fmla="*/ 133 w 147"/>
              <a:gd name="T9" fmla="*/ 147 h 239"/>
              <a:gd name="T10" fmla="*/ 125 w 147"/>
              <a:gd name="T11" fmla="*/ 139 h 239"/>
              <a:gd name="T12" fmla="*/ 129 w 147"/>
              <a:gd name="T13" fmla="*/ 133 h 239"/>
              <a:gd name="T14" fmla="*/ 121 w 147"/>
              <a:gd name="T15" fmla="*/ 126 h 239"/>
              <a:gd name="T16" fmla="*/ 125 w 147"/>
              <a:gd name="T17" fmla="*/ 122 h 239"/>
              <a:gd name="T18" fmla="*/ 123 w 147"/>
              <a:gd name="T19" fmla="*/ 112 h 239"/>
              <a:gd name="T20" fmla="*/ 127 w 147"/>
              <a:gd name="T21" fmla="*/ 104 h 239"/>
              <a:gd name="T22" fmla="*/ 113 w 147"/>
              <a:gd name="T23" fmla="*/ 79 h 239"/>
              <a:gd name="T24" fmla="*/ 123 w 147"/>
              <a:gd name="T25" fmla="*/ 67 h 239"/>
              <a:gd name="T26" fmla="*/ 117 w 147"/>
              <a:gd name="T27" fmla="*/ 51 h 239"/>
              <a:gd name="T28" fmla="*/ 109 w 147"/>
              <a:gd name="T29" fmla="*/ 47 h 239"/>
              <a:gd name="T30" fmla="*/ 105 w 147"/>
              <a:gd name="T31" fmla="*/ 39 h 239"/>
              <a:gd name="T32" fmla="*/ 109 w 147"/>
              <a:gd name="T33" fmla="*/ 30 h 239"/>
              <a:gd name="T34" fmla="*/ 113 w 147"/>
              <a:gd name="T35" fmla="*/ 26 h 239"/>
              <a:gd name="T36" fmla="*/ 117 w 147"/>
              <a:gd name="T37" fmla="*/ 14 h 239"/>
              <a:gd name="T38" fmla="*/ 105 w 147"/>
              <a:gd name="T39" fmla="*/ 6 h 239"/>
              <a:gd name="T40" fmla="*/ 96 w 147"/>
              <a:gd name="T41" fmla="*/ 0 h 239"/>
              <a:gd name="T42" fmla="*/ 82 w 147"/>
              <a:gd name="T43" fmla="*/ 4 h 239"/>
              <a:gd name="T44" fmla="*/ 74 w 147"/>
              <a:gd name="T45" fmla="*/ 10 h 239"/>
              <a:gd name="T46" fmla="*/ 68 w 147"/>
              <a:gd name="T47" fmla="*/ 16 h 239"/>
              <a:gd name="T48" fmla="*/ 64 w 147"/>
              <a:gd name="T49" fmla="*/ 28 h 239"/>
              <a:gd name="T50" fmla="*/ 60 w 147"/>
              <a:gd name="T51" fmla="*/ 37 h 239"/>
              <a:gd name="T52" fmla="*/ 53 w 147"/>
              <a:gd name="T53" fmla="*/ 35 h 239"/>
              <a:gd name="T54" fmla="*/ 45 w 147"/>
              <a:gd name="T55" fmla="*/ 32 h 239"/>
              <a:gd name="T56" fmla="*/ 37 w 147"/>
              <a:gd name="T57" fmla="*/ 35 h 239"/>
              <a:gd name="T58" fmla="*/ 21 w 147"/>
              <a:gd name="T59" fmla="*/ 30 h 239"/>
              <a:gd name="T60" fmla="*/ 9 w 147"/>
              <a:gd name="T61" fmla="*/ 22 h 239"/>
              <a:gd name="T62" fmla="*/ 6 w 147"/>
              <a:gd name="T63" fmla="*/ 35 h 239"/>
              <a:gd name="T64" fmla="*/ 33 w 147"/>
              <a:gd name="T65" fmla="*/ 49 h 239"/>
              <a:gd name="T66" fmla="*/ 35 w 147"/>
              <a:gd name="T67" fmla="*/ 63 h 239"/>
              <a:gd name="T68" fmla="*/ 37 w 147"/>
              <a:gd name="T69" fmla="*/ 73 h 239"/>
              <a:gd name="T70" fmla="*/ 41 w 147"/>
              <a:gd name="T71" fmla="*/ 82 h 239"/>
              <a:gd name="T72" fmla="*/ 39 w 147"/>
              <a:gd name="T73" fmla="*/ 92 h 239"/>
              <a:gd name="T74" fmla="*/ 41 w 147"/>
              <a:gd name="T75" fmla="*/ 100 h 239"/>
              <a:gd name="T76" fmla="*/ 55 w 147"/>
              <a:gd name="T77" fmla="*/ 110 h 239"/>
              <a:gd name="T78" fmla="*/ 60 w 147"/>
              <a:gd name="T79" fmla="*/ 122 h 239"/>
              <a:gd name="T80" fmla="*/ 58 w 147"/>
              <a:gd name="T81" fmla="*/ 126 h 239"/>
              <a:gd name="T82" fmla="*/ 49 w 147"/>
              <a:gd name="T83" fmla="*/ 135 h 239"/>
              <a:gd name="T84" fmla="*/ 35 w 147"/>
              <a:gd name="T85" fmla="*/ 149 h 239"/>
              <a:gd name="T86" fmla="*/ 29 w 147"/>
              <a:gd name="T87" fmla="*/ 153 h 239"/>
              <a:gd name="T88" fmla="*/ 19 w 147"/>
              <a:gd name="T89" fmla="*/ 159 h 239"/>
              <a:gd name="T90" fmla="*/ 17 w 147"/>
              <a:gd name="T91" fmla="*/ 167 h 239"/>
              <a:gd name="T92" fmla="*/ 6 w 147"/>
              <a:gd name="T93" fmla="*/ 171 h 239"/>
              <a:gd name="T94" fmla="*/ 2 w 147"/>
              <a:gd name="T95" fmla="*/ 178 h 239"/>
              <a:gd name="T96" fmla="*/ 4 w 147"/>
              <a:gd name="T97" fmla="*/ 188 h 239"/>
              <a:gd name="T98" fmla="*/ 9 w 147"/>
              <a:gd name="T99" fmla="*/ 202 h 239"/>
              <a:gd name="T100" fmla="*/ 2 w 147"/>
              <a:gd name="T101" fmla="*/ 222 h 239"/>
              <a:gd name="T102" fmla="*/ 6 w 147"/>
              <a:gd name="T103" fmla="*/ 227 h 239"/>
              <a:gd name="T104" fmla="*/ 17 w 147"/>
              <a:gd name="T105" fmla="*/ 231 h 239"/>
              <a:gd name="T106" fmla="*/ 25 w 147"/>
              <a:gd name="T107" fmla="*/ 237 h 239"/>
              <a:gd name="T108" fmla="*/ 35 w 147"/>
              <a:gd name="T109" fmla="*/ 239 h 239"/>
              <a:gd name="T110" fmla="*/ 64 w 147"/>
              <a:gd name="T111" fmla="*/ 235 h 239"/>
              <a:gd name="T112" fmla="*/ 96 w 147"/>
              <a:gd name="T113" fmla="*/ 229 h 239"/>
              <a:gd name="T114" fmla="*/ 115 w 147"/>
              <a:gd name="T115" fmla="*/ 21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 h="239">
                <a:moveTo>
                  <a:pt x="125" y="202"/>
                </a:moveTo>
                <a:lnTo>
                  <a:pt x="125" y="202"/>
                </a:lnTo>
                <a:lnTo>
                  <a:pt x="129" y="196"/>
                </a:lnTo>
                <a:lnTo>
                  <a:pt x="137" y="190"/>
                </a:lnTo>
                <a:lnTo>
                  <a:pt x="143" y="186"/>
                </a:lnTo>
                <a:lnTo>
                  <a:pt x="145" y="182"/>
                </a:lnTo>
                <a:lnTo>
                  <a:pt x="145" y="182"/>
                </a:lnTo>
                <a:lnTo>
                  <a:pt x="147" y="175"/>
                </a:lnTo>
                <a:lnTo>
                  <a:pt x="143" y="169"/>
                </a:lnTo>
                <a:lnTo>
                  <a:pt x="143" y="169"/>
                </a:lnTo>
                <a:lnTo>
                  <a:pt x="137" y="165"/>
                </a:lnTo>
                <a:lnTo>
                  <a:pt x="131" y="161"/>
                </a:lnTo>
                <a:lnTo>
                  <a:pt x="127" y="157"/>
                </a:lnTo>
                <a:lnTo>
                  <a:pt x="125" y="155"/>
                </a:lnTo>
                <a:lnTo>
                  <a:pt x="125" y="155"/>
                </a:lnTo>
                <a:lnTo>
                  <a:pt x="125" y="153"/>
                </a:lnTo>
                <a:lnTo>
                  <a:pt x="129" y="151"/>
                </a:lnTo>
                <a:lnTo>
                  <a:pt x="133" y="149"/>
                </a:lnTo>
                <a:lnTo>
                  <a:pt x="133" y="147"/>
                </a:lnTo>
                <a:lnTo>
                  <a:pt x="133" y="147"/>
                </a:lnTo>
                <a:lnTo>
                  <a:pt x="133" y="145"/>
                </a:lnTo>
                <a:lnTo>
                  <a:pt x="131" y="143"/>
                </a:lnTo>
                <a:lnTo>
                  <a:pt x="125" y="139"/>
                </a:lnTo>
                <a:lnTo>
                  <a:pt x="125" y="139"/>
                </a:lnTo>
                <a:lnTo>
                  <a:pt x="125" y="137"/>
                </a:lnTo>
                <a:lnTo>
                  <a:pt x="127" y="135"/>
                </a:lnTo>
                <a:lnTo>
                  <a:pt x="129" y="133"/>
                </a:lnTo>
                <a:lnTo>
                  <a:pt x="129" y="133"/>
                </a:lnTo>
                <a:lnTo>
                  <a:pt x="125" y="131"/>
                </a:lnTo>
                <a:lnTo>
                  <a:pt x="121" y="126"/>
                </a:lnTo>
                <a:lnTo>
                  <a:pt x="121" y="126"/>
                </a:lnTo>
                <a:lnTo>
                  <a:pt x="121" y="126"/>
                </a:lnTo>
                <a:lnTo>
                  <a:pt x="123" y="126"/>
                </a:lnTo>
                <a:lnTo>
                  <a:pt x="125" y="124"/>
                </a:lnTo>
                <a:lnTo>
                  <a:pt x="125" y="122"/>
                </a:lnTo>
                <a:lnTo>
                  <a:pt x="125" y="122"/>
                </a:lnTo>
                <a:lnTo>
                  <a:pt x="121" y="118"/>
                </a:lnTo>
                <a:lnTo>
                  <a:pt x="121" y="114"/>
                </a:lnTo>
                <a:lnTo>
                  <a:pt x="123" y="112"/>
                </a:lnTo>
                <a:lnTo>
                  <a:pt x="123" y="112"/>
                </a:lnTo>
                <a:lnTo>
                  <a:pt x="125" y="110"/>
                </a:lnTo>
                <a:lnTo>
                  <a:pt x="127" y="110"/>
                </a:lnTo>
                <a:lnTo>
                  <a:pt x="129" y="108"/>
                </a:lnTo>
                <a:lnTo>
                  <a:pt x="127" y="104"/>
                </a:lnTo>
                <a:lnTo>
                  <a:pt x="127" y="104"/>
                </a:lnTo>
                <a:lnTo>
                  <a:pt x="113" y="82"/>
                </a:lnTo>
                <a:lnTo>
                  <a:pt x="113" y="82"/>
                </a:lnTo>
                <a:lnTo>
                  <a:pt x="113" y="79"/>
                </a:lnTo>
                <a:lnTo>
                  <a:pt x="115" y="77"/>
                </a:lnTo>
                <a:lnTo>
                  <a:pt x="117" y="73"/>
                </a:lnTo>
                <a:lnTo>
                  <a:pt x="117" y="73"/>
                </a:lnTo>
                <a:lnTo>
                  <a:pt x="123" y="67"/>
                </a:lnTo>
                <a:lnTo>
                  <a:pt x="127" y="63"/>
                </a:lnTo>
                <a:lnTo>
                  <a:pt x="127" y="63"/>
                </a:lnTo>
                <a:lnTo>
                  <a:pt x="123" y="57"/>
                </a:lnTo>
                <a:lnTo>
                  <a:pt x="117" y="51"/>
                </a:lnTo>
                <a:lnTo>
                  <a:pt x="117" y="51"/>
                </a:lnTo>
                <a:lnTo>
                  <a:pt x="113" y="51"/>
                </a:lnTo>
                <a:lnTo>
                  <a:pt x="109" y="49"/>
                </a:lnTo>
                <a:lnTo>
                  <a:pt x="109" y="47"/>
                </a:lnTo>
                <a:lnTo>
                  <a:pt x="109" y="47"/>
                </a:lnTo>
                <a:lnTo>
                  <a:pt x="105" y="43"/>
                </a:lnTo>
                <a:lnTo>
                  <a:pt x="105" y="41"/>
                </a:lnTo>
                <a:lnTo>
                  <a:pt x="105" y="39"/>
                </a:lnTo>
                <a:lnTo>
                  <a:pt x="105" y="39"/>
                </a:lnTo>
                <a:lnTo>
                  <a:pt x="107" y="35"/>
                </a:lnTo>
                <a:lnTo>
                  <a:pt x="109" y="30"/>
                </a:lnTo>
                <a:lnTo>
                  <a:pt x="109" y="30"/>
                </a:lnTo>
                <a:lnTo>
                  <a:pt x="109" y="30"/>
                </a:lnTo>
                <a:lnTo>
                  <a:pt x="111" y="28"/>
                </a:lnTo>
                <a:lnTo>
                  <a:pt x="113" y="28"/>
                </a:lnTo>
                <a:lnTo>
                  <a:pt x="113" y="26"/>
                </a:lnTo>
                <a:lnTo>
                  <a:pt x="113" y="26"/>
                </a:lnTo>
                <a:lnTo>
                  <a:pt x="117" y="22"/>
                </a:lnTo>
                <a:lnTo>
                  <a:pt x="117" y="22"/>
                </a:lnTo>
                <a:lnTo>
                  <a:pt x="117" y="14"/>
                </a:lnTo>
                <a:lnTo>
                  <a:pt x="117" y="14"/>
                </a:lnTo>
                <a:lnTo>
                  <a:pt x="115" y="10"/>
                </a:lnTo>
                <a:lnTo>
                  <a:pt x="109" y="8"/>
                </a:lnTo>
                <a:lnTo>
                  <a:pt x="105" y="6"/>
                </a:lnTo>
                <a:lnTo>
                  <a:pt x="100" y="4"/>
                </a:lnTo>
                <a:lnTo>
                  <a:pt x="100" y="4"/>
                </a:lnTo>
                <a:lnTo>
                  <a:pt x="98" y="0"/>
                </a:lnTo>
                <a:lnTo>
                  <a:pt x="96" y="0"/>
                </a:lnTo>
                <a:lnTo>
                  <a:pt x="90" y="4"/>
                </a:lnTo>
                <a:lnTo>
                  <a:pt x="90" y="4"/>
                </a:lnTo>
                <a:lnTo>
                  <a:pt x="86" y="4"/>
                </a:lnTo>
                <a:lnTo>
                  <a:pt x="82" y="4"/>
                </a:lnTo>
                <a:lnTo>
                  <a:pt x="78" y="4"/>
                </a:lnTo>
                <a:lnTo>
                  <a:pt x="76" y="6"/>
                </a:lnTo>
                <a:lnTo>
                  <a:pt x="76" y="6"/>
                </a:lnTo>
                <a:lnTo>
                  <a:pt x="74" y="10"/>
                </a:lnTo>
                <a:lnTo>
                  <a:pt x="72" y="10"/>
                </a:lnTo>
                <a:lnTo>
                  <a:pt x="68" y="14"/>
                </a:lnTo>
                <a:lnTo>
                  <a:pt x="68" y="16"/>
                </a:lnTo>
                <a:lnTo>
                  <a:pt x="68" y="16"/>
                </a:lnTo>
                <a:lnTo>
                  <a:pt x="68" y="24"/>
                </a:lnTo>
                <a:lnTo>
                  <a:pt x="68" y="28"/>
                </a:lnTo>
                <a:lnTo>
                  <a:pt x="64" y="28"/>
                </a:lnTo>
                <a:lnTo>
                  <a:pt x="64" y="28"/>
                </a:lnTo>
                <a:lnTo>
                  <a:pt x="62" y="28"/>
                </a:lnTo>
                <a:lnTo>
                  <a:pt x="60" y="30"/>
                </a:lnTo>
                <a:lnTo>
                  <a:pt x="60" y="32"/>
                </a:lnTo>
                <a:lnTo>
                  <a:pt x="60" y="37"/>
                </a:lnTo>
                <a:lnTo>
                  <a:pt x="60" y="37"/>
                </a:lnTo>
                <a:lnTo>
                  <a:pt x="55" y="39"/>
                </a:lnTo>
                <a:lnTo>
                  <a:pt x="55" y="37"/>
                </a:lnTo>
                <a:lnTo>
                  <a:pt x="53" y="35"/>
                </a:lnTo>
                <a:lnTo>
                  <a:pt x="51" y="35"/>
                </a:lnTo>
                <a:lnTo>
                  <a:pt x="51" y="35"/>
                </a:lnTo>
                <a:lnTo>
                  <a:pt x="47" y="35"/>
                </a:lnTo>
                <a:lnTo>
                  <a:pt x="45" y="32"/>
                </a:lnTo>
                <a:lnTo>
                  <a:pt x="41" y="32"/>
                </a:lnTo>
                <a:lnTo>
                  <a:pt x="39" y="35"/>
                </a:lnTo>
                <a:lnTo>
                  <a:pt x="39" y="35"/>
                </a:lnTo>
                <a:lnTo>
                  <a:pt x="37" y="35"/>
                </a:lnTo>
                <a:lnTo>
                  <a:pt x="33" y="35"/>
                </a:lnTo>
                <a:lnTo>
                  <a:pt x="25" y="32"/>
                </a:lnTo>
                <a:lnTo>
                  <a:pt x="25" y="32"/>
                </a:lnTo>
                <a:lnTo>
                  <a:pt x="21" y="30"/>
                </a:lnTo>
                <a:lnTo>
                  <a:pt x="17" y="26"/>
                </a:lnTo>
                <a:lnTo>
                  <a:pt x="13" y="24"/>
                </a:lnTo>
                <a:lnTo>
                  <a:pt x="9" y="22"/>
                </a:lnTo>
                <a:lnTo>
                  <a:pt x="9" y="22"/>
                </a:lnTo>
                <a:lnTo>
                  <a:pt x="4" y="22"/>
                </a:lnTo>
                <a:lnTo>
                  <a:pt x="0" y="28"/>
                </a:lnTo>
                <a:lnTo>
                  <a:pt x="0" y="28"/>
                </a:lnTo>
                <a:lnTo>
                  <a:pt x="6" y="35"/>
                </a:lnTo>
                <a:lnTo>
                  <a:pt x="15" y="41"/>
                </a:lnTo>
                <a:lnTo>
                  <a:pt x="15" y="41"/>
                </a:lnTo>
                <a:lnTo>
                  <a:pt x="29" y="45"/>
                </a:lnTo>
                <a:lnTo>
                  <a:pt x="33" y="49"/>
                </a:lnTo>
                <a:lnTo>
                  <a:pt x="35" y="53"/>
                </a:lnTo>
                <a:lnTo>
                  <a:pt x="35" y="53"/>
                </a:lnTo>
                <a:lnTo>
                  <a:pt x="33" y="61"/>
                </a:lnTo>
                <a:lnTo>
                  <a:pt x="35" y="63"/>
                </a:lnTo>
                <a:lnTo>
                  <a:pt x="35" y="65"/>
                </a:lnTo>
                <a:lnTo>
                  <a:pt x="35" y="65"/>
                </a:lnTo>
                <a:lnTo>
                  <a:pt x="37" y="69"/>
                </a:lnTo>
                <a:lnTo>
                  <a:pt x="37" y="73"/>
                </a:lnTo>
                <a:lnTo>
                  <a:pt x="37" y="77"/>
                </a:lnTo>
                <a:lnTo>
                  <a:pt x="39" y="79"/>
                </a:lnTo>
                <a:lnTo>
                  <a:pt x="39" y="79"/>
                </a:lnTo>
                <a:lnTo>
                  <a:pt x="41" y="82"/>
                </a:lnTo>
                <a:lnTo>
                  <a:pt x="41" y="86"/>
                </a:lnTo>
                <a:lnTo>
                  <a:pt x="41" y="90"/>
                </a:lnTo>
                <a:lnTo>
                  <a:pt x="39" y="92"/>
                </a:lnTo>
                <a:lnTo>
                  <a:pt x="39" y="92"/>
                </a:lnTo>
                <a:lnTo>
                  <a:pt x="37" y="92"/>
                </a:lnTo>
                <a:lnTo>
                  <a:pt x="37" y="94"/>
                </a:lnTo>
                <a:lnTo>
                  <a:pt x="41" y="100"/>
                </a:lnTo>
                <a:lnTo>
                  <a:pt x="41" y="100"/>
                </a:lnTo>
                <a:lnTo>
                  <a:pt x="43" y="106"/>
                </a:lnTo>
                <a:lnTo>
                  <a:pt x="43" y="106"/>
                </a:lnTo>
                <a:lnTo>
                  <a:pt x="55" y="110"/>
                </a:lnTo>
                <a:lnTo>
                  <a:pt x="55" y="110"/>
                </a:lnTo>
                <a:lnTo>
                  <a:pt x="58" y="114"/>
                </a:lnTo>
                <a:lnTo>
                  <a:pt x="60" y="116"/>
                </a:lnTo>
                <a:lnTo>
                  <a:pt x="60" y="122"/>
                </a:lnTo>
                <a:lnTo>
                  <a:pt x="60" y="122"/>
                </a:lnTo>
                <a:lnTo>
                  <a:pt x="60" y="126"/>
                </a:lnTo>
                <a:lnTo>
                  <a:pt x="60" y="128"/>
                </a:lnTo>
                <a:lnTo>
                  <a:pt x="58" y="126"/>
                </a:lnTo>
                <a:lnTo>
                  <a:pt x="58" y="126"/>
                </a:lnTo>
                <a:lnTo>
                  <a:pt x="55" y="126"/>
                </a:lnTo>
                <a:lnTo>
                  <a:pt x="53" y="126"/>
                </a:lnTo>
                <a:lnTo>
                  <a:pt x="49" y="135"/>
                </a:lnTo>
                <a:lnTo>
                  <a:pt x="49" y="135"/>
                </a:lnTo>
                <a:lnTo>
                  <a:pt x="47" y="139"/>
                </a:lnTo>
                <a:lnTo>
                  <a:pt x="43" y="143"/>
                </a:lnTo>
                <a:lnTo>
                  <a:pt x="39" y="147"/>
                </a:lnTo>
                <a:lnTo>
                  <a:pt x="35" y="149"/>
                </a:lnTo>
                <a:lnTo>
                  <a:pt x="35" y="149"/>
                </a:lnTo>
                <a:lnTo>
                  <a:pt x="33" y="149"/>
                </a:lnTo>
                <a:lnTo>
                  <a:pt x="31" y="151"/>
                </a:lnTo>
                <a:lnTo>
                  <a:pt x="29" y="153"/>
                </a:lnTo>
                <a:lnTo>
                  <a:pt x="27" y="155"/>
                </a:lnTo>
                <a:lnTo>
                  <a:pt x="27" y="155"/>
                </a:lnTo>
                <a:lnTo>
                  <a:pt x="21" y="157"/>
                </a:lnTo>
                <a:lnTo>
                  <a:pt x="19" y="159"/>
                </a:lnTo>
                <a:lnTo>
                  <a:pt x="19" y="163"/>
                </a:lnTo>
                <a:lnTo>
                  <a:pt x="19" y="163"/>
                </a:lnTo>
                <a:lnTo>
                  <a:pt x="19" y="165"/>
                </a:lnTo>
                <a:lnTo>
                  <a:pt x="17" y="167"/>
                </a:lnTo>
                <a:lnTo>
                  <a:pt x="9" y="167"/>
                </a:lnTo>
                <a:lnTo>
                  <a:pt x="9" y="167"/>
                </a:lnTo>
                <a:lnTo>
                  <a:pt x="6" y="169"/>
                </a:lnTo>
                <a:lnTo>
                  <a:pt x="6" y="171"/>
                </a:lnTo>
                <a:lnTo>
                  <a:pt x="4" y="175"/>
                </a:lnTo>
                <a:lnTo>
                  <a:pt x="2" y="178"/>
                </a:lnTo>
                <a:lnTo>
                  <a:pt x="2" y="178"/>
                </a:lnTo>
                <a:lnTo>
                  <a:pt x="2" y="178"/>
                </a:lnTo>
                <a:lnTo>
                  <a:pt x="0" y="180"/>
                </a:lnTo>
                <a:lnTo>
                  <a:pt x="4" y="186"/>
                </a:lnTo>
                <a:lnTo>
                  <a:pt x="4" y="186"/>
                </a:lnTo>
                <a:lnTo>
                  <a:pt x="4" y="188"/>
                </a:lnTo>
                <a:lnTo>
                  <a:pt x="4" y="190"/>
                </a:lnTo>
                <a:lnTo>
                  <a:pt x="4" y="196"/>
                </a:lnTo>
                <a:lnTo>
                  <a:pt x="4" y="196"/>
                </a:lnTo>
                <a:lnTo>
                  <a:pt x="9" y="202"/>
                </a:lnTo>
                <a:lnTo>
                  <a:pt x="9" y="206"/>
                </a:lnTo>
                <a:lnTo>
                  <a:pt x="6" y="212"/>
                </a:lnTo>
                <a:lnTo>
                  <a:pt x="6" y="212"/>
                </a:lnTo>
                <a:lnTo>
                  <a:pt x="2" y="222"/>
                </a:lnTo>
                <a:lnTo>
                  <a:pt x="2" y="225"/>
                </a:lnTo>
                <a:lnTo>
                  <a:pt x="4" y="227"/>
                </a:lnTo>
                <a:lnTo>
                  <a:pt x="4" y="227"/>
                </a:lnTo>
                <a:lnTo>
                  <a:pt x="6" y="227"/>
                </a:lnTo>
                <a:lnTo>
                  <a:pt x="11" y="229"/>
                </a:lnTo>
                <a:lnTo>
                  <a:pt x="13" y="231"/>
                </a:lnTo>
                <a:lnTo>
                  <a:pt x="17" y="231"/>
                </a:lnTo>
                <a:lnTo>
                  <a:pt x="17" y="231"/>
                </a:lnTo>
                <a:lnTo>
                  <a:pt x="19" y="233"/>
                </a:lnTo>
                <a:lnTo>
                  <a:pt x="21" y="235"/>
                </a:lnTo>
                <a:lnTo>
                  <a:pt x="23" y="237"/>
                </a:lnTo>
                <a:lnTo>
                  <a:pt x="25" y="237"/>
                </a:lnTo>
                <a:lnTo>
                  <a:pt x="25" y="237"/>
                </a:lnTo>
                <a:lnTo>
                  <a:pt x="27" y="237"/>
                </a:lnTo>
                <a:lnTo>
                  <a:pt x="31" y="237"/>
                </a:lnTo>
                <a:lnTo>
                  <a:pt x="35" y="239"/>
                </a:lnTo>
                <a:lnTo>
                  <a:pt x="41" y="239"/>
                </a:lnTo>
                <a:lnTo>
                  <a:pt x="41" y="239"/>
                </a:lnTo>
                <a:lnTo>
                  <a:pt x="51" y="239"/>
                </a:lnTo>
                <a:lnTo>
                  <a:pt x="64" y="235"/>
                </a:lnTo>
                <a:lnTo>
                  <a:pt x="76" y="231"/>
                </a:lnTo>
                <a:lnTo>
                  <a:pt x="84" y="229"/>
                </a:lnTo>
                <a:lnTo>
                  <a:pt x="84" y="229"/>
                </a:lnTo>
                <a:lnTo>
                  <a:pt x="96" y="229"/>
                </a:lnTo>
                <a:lnTo>
                  <a:pt x="96" y="229"/>
                </a:lnTo>
                <a:lnTo>
                  <a:pt x="105" y="218"/>
                </a:lnTo>
                <a:lnTo>
                  <a:pt x="105" y="218"/>
                </a:lnTo>
                <a:lnTo>
                  <a:pt x="115" y="210"/>
                </a:lnTo>
                <a:lnTo>
                  <a:pt x="121" y="206"/>
                </a:lnTo>
                <a:lnTo>
                  <a:pt x="125" y="202"/>
                </a:lnTo>
                <a:lnTo>
                  <a:pt x="125" y="202"/>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3" name="Freeform 90"/>
          <p:cNvSpPr>
            <a:spLocks/>
          </p:cNvSpPr>
          <p:nvPr/>
        </p:nvSpPr>
        <p:spPr bwMode="auto">
          <a:xfrm>
            <a:off x="6826522" y="3732876"/>
            <a:ext cx="667555" cy="538279"/>
          </a:xfrm>
          <a:custGeom>
            <a:avLst/>
            <a:gdLst>
              <a:gd name="T0" fmla="*/ 153 w 298"/>
              <a:gd name="T1" fmla="*/ 49 h 245"/>
              <a:gd name="T2" fmla="*/ 141 w 298"/>
              <a:gd name="T3" fmla="*/ 45 h 245"/>
              <a:gd name="T4" fmla="*/ 119 w 298"/>
              <a:gd name="T5" fmla="*/ 28 h 245"/>
              <a:gd name="T6" fmla="*/ 90 w 298"/>
              <a:gd name="T7" fmla="*/ 8 h 245"/>
              <a:gd name="T8" fmla="*/ 76 w 298"/>
              <a:gd name="T9" fmla="*/ 0 h 245"/>
              <a:gd name="T10" fmla="*/ 59 w 298"/>
              <a:gd name="T11" fmla="*/ 2 h 245"/>
              <a:gd name="T12" fmla="*/ 49 w 298"/>
              <a:gd name="T13" fmla="*/ 6 h 245"/>
              <a:gd name="T14" fmla="*/ 37 w 298"/>
              <a:gd name="T15" fmla="*/ 10 h 245"/>
              <a:gd name="T16" fmla="*/ 35 w 298"/>
              <a:gd name="T17" fmla="*/ 14 h 245"/>
              <a:gd name="T18" fmla="*/ 45 w 298"/>
              <a:gd name="T19" fmla="*/ 26 h 245"/>
              <a:gd name="T20" fmla="*/ 39 w 298"/>
              <a:gd name="T21" fmla="*/ 32 h 245"/>
              <a:gd name="T22" fmla="*/ 31 w 298"/>
              <a:gd name="T23" fmla="*/ 34 h 245"/>
              <a:gd name="T24" fmla="*/ 29 w 298"/>
              <a:gd name="T25" fmla="*/ 36 h 245"/>
              <a:gd name="T26" fmla="*/ 21 w 298"/>
              <a:gd name="T27" fmla="*/ 45 h 245"/>
              <a:gd name="T28" fmla="*/ 10 w 298"/>
              <a:gd name="T29" fmla="*/ 45 h 245"/>
              <a:gd name="T30" fmla="*/ 0 w 298"/>
              <a:gd name="T31" fmla="*/ 47 h 245"/>
              <a:gd name="T32" fmla="*/ 2 w 298"/>
              <a:gd name="T33" fmla="*/ 61 h 245"/>
              <a:gd name="T34" fmla="*/ 8 w 298"/>
              <a:gd name="T35" fmla="*/ 69 h 245"/>
              <a:gd name="T36" fmla="*/ 27 w 298"/>
              <a:gd name="T37" fmla="*/ 96 h 245"/>
              <a:gd name="T38" fmla="*/ 35 w 298"/>
              <a:gd name="T39" fmla="*/ 110 h 245"/>
              <a:gd name="T40" fmla="*/ 47 w 298"/>
              <a:gd name="T41" fmla="*/ 126 h 245"/>
              <a:gd name="T42" fmla="*/ 53 w 298"/>
              <a:gd name="T43" fmla="*/ 137 h 245"/>
              <a:gd name="T44" fmla="*/ 59 w 298"/>
              <a:gd name="T45" fmla="*/ 143 h 245"/>
              <a:gd name="T46" fmla="*/ 62 w 298"/>
              <a:gd name="T47" fmla="*/ 159 h 245"/>
              <a:gd name="T48" fmla="*/ 66 w 298"/>
              <a:gd name="T49" fmla="*/ 173 h 245"/>
              <a:gd name="T50" fmla="*/ 74 w 298"/>
              <a:gd name="T51" fmla="*/ 184 h 245"/>
              <a:gd name="T52" fmla="*/ 90 w 298"/>
              <a:gd name="T53" fmla="*/ 202 h 245"/>
              <a:gd name="T54" fmla="*/ 102 w 298"/>
              <a:gd name="T55" fmla="*/ 224 h 245"/>
              <a:gd name="T56" fmla="*/ 106 w 298"/>
              <a:gd name="T57" fmla="*/ 231 h 245"/>
              <a:gd name="T58" fmla="*/ 113 w 298"/>
              <a:gd name="T59" fmla="*/ 245 h 245"/>
              <a:gd name="T60" fmla="*/ 119 w 298"/>
              <a:gd name="T61" fmla="*/ 241 h 245"/>
              <a:gd name="T62" fmla="*/ 119 w 298"/>
              <a:gd name="T63" fmla="*/ 233 h 245"/>
              <a:gd name="T64" fmla="*/ 125 w 298"/>
              <a:gd name="T65" fmla="*/ 226 h 245"/>
              <a:gd name="T66" fmla="*/ 135 w 298"/>
              <a:gd name="T67" fmla="*/ 228 h 245"/>
              <a:gd name="T68" fmla="*/ 153 w 298"/>
              <a:gd name="T69" fmla="*/ 231 h 245"/>
              <a:gd name="T70" fmla="*/ 172 w 298"/>
              <a:gd name="T71" fmla="*/ 235 h 245"/>
              <a:gd name="T72" fmla="*/ 178 w 298"/>
              <a:gd name="T73" fmla="*/ 235 h 245"/>
              <a:gd name="T74" fmla="*/ 182 w 298"/>
              <a:gd name="T75" fmla="*/ 231 h 245"/>
              <a:gd name="T76" fmla="*/ 204 w 298"/>
              <a:gd name="T77" fmla="*/ 210 h 245"/>
              <a:gd name="T78" fmla="*/ 231 w 298"/>
              <a:gd name="T79" fmla="*/ 208 h 245"/>
              <a:gd name="T80" fmla="*/ 288 w 298"/>
              <a:gd name="T81" fmla="*/ 190 h 245"/>
              <a:gd name="T82" fmla="*/ 298 w 298"/>
              <a:gd name="T83" fmla="*/ 159 h 245"/>
              <a:gd name="T84" fmla="*/ 292 w 298"/>
              <a:gd name="T85" fmla="*/ 151 h 245"/>
              <a:gd name="T86" fmla="*/ 272 w 298"/>
              <a:gd name="T87" fmla="*/ 149 h 245"/>
              <a:gd name="T88" fmla="*/ 249 w 298"/>
              <a:gd name="T89" fmla="*/ 141 h 245"/>
              <a:gd name="T90" fmla="*/ 245 w 298"/>
              <a:gd name="T91" fmla="*/ 130 h 245"/>
              <a:gd name="T92" fmla="*/ 239 w 298"/>
              <a:gd name="T93" fmla="*/ 120 h 245"/>
              <a:gd name="T94" fmla="*/ 227 w 298"/>
              <a:gd name="T95" fmla="*/ 112 h 245"/>
              <a:gd name="T96" fmla="*/ 219 w 298"/>
              <a:gd name="T97" fmla="*/ 100 h 245"/>
              <a:gd name="T98" fmla="*/ 221 w 298"/>
              <a:gd name="T99" fmla="*/ 94 h 245"/>
              <a:gd name="T100" fmla="*/ 213 w 298"/>
              <a:gd name="T101" fmla="*/ 81 h 245"/>
              <a:gd name="T102" fmla="*/ 198 w 298"/>
              <a:gd name="T103" fmla="*/ 65 h 245"/>
              <a:gd name="T104" fmla="*/ 186 w 298"/>
              <a:gd name="T105" fmla="*/ 5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8" h="245">
                <a:moveTo>
                  <a:pt x="178" y="51"/>
                </a:moveTo>
                <a:lnTo>
                  <a:pt x="178" y="51"/>
                </a:lnTo>
                <a:lnTo>
                  <a:pt x="153" y="49"/>
                </a:lnTo>
                <a:lnTo>
                  <a:pt x="153" y="49"/>
                </a:lnTo>
                <a:lnTo>
                  <a:pt x="145" y="47"/>
                </a:lnTo>
                <a:lnTo>
                  <a:pt x="141" y="45"/>
                </a:lnTo>
                <a:lnTo>
                  <a:pt x="137" y="43"/>
                </a:lnTo>
                <a:lnTo>
                  <a:pt x="137" y="43"/>
                </a:lnTo>
                <a:lnTo>
                  <a:pt x="119" y="28"/>
                </a:lnTo>
                <a:lnTo>
                  <a:pt x="102" y="16"/>
                </a:lnTo>
                <a:lnTo>
                  <a:pt x="102" y="16"/>
                </a:lnTo>
                <a:lnTo>
                  <a:pt x="90" y="8"/>
                </a:lnTo>
                <a:lnTo>
                  <a:pt x="80" y="4"/>
                </a:lnTo>
                <a:lnTo>
                  <a:pt x="76" y="0"/>
                </a:lnTo>
                <a:lnTo>
                  <a:pt x="76" y="0"/>
                </a:lnTo>
                <a:lnTo>
                  <a:pt x="64" y="0"/>
                </a:lnTo>
                <a:lnTo>
                  <a:pt x="64" y="0"/>
                </a:lnTo>
                <a:lnTo>
                  <a:pt x="59" y="2"/>
                </a:lnTo>
                <a:lnTo>
                  <a:pt x="57" y="2"/>
                </a:lnTo>
                <a:lnTo>
                  <a:pt x="55" y="4"/>
                </a:lnTo>
                <a:lnTo>
                  <a:pt x="49" y="6"/>
                </a:lnTo>
                <a:lnTo>
                  <a:pt x="49" y="6"/>
                </a:lnTo>
                <a:lnTo>
                  <a:pt x="41" y="6"/>
                </a:lnTo>
                <a:lnTo>
                  <a:pt x="37" y="10"/>
                </a:lnTo>
                <a:lnTo>
                  <a:pt x="35" y="12"/>
                </a:lnTo>
                <a:lnTo>
                  <a:pt x="35" y="14"/>
                </a:lnTo>
                <a:lnTo>
                  <a:pt x="35" y="14"/>
                </a:lnTo>
                <a:lnTo>
                  <a:pt x="43" y="20"/>
                </a:lnTo>
                <a:lnTo>
                  <a:pt x="45" y="24"/>
                </a:lnTo>
                <a:lnTo>
                  <a:pt x="45" y="26"/>
                </a:lnTo>
                <a:lnTo>
                  <a:pt x="45" y="26"/>
                </a:lnTo>
                <a:lnTo>
                  <a:pt x="41" y="30"/>
                </a:lnTo>
                <a:lnTo>
                  <a:pt x="39" y="32"/>
                </a:lnTo>
                <a:lnTo>
                  <a:pt x="37" y="32"/>
                </a:lnTo>
                <a:lnTo>
                  <a:pt x="37" y="32"/>
                </a:lnTo>
                <a:lnTo>
                  <a:pt x="31" y="34"/>
                </a:lnTo>
                <a:lnTo>
                  <a:pt x="29" y="34"/>
                </a:lnTo>
                <a:lnTo>
                  <a:pt x="29" y="36"/>
                </a:lnTo>
                <a:lnTo>
                  <a:pt x="29" y="36"/>
                </a:lnTo>
                <a:lnTo>
                  <a:pt x="27" y="41"/>
                </a:lnTo>
                <a:lnTo>
                  <a:pt x="25" y="43"/>
                </a:lnTo>
                <a:lnTo>
                  <a:pt x="21" y="45"/>
                </a:lnTo>
                <a:lnTo>
                  <a:pt x="17" y="47"/>
                </a:lnTo>
                <a:lnTo>
                  <a:pt x="17" y="47"/>
                </a:lnTo>
                <a:lnTo>
                  <a:pt x="10" y="45"/>
                </a:lnTo>
                <a:lnTo>
                  <a:pt x="2" y="41"/>
                </a:lnTo>
                <a:lnTo>
                  <a:pt x="2" y="45"/>
                </a:lnTo>
                <a:lnTo>
                  <a:pt x="0" y="47"/>
                </a:lnTo>
                <a:lnTo>
                  <a:pt x="0" y="47"/>
                </a:lnTo>
                <a:lnTo>
                  <a:pt x="2" y="57"/>
                </a:lnTo>
                <a:lnTo>
                  <a:pt x="2" y="61"/>
                </a:lnTo>
                <a:lnTo>
                  <a:pt x="4" y="65"/>
                </a:lnTo>
                <a:lnTo>
                  <a:pt x="4" y="65"/>
                </a:lnTo>
                <a:lnTo>
                  <a:pt x="8" y="69"/>
                </a:lnTo>
                <a:lnTo>
                  <a:pt x="15" y="79"/>
                </a:lnTo>
                <a:lnTo>
                  <a:pt x="15" y="79"/>
                </a:lnTo>
                <a:lnTo>
                  <a:pt x="27" y="96"/>
                </a:lnTo>
                <a:lnTo>
                  <a:pt x="33" y="104"/>
                </a:lnTo>
                <a:lnTo>
                  <a:pt x="35" y="110"/>
                </a:lnTo>
                <a:lnTo>
                  <a:pt x="35" y="110"/>
                </a:lnTo>
                <a:lnTo>
                  <a:pt x="37" y="118"/>
                </a:lnTo>
                <a:lnTo>
                  <a:pt x="41" y="122"/>
                </a:lnTo>
                <a:lnTo>
                  <a:pt x="47" y="126"/>
                </a:lnTo>
                <a:lnTo>
                  <a:pt x="47" y="126"/>
                </a:lnTo>
                <a:lnTo>
                  <a:pt x="51" y="130"/>
                </a:lnTo>
                <a:lnTo>
                  <a:pt x="53" y="137"/>
                </a:lnTo>
                <a:lnTo>
                  <a:pt x="55" y="141"/>
                </a:lnTo>
                <a:lnTo>
                  <a:pt x="59" y="143"/>
                </a:lnTo>
                <a:lnTo>
                  <a:pt x="59" y="143"/>
                </a:lnTo>
                <a:lnTo>
                  <a:pt x="62" y="147"/>
                </a:lnTo>
                <a:lnTo>
                  <a:pt x="62" y="149"/>
                </a:lnTo>
                <a:lnTo>
                  <a:pt x="62" y="159"/>
                </a:lnTo>
                <a:lnTo>
                  <a:pt x="62" y="159"/>
                </a:lnTo>
                <a:lnTo>
                  <a:pt x="64" y="165"/>
                </a:lnTo>
                <a:lnTo>
                  <a:pt x="66" y="173"/>
                </a:lnTo>
                <a:lnTo>
                  <a:pt x="70" y="179"/>
                </a:lnTo>
                <a:lnTo>
                  <a:pt x="74" y="184"/>
                </a:lnTo>
                <a:lnTo>
                  <a:pt x="74" y="184"/>
                </a:lnTo>
                <a:lnTo>
                  <a:pt x="84" y="192"/>
                </a:lnTo>
                <a:lnTo>
                  <a:pt x="88" y="196"/>
                </a:lnTo>
                <a:lnTo>
                  <a:pt x="90" y="202"/>
                </a:lnTo>
                <a:lnTo>
                  <a:pt x="90" y="202"/>
                </a:lnTo>
                <a:lnTo>
                  <a:pt x="96" y="214"/>
                </a:lnTo>
                <a:lnTo>
                  <a:pt x="102" y="224"/>
                </a:lnTo>
                <a:lnTo>
                  <a:pt x="102" y="224"/>
                </a:lnTo>
                <a:lnTo>
                  <a:pt x="106" y="228"/>
                </a:lnTo>
                <a:lnTo>
                  <a:pt x="106" y="231"/>
                </a:lnTo>
                <a:lnTo>
                  <a:pt x="108" y="235"/>
                </a:lnTo>
                <a:lnTo>
                  <a:pt x="108" y="235"/>
                </a:lnTo>
                <a:lnTo>
                  <a:pt x="113" y="245"/>
                </a:lnTo>
                <a:lnTo>
                  <a:pt x="113" y="245"/>
                </a:lnTo>
                <a:lnTo>
                  <a:pt x="119" y="241"/>
                </a:lnTo>
                <a:lnTo>
                  <a:pt x="119" y="241"/>
                </a:lnTo>
                <a:lnTo>
                  <a:pt x="119" y="237"/>
                </a:lnTo>
                <a:lnTo>
                  <a:pt x="119" y="233"/>
                </a:lnTo>
                <a:lnTo>
                  <a:pt x="119" y="233"/>
                </a:lnTo>
                <a:lnTo>
                  <a:pt x="121" y="228"/>
                </a:lnTo>
                <a:lnTo>
                  <a:pt x="125" y="226"/>
                </a:lnTo>
                <a:lnTo>
                  <a:pt x="125" y="226"/>
                </a:lnTo>
                <a:lnTo>
                  <a:pt x="129" y="228"/>
                </a:lnTo>
                <a:lnTo>
                  <a:pt x="135" y="228"/>
                </a:lnTo>
                <a:lnTo>
                  <a:pt x="135" y="228"/>
                </a:lnTo>
                <a:lnTo>
                  <a:pt x="145" y="228"/>
                </a:lnTo>
                <a:lnTo>
                  <a:pt x="153" y="231"/>
                </a:lnTo>
                <a:lnTo>
                  <a:pt x="153" y="231"/>
                </a:lnTo>
                <a:lnTo>
                  <a:pt x="162" y="231"/>
                </a:lnTo>
                <a:lnTo>
                  <a:pt x="168" y="233"/>
                </a:lnTo>
                <a:lnTo>
                  <a:pt x="172" y="235"/>
                </a:lnTo>
                <a:lnTo>
                  <a:pt x="172" y="235"/>
                </a:lnTo>
                <a:lnTo>
                  <a:pt x="174" y="235"/>
                </a:lnTo>
                <a:lnTo>
                  <a:pt x="178" y="235"/>
                </a:lnTo>
                <a:lnTo>
                  <a:pt x="180" y="233"/>
                </a:lnTo>
                <a:lnTo>
                  <a:pt x="182" y="231"/>
                </a:lnTo>
                <a:lnTo>
                  <a:pt x="182" y="231"/>
                </a:lnTo>
                <a:lnTo>
                  <a:pt x="186" y="224"/>
                </a:lnTo>
                <a:lnTo>
                  <a:pt x="192" y="218"/>
                </a:lnTo>
                <a:lnTo>
                  <a:pt x="204" y="210"/>
                </a:lnTo>
                <a:lnTo>
                  <a:pt x="204" y="210"/>
                </a:lnTo>
                <a:lnTo>
                  <a:pt x="215" y="210"/>
                </a:lnTo>
                <a:lnTo>
                  <a:pt x="231" y="208"/>
                </a:lnTo>
                <a:lnTo>
                  <a:pt x="231" y="208"/>
                </a:lnTo>
                <a:lnTo>
                  <a:pt x="262" y="200"/>
                </a:lnTo>
                <a:lnTo>
                  <a:pt x="288" y="190"/>
                </a:lnTo>
                <a:lnTo>
                  <a:pt x="288" y="190"/>
                </a:lnTo>
                <a:lnTo>
                  <a:pt x="294" y="175"/>
                </a:lnTo>
                <a:lnTo>
                  <a:pt x="298" y="159"/>
                </a:lnTo>
                <a:lnTo>
                  <a:pt x="298" y="159"/>
                </a:lnTo>
                <a:lnTo>
                  <a:pt x="296" y="153"/>
                </a:lnTo>
                <a:lnTo>
                  <a:pt x="292" y="151"/>
                </a:lnTo>
                <a:lnTo>
                  <a:pt x="290" y="149"/>
                </a:lnTo>
                <a:lnTo>
                  <a:pt x="290" y="149"/>
                </a:lnTo>
                <a:lnTo>
                  <a:pt x="272" y="149"/>
                </a:lnTo>
                <a:lnTo>
                  <a:pt x="256" y="145"/>
                </a:lnTo>
                <a:lnTo>
                  <a:pt x="256" y="145"/>
                </a:lnTo>
                <a:lnTo>
                  <a:pt x="249" y="141"/>
                </a:lnTo>
                <a:lnTo>
                  <a:pt x="245" y="137"/>
                </a:lnTo>
                <a:lnTo>
                  <a:pt x="245" y="130"/>
                </a:lnTo>
                <a:lnTo>
                  <a:pt x="245" y="130"/>
                </a:lnTo>
                <a:lnTo>
                  <a:pt x="241" y="126"/>
                </a:lnTo>
                <a:lnTo>
                  <a:pt x="239" y="120"/>
                </a:lnTo>
                <a:lnTo>
                  <a:pt x="239" y="120"/>
                </a:lnTo>
                <a:lnTo>
                  <a:pt x="233" y="120"/>
                </a:lnTo>
                <a:lnTo>
                  <a:pt x="229" y="116"/>
                </a:lnTo>
                <a:lnTo>
                  <a:pt x="227" y="112"/>
                </a:lnTo>
                <a:lnTo>
                  <a:pt x="227" y="112"/>
                </a:lnTo>
                <a:lnTo>
                  <a:pt x="221" y="106"/>
                </a:lnTo>
                <a:lnTo>
                  <a:pt x="219" y="100"/>
                </a:lnTo>
                <a:lnTo>
                  <a:pt x="219" y="98"/>
                </a:lnTo>
                <a:lnTo>
                  <a:pt x="219" y="98"/>
                </a:lnTo>
                <a:lnTo>
                  <a:pt x="221" y="94"/>
                </a:lnTo>
                <a:lnTo>
                  <a:pt x="219" y="90"/>
                </a:lnTo>
                <a:lnTo>
                  <a:pt x="213" y="81"/>
                </a:lnTo>
                <a:lnTo>
                  <a:pt x="213" y="81"/>
                </a:lnTo>
                <a:lnTo>
                  <a:pt x="204" y="73"/>
                </a:lnTo>
                <a:lnTo>
                  <a:pt x="200" y="69"/>
                </a:lnTo>
                <a:lnTo>
                  <a:pt x="198" y="65"/>
                </a:lnTo>
                <a:lnTo>
                  <a:pt x="198" y="65"/>
                </a:lnTo>
                <a:lnTo>
                  <a:pt x="196" y="59"/>
                </a:lnTo>
                <a:lnTo>
                  <a:pt x="186" y="57"/>
                </a:lnTo>
                <a:lnTo>
                  <a:pt x="178" y="51"/>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4" name="Freeform 91"/>
          <p:cNvSpPr>
            <a:spLocks/>
          </p:cNvSpPr>
          <p:nvPr/>
        </p:nvSpPr>
        <p:spPr bwMode="auto">
          <a:xfrm>
            <a:off x="7375352" y="3978945"/>
            <a:ext cx="253134" cy="283422"/>
          </a:xfrm>
          <a:custGeom>
            <a:avLst/>
            <a:gdLst>
              <a:gd name="T0" fmla="*/ 55 w 113"/>
              <a:gd name="T1" fmla="*/ 14 h 129"/>
              <a:gd name="T2" fmla="*/ 43 w 113"/>
              <a:gd name="T3" fmla="*/ 37 h 129"/>
              <a:gd name="T4" fmla="*/ 45 w 113"/>
              <a:gd name="T5" fmla="*/ 37 h 129"/>
              <a:gd name="T6" fmla="*/ 47 w 113"/>
              <a:gd name="T7" fmla="*/ 39 h 129"/>
              <a:gd name="T8" fmla="*/ 53 w 113"/>
              <a:gd name="T9" fmla="*/ 47 h 129"/>
              <a:gd name="T10" fmla="*/ 49 w 113"/>
              <a:gd name="T11" fmla="*/ 63 h 129"/>
              <a:gd name="T12" fmla="*/ 43 w 113"/>
              <a:gd name="T13" fmla="*/ 78 h 129"/>
              <a:gd name="T14" fmla="*/ 0 w 113"/>
              <a:gd name="T15" fmla="*/ 92 h 129"/>
              <a:gd name="T16" fmla="*/ 17 w 113"/>
              <a:gd name="T17" fmla="*/ 129 h 129"/>
              <a:gd name="T18" fmla="*/ 21 w 113"/>
              <a:gd name="T19" fmla="*/ 127 h 129"/>
              <a:gd name="T20" fmla="*/ 33 w 113"/>
              <a:gd name="T21" fmla="*/ 125 h 129"/>
              <a:gd name="T22" fmla="*/ 43 w 113"/>
              <a:gd name="T23" fmla="*/ 123 h 129"/>
              <a:gd name="T24" fmla="*/ 47 w 113"/>
              <a:gd name="T25" fmla="*/ 119 h 129"/>
              <a:gd name="T26" fmla="*/ 49 w 113"/>
              <a:gd name="T27" fmla="*/ 112 h 129"/>
              <a:gd name="T28" fmla="*/ 53 w 113"/>
              <a:gd name="T29" fmla="*/ 110 h 129"/>
              <a:gd name="T30" fmla="*/ 64 w 113"/>
              <a:gd name="T31" fmla="*/ 110 h 129"/>
              <a:gd name="T32" fmla="*/ 68 w 113"/>
              <a:gd name="T33" fmla="*/ 104 h 129"/>
              <a:gd name="T34" fmla="*/ 74 w 113"/>
              <a:gd name="T35" fmla="*/ 96 h 129"/>
              <a:gd name="T36" fmla="*/ 80 w 113"/>
              <a:gd name="T37" fmla="*/ 94 h 129"/>
              <a:gd name="T38" fmla="*/ 82 w 113"/>
              <a:gd name="T39" fmla="*/ 92 h 129"/>
              <a:gd name="T40" fmla="*/ 84 w 113"/>
              <a:gd name="T41" fmla="*/ 82 h 129"/>
              <a:gd name="T42" fmla="*/ 88 w 113"/>
              <a:gd name="T43" fmla="*/ 72 h 129"/>
              <a:gd name="T44" fmla="*/ 94 w 113"/>
              <a:gd name="T45" fmla="*/ 69 h 129"/>
              <a:gd name="T46" fmla="*/ 98 w 113"/>
              <a:gd name="T47" fmla="*/ 63 h 129"/>
              <a:gd name="T48" fmla="*/ 111 w 113"/>
              <a:gd name="T49" fmla="*/ 47 h 129"/>
              <a:gd name="T50" fmla="*/ 113 w 113"/>
              <a:gd name="T51" fmla="*/ 41 h 129"/>
              <a:gd name="T52" fmla="*/ 109 w 113"/>
              <a:gd name="T53" fmla="*/ 39 h 129"/>
              <a:gd name="T54" fmla="*/ 106 w 113"/>
              <a:gd name="T55" fmla="*/ 37 h 129"/>
              <a:gd name="T56" fmla="*/ 98 w 113"/>
              <a:gd name="T57" fmla="*/ 25 h 129"/>
              <a:gd name="T58" fmla="*/ 94 w 113"/>
              <a:gd name="T59" fmla="*/ 22 h 129"/>
              <a:gd name="T60" fmla="*/ 82 w 113"/>
              <a:gd name="T61" fmla="*/ 20 h 129"/>
              <a:gd name="T62" fmla="*/ 74 w 113"/>
              <a:gd name="T63" fmla="*/ 14 h 129"/>
              <a:gd name="T64" fmla="*/ 66 w 113"/>
              <a:gd name="T65" fmla="*/ 0 h 129"/>
              <a:gd name="T66" fmla="*/ 55 w 113"/>
              <a:gd name="T67"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29">
                <a:moveTo>
                  <a:pt x="55" y="2"/>
                </a:moveTo>
                <a:lnTo>
                  <a:pt x="55" y="14"/>
                </a:lnTo>
                <a:lnTo>
                  <a:pt x="47" y="25"/>
                </a:lnTo>
                <a:lnTo>
                  <a:pt x="43" y="37"/>
                </a:lnTo>
                <a:lnTo>
                  <a:pt x="43" y="37"/>
                </a:lnTo>
                <a:lnTo>
                  <a:pt x="45" y="37"/>
                </a:lnTo>
                <a:lnTo>
                  <a:pt x="45" y="37"/>
                </a:lnTo>
                <a:lnTo>
                  <a:pt x="47" y="39"/>
                </a:lnTo>
                <a:lnTo>
                  <a:pt x="51" y="41"/>
                </a:lnTo>
                <a:lnTo>
                  <a:pt x="53" y="47"/>
                </a:lnTo>
                <a:lnTo>
                  <a:pt x="53" y="47"/>
                </a:lnTo>
                <a:lnTo>
                  <a:pt x="49" y="63"/>
                </a:lnTo>
                <a:lnTo>
                  <a:pt x="43" y="78"/>
                </a:lnTo>
                <a:lnTo>
                  <a:pt x="43" y="78"/>
                </a:lnTo>
                <a:lnTo>
                  <a:pt x="0" y="92"/>
                </a:lnTo>
                <a:lnTo>
                  <a:pt x="0" y="92"/>
                </a:lnTo>
                <a:lnTo>
                  <a:pt x="17" y="129"/>
                </a:lnTo>
                <a:lnTo>
                  <a:pt x="17" y="129"/>
                </a:lnTo>
                <a:lnTo>
                  <a:pt x="21" y="127"/>
                </a:lnTo>
                <a:lnTo>
                  <a:pt x="21" y="127"/>
                </a:lnTo>
                <a:lnTo>
                  <a:pt x="27" y="125"/>
                </a:lnTo>
                <a:lnTo>
                  <a:pt x="33" y="125"/>
                </a:lnTo>
                <a:lnTo>
                  <a:pt x="43" y="123"/>
                </a:lnTo>
                <a:lnTo>
                  <a:pt x="43" y="123"/>
                </a:lnTo>
                <a:lnTo>
                  <a:pt x="47" y="123"/>
                </a:lnTo>
                <a:lnTo>
                  <a:pt x="47" y="119"/>
                </a:lnTo>
                <a:lnTo>
                  <a:pt x="47" y="116"/>
                </a:lnTo>
                <a:lnTo>
                  <a:pt x="49" y="112"/>
                </a:lnTo>
                <a:lnTo>
                  <a:pt x="49" y="112"/>
                </a:lnTo>
                <a:lnTo>
                  <a:pt x="53" y="110"/>
                </a:lnTo>
                <a:lnTo>
                  <a:pt x="57" y="110"/>
                </a:lnTo>
                <a:lnTo>
                  <a:pt x="64" y="110"/>
                </a:lnTo>
                <a:lnTo>
                  <a:pt x="64" y="110"/>
                </a:lnTo>
                <a:lnTo>
                  <a:pt x="68" y="104"/>
                </a:lnTo>
                <a:lnTo>
                  <a:pt x="70" y="98"/>
                </a:lnTo>
                <a:lnTo>
                  <a:pt x="74" y="96"/>
                </a:lnTo>
                <a:lnTo>
                  <a:pt x="74" y="96"/>
                </a:lnTo>
                <a:lnTo>
                  <a:pt x="80" y="94"/>
                </a:lnTo>
                <a:lnTo>
                  <a:pt x="82" y="94"/>
                </a:lnTo>
                <a:lnTo>
                  <a:pt x="82" y="92"/>
                </a:lnTo>
                <a:lnTo>
                  <a:pt x="82" y="92"/>
                </a:lnTo>
                <a:lnTo>
                  <a:pt x="84" y="82"/>
                </a:lnTo>
                <a:lnTo>
                  <a:pt x="84" y="76"/>
                </a:lnTo>
                <a:lnTo>
                  <a:pt x="88" y="72"/>
                </a:lnTo>
                <a:lnTo>
                  <a:pt x="88" y="72"/>
                </a:lnTo>
                <a:lnTo>
                  <a:pt x="94" y="69"/>
                </a:lnTo>
                <a:lnTo>
                  <a:pt x="98" y="63"/>
                </a:lnTo>
                <a:lnTo>
                  <a:pt x="98" y="63"/>
                </a:lnTo>
                <a:lnTo>
                  <a:pt x="104" y="57"/>
                </a:lnTo>
                <a:lnTo>
                  <a:pt x="111" y="47"/>
                </a:lnTo>
                <a:lnTo>
                  <a:pt x="111" y="47"/>
                </a:lnTo>
                <a:lnTo>
                  <a:pt x="113" y="41"/>
                </a:lnTo>
                <a:lnTo>
                  <a:pt x="113" y="41"/>
                </a:lnTo>
                <a:lnTo>
                  <a:pt x="109" y="39"/>
                </a:lnTo>
                <a:lnTo>
                  <a:pt x="109" y="39"/>
                </a:lnTo>
                <a:lnTo>
                  <a:pt x="106" y="37"/>
                </a:lnTo>
                <a:lnTo>
                  <a:pt x="102" y="33"/>
                </a:lnTo>
                <a:lnTo>
                  <a:pt x="98" y="25"/>
                </a:lnTo>
                <a:lnTo>
                  <a:pt x="98" y="25"/>
                </a:lnTo>
                <a:lnTo>
                  <a:pt x="94" y="22"/>
                </a:lnTo>
                <a:lnTo>
                  <a:pt x="88" y="22"/>
                </a:lnTo>
                <a:lnTo>
                  <a:pt x="82" y="20"/>
                </a:lnTo>
                <a:lnTo>
                  <a:pt x="74" y="14"/>
                </a:lnTo>
                <a:lnTo>
                  <a:pt x="74" y="14"/>
                </a:lnTo>
                <a:lnTo>
                  <a:pt x="70" y="8"/>
                </a:lnTo>
                <a:lnTo>
                  <a:pt x="66" y="0"/>
                </a:lnTo>
                <a:lnTo>
                  <a:pt x="62" y="2"/>
                </a:lnTo>
                <a:lnTo>
                  <a:pt x="55" y="2"/>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5" name="Freeform 92"/>
          <p:cNvSpPr>
            <a:spLocks/>
          </p:cNvSpPr>
          <p:nvPr/>
        </p:nvSpPr>
        <p:spPr bwMode="auto">
          <a:xfrm>
            <a:off x="7480634" y="3875681"/>
            <a:ext cx="33602" cy="50532"/>
          </a:xfrm>
          <a:custGeom>
            <a:avLst/>
            <a:gdLst>
              <a:gd name="T0" fmla="*/ 10 w 15"/>
              <a:gd name="T1" fmla="*/ 23 h 23"/>
              <a:gd name="T2" fmla="*/ 10 w 15"/>
              <a:gd name="T3" fmla="*/ 23 h 23"/>
              <a:gd name="T4" fmla="*/ 13 w 15"/>
              <a:gd name="T5" fmla="*/ 18 h 23"/>
              <a:gd name="T6" fmla="*/ 13 w 15"/>
              <a:gd name="T7" fmla="*/ 18 h 23"/>
              <a:gd name="T8" fmla="*/ 13 w 15"/>
              <a:gd name="T9" fmla="*/ 12 h 23"/>
              <a:gd name="T10" fmla="*/ 15 w 15"/>
              <a:gd name="T11" fmla="*/ 8 h 23"/>
              <a:gd name="T12" fmla="*/ 13 w 15"/>
              <a:gd name="T13" fmla="*/ 2 h 23"/>
              <a:gd name="T14" fmla="*/ 10 w 15"/>
              <a:gd name="T15" fmla="*/ 0 h 23"/>
              <a:gd name="T16" fmla="*/ 10 w 15"/>
              <a:gd name="T17" fmla="*/ 0 h 23"/>
              <a:gd name="T18" fmla="*/ 6 w 15"/>
              <a:gd name="T19" fmla="*/ 0 h 23"/>
              <a:gd name="T20" fmla="*/ 2 w 15"/>
              <a:gd name="T21" fmla="*/ 4 h 23"/>
              <a:gd name="T22" fmla="*/ 0 w 15"/>
              <a:gd name="T23" fmla="*/ 14 h 23"/>
              <a:gd name="T24" fmla="*/ 0 w 15"/>
              <a:gd name="T25" fmla="*/ 14 h 23"/>
              <a:gd name="T26" fmla="*/ 0 w 15"/>
              <a:gd name="T27" fmla="*/ 14 h 23"/>
              <a:gd name="T28" fmla="*/ 0 w 15"/>
              <a:gd name="T29" fmla="*/ 14 h 23"/>
              <a:gd name="T30" fmla="*/ 2 w 15"/>
              <a:gd name="T31" fmla="*/ 18 h 23"/>
              <a:gd name="T32" fmla="*/ 4 w 15"/>
              <a:gd name="T33" fmla="*/ 20 h 23"/>
              <a:gd name="T34" fmla="*/ 10 w 15"/>
              <a:gd name="T35" fmla="*/ 23 h 23"/>
              <a:gd name="T36" fmla="*/ 10 w 15"/>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3">
                <a:moveTo>
                  <a:pt x="10" y="23"/>
                </a:moveTo>
                <a:lnTo>
                  <a:pt x="10" y="23"/>
                </a:lnTo>
                <a:lnTo>
                  <a:pt x="13" y="18"/>
                </a:lnTo>
                <a:lnTo>
                  <a:pt x="13" y="18"/>
                </a:lnTo>
                <a:lnTo>
                  <a:pt x="13" y="12"/>
                </a:lnTo>
                <a:lnTo>
                  <a:pt x="15" y="8"/>
                </a:lnTo>
                <a:lnTo>
                  <a:pt x="13" y="2"/>
                </a:lnTo>
                <a:lnTo>
                  <a:pt x="10" y="0"/>
                </a:lnTo>
                <a:lnTo>
                  <a:pt x="10" y="0"/>
                </a:lnTo>
                <a:lnTo>
                  <a:pt x="6" y="0"/>
                </a:lnTo>
                <a:lnTo>
                  <a:pt x="2" y="4"/>
                </a:lnTo>
                <a:lnTo>
                  <a:pt x="0" y="14"/>
                </a:lnTo>
                <a:lnTo>
                  <a:pt x="0" y="14"/>
                </a:lnTo>
                <a:lnTo>
                  <a:pt x="0" y="14"/>
                </a:lnTo>
                <a:lnTo>
                  <a:pt x="0" y="14"/>
                </a:lnTo>
                <a:lnTo>
                  <a:pt x="2" y="18"/>
                </a:lnTo>
                <a:lnTo>
                  <a:pt x="4" y="20"/>
                </a:lnTo>
                <a:lnTo>
                  <a:pt x="10" y="23"/>
                </a:lnTo>
                <a:lnTo>
                  <a:pt x="10" y="23"/>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6" name="Freeform 93"/>
          <p:cNvSpPr>
            <a:spLocks/>
          </p:cNvSpPr>
          <p:nvPr/>
        </p:nvSpPr>
        <p:spPr bwMode="auto">
          <a:xfrm>
            <a:off x="7375352" y="3939399"/>
            <a:ext cx="147848" cy="120839"/>
          </a:xfrm>
          <a:custGeom>
            <a:avLst/>
            <a:gdLst>
              <a:gd name="T0" fmla="*/ 11 w 66"/>
              <a:gd name="T1" fmla="*/ 51 h 55"/>
              <a:gd name="T2" fmla="*/ 11 w 66"/>
              <a:gd name="T3" fmla="*/ 51 h 55"/>
              <a:gd name="T4" fmla="*/ 23 w 66"/>
              <a:gd name="T5" fmla="*/ 53 h 55"/>
              <a:gd name="T6" fmla="*/ 43 w 66"/>
              <a:gd name="T7" fmla="*/ 55 h 55"/>
              <a:gd name="T8" fmla="*/ 47 w 66"/>
              <a:gd name="T9" fmla="*/ 43 h 55"/>
              <a:gd name="T10" fmla="*/ 55 w 66"/>
              <a:gd name="T11" fmla="*/ 32 h 55"/>
              <a:gd name="T12" fmla="*/ 55 w 66"/>
              <a:gd name="T13" fmla="*/ 20 h 55"/>
              <a:gd name="T14" fmla="*/ 62 w 66"/>
              <a:gd name="T15" fmla="*/ 20 h 55"/>
              <a:gd name="T16" fmla="*/ 66 w 66"/>
              <a:gd name="T17" fmla="*/ 18 h 55"/>
              <a:gd name="T18" fmla="*/ 66 w 66"/>
              <a:gd name="T19" fmla="*/ 18 h 55"/>
              <a:gd name="T20" fmla="*/ 64 w 66"/>
              <a:gd name="T21" fmla="*/ 6 h 55"/>
              <a:gd name="T22" fmla="*/ 62 w 66"/>
              <a:gd name="T23" fmla="*/ 0 h 55"/>
              <a:gd name="T24" fmla="*/ 62 w 66"/>
              <a:gd name="T25" fmla="*/ 0 h 55"/>
              <a:gd name="T26" fmla="*/ 60 w 66"/>
              <a:gd name="T27" fmla="*/ 2 h 55"/>
              <a:gd name="T28" fmla="*/ 55 w 66"/>
              <a:gd name="T29" fmla="*/ 6 h 55"/>
              <a:gd name="T30" fmla="*/ 45 w 66"/>
              <a:gd name="T31" fmla="*/ 20 h 55"/>
              <a:gd name="T32" fmla="*/ 45 w 66"/>
              <a:gd name="T33" fmla="*/ 20 h 55"/>
              <a:gd name="T34" fmla="*/ 41 w 66"/>
              <a:gd name="T35" fmla="*/ 24 h 55"/>
              <a:gd name="T36" fmla="*/ 35 w 66"/>
              <a:gd name="T37" fmla="*/ 30 h 55"/>
              <a:gd name="T38" fmla="*/ 27 w 66"/>
              <a:gd name="T39" fmla="*/ 32 h 55"/>
              <a:gd name="T40" fmla="*/ 19 w 66"/>
              <a:gd name="T41" fmla="*/ 32 h 55"/>
              <a:gd name="T42" fmla="*/ 19 w 66"/>
              <a:gd name="T43" fmla="*/ 32 h 55"/>
              <a:gd name="T44" fmla="*/ 13 w 66"/>
              <a:gd name="T45" fmla="*/ 32 h 55"/>
              <a:gd name="T46" fmla="*/ 8 w 66"/>
              <a:gd name="T47" fmla="*/ 32 h 55"/>
              <a:gd name="T48" fmla="*/ 2 w 66"/>
              <a:gd name="T49" fmla="*/ 36 h 55"/>
              <a:gd name="T50" fmla="*/ 2 w 66"/>
              <a:gd name="T51" fmla="*/ 36 h 55"/>
              <a:gd name="T52" fmla="*/ 0 w 66"/>
              <a:gd name="T53" fmla="*/ 36 h 55"/>
              <a:gd name="T54" fmla="*/ 0 w 66"/>
              <a:gd name="T55" fmla="*/ 36 h 55"/>
              <a:gd name="T56" fmla="*/ 0 w 66"/>
              <a:gd name="T57" fmla="*/ 43 h 55"/>
              <a:gd name="T58" fmla="*/ 4 w 66"/>
              <a:gd name="T59" fmla="*/ 47 h 55"/>
              <a:gd name="T60" fmla="*/ 11 w 66"/>
              <a:gd name="T61" fmla="*/ 51 h 55"/>
              <a:gd name="T62" fmla="*/ 11 w 66"/>
              <a:gd name="T63"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55">
                <a:moveTo>
                  <a:pt x="11" y="51"/>
                </a:moveTo>
                <a:lnTo>
                  <a:pt x="11" y="51"/>
                </a:lnTo>
                <a:lnTo>
                  <a:pt x="23" y="53"/>
                </a:lnTo>
                <a:lnTo>
                  <a:pt x="43" y="55"/>
                </a:lnTo>
                <a:lnTo>
                  <a:pt x="47" y="43"/>
                </a:lnTo>
                <a:lnTo>
                  <a:pt x="55" y="32"/>
                </a:lnTo>
                <a:lnTo>
                  <a:pt x="55" y="20"/>
                </a:lnTo>
                <a:lnTo>
                  <a:pt x="62" y="20"/>
                </a:lnTo>
                <a:lnTo>
                  <a:pt x="66" y="18"/>
                </a:lnTo>
                <a:lnTo>
                  <a:pt x="66" y="18"/>
                </a:lnTo>
                <a:lnTo>
                  <a:pt x="64" y="6"/>
                </a:lnTo>
                <a:lnTo>
                  <a:pt x="62" y="0"/>
                </a:lnTo>
                <a:lnTo>
                  <a:pt x="62" y="0"/>
                </a:lnTo>
                <a:lnTo>
                  <a:pt x="60" y="2"/>
                </a:lnTo>
                <a:lnTo>
                  <a:pt x="55" y="6"/>
                </a:lnTo>
                <a:lnTo>
                  <a:pt x="45" y="20"/>
                </a:lnTo>
                <a:lnTo>
                  <a:pt x="45" y="20"/>
                </a:lnTo>
                <a:lnTo>
                  <a:pt x="41" y="24"/>
                </a:lnTo>
                <a:lnTo>
                  <a:pt x="35" y="30"/>
                </a:lnTo>
                <a:lnTo>
                  <a:pt x="27" y="32"/>
                </a:lnTo>
                <a:lnTo>
                  <a:pt x="19" y="32"/>
                </a:lnTo>
                <a:lnTo>
                  <a:pt x="19" y="32"/>
                </a:lnTo>
                <a:lnTo>
                  <a:pt x="13" y="32"/>
                </a:lnTo>
                <a:lnTo>
                  <a:pt x="8" y="32"/>
                </a:lnTo>
                <a:lnTo>
                  <a:pt x="2" y="36"/>
                </a:lnTo>
                <a:lnTo>
                  <a:pt x="2" y="36"/>
                </a:lnTo>
                <a:lnTo>
                  <a:pt x="0" y="36"/>
                </a:lnTo>
                <a:lnTo>
                  <a:pt x="0" y="36"/>
                </a:lnTo>
                <a:lnTo>
                  <a:pt x="0" y="43"/>
                </a:lnTo>
                <a:lnTo>
                  <a:pt x="4" y="47"/>
                </a:lnTo>
                <a:lnTo>
                  <a:pt x="11" y="51"/>
                </a:lnTo>
                <a:lnTo>
                  <a:pt x="11" y="51"/>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7" name="Freeform 94"/>
          <p:cNvSpPr>
            <a:spLocks noEditPoints="1"/>
          </p:cNvSpPr>
          <p:nvPr/>
        </p:nvSpPr>
        <p:spPr bwMode="auto">
          <a:xfrm>
            <a:off x="8867266" y="4589725"/>
            <a:ext cx="609312" cy="184552"/>
          </a:xfrm>
          <a:custGeom>
            <a:avLst/>
            <a:gdLst>
              <a:gd name="T0" fmla="*/ 47 w 272"/>
              <a:gd name="T1" fmla="*/ 24 h 84"/>
              <a:gd name="T2" fmla="*/ 37 w 272"/>
              <a:gd name="T3" fmla="*/ 14 h 84"/>
              <a:gd name="T4" fmla="*/ 35 w 272"/>
              <a:gd name="T5" fmla="*/ 10 h 84"/>
              <a:gd name="T6" fmla="*/ 31 w 272"/>
              <a:gd name="T7" fmla="*/ 8 h 84"/>
              <a:gd name="T8" fmla="*/ 27 w 272"/>
              <a:gd name="T9" fmla="*/ 8 h 84"/>
              <a:gd name="T10" fmla="*/ 25 w 272"/>
              <a:gd name="T11" fmla="*/ 12 h 84"/>
              <a:gd name="T12" fmla="*/ 14 w 272"/>
              <a:gd name="T13" fmla="*/ 10 h 84"/>
              <a:gd name="T14" fmla="*/ 10 w 272"/>
              <a:gd name="T15" fmla="*/ 4 h 84"/>
              <a:gd name="T16" fmla="*/ 0 w 272"/>
              <a:gd name="T17" fmla="*/ 2 h 84"/>
              <a:gd name="T18" fmla="*/ 2 w 272"/>
              <a:gd name="T19" fmla="*/ 24 h 84"/>
              <a:gd name="T20" fmla="*/ 10 w 272"/>
              <a:gd name="T21" fmla="*/ 39 h 84"/>
              <a:gd name="T22" fmla="*/ 23 w 272"/>
              <a:gd name="T23" fmla="*/ 57 h 84"/>
              <a:gd name="T24" fmla="*/ 47 w 272"/>
              <a:gd name="T25" fmla="*/ 73 h 84"/>
              <a:gd name="T26" fmla="*/ 57 w 272"/>
              <a:gd name="T27" fmla="*/ 80 h 84"/>
              <a:gd name="T28" fmla="*/ 49 w 272"/>
              <a:gd name="T29" fmla="*/ 57 h 84"/>
              <a:gd name="T30" fmla="*/ 47 w 272"/>
              <a:gd name="T31" fmla="*/ 47 h 84"/>
              <a:gd name="T32" fmla="*/ 261 w 272"/>
              <a:gd name="T33" fmla="*/ 14 h 84"/>
              <a:gd name="T34" fmla="*/ 251 w 272"/>
              <a:gd name="T35" fmla="*/ 12 h 84"/>
              <a:gd name="T36" fmla="*/ 247 w 272"/>
              <a:gd name="T37" fmla="*/ 8 h 84"/>
              <a:gd name="T38" fmla="*/ 237 w 272"/>
              <a:gd name="T39" fmla="*/ 0 h 84"/>
              <a:gd name="T40" fmla="*/ 229 w 272"/>
              <a:gd name="T41" fmla="*/ 6 h 84"/>
              <a:gd name="T42" fmla="*/ 223 w 272"/>
              <a:gd name="T43" fmla="*/ 16 h 84"/>
              <a:gd name="T44" fmla="*/ 217 w 272"/>
              <a:gd name="T45" fmla="*/ 24 h 84"/>
              <a:gd name="T46" fmla="*/ 214 w 272"/>
              <a:gd name="T47" fmla="*/ 28 h 84"/>
              <a:gd name="T48" fmla="*/ 214 w 272"/>
              <a:gd name="T49" fmla="*/ 37 h 84"/>
              <a:gd name="T50" fmla="*/ 212 w 272"/>
              <a:gd name="T51" fmla="*/ 37 h 84"/>
              <a:gd name="T52" fmla="*/ 204 w 272"/>
              <a:gd name="T53" fmla="*/ 39 h 84"/>
              <a:gd name="T54" fmla="*/ 198 w 272"/>
              <a:gd name="T55" fmla="*/ 28 h 84"/>
              <a:gd name="T56" fmla="*/ 198 w 272"/>
              <a:gd name="T57" fmla="*/ 28 h 84"/>
              <a:gd name="T58" fmla="*/ 188 w 272"/>
              <a:gd name="T59" fmla="*/ 43 h 84"/>
              <a:gd name="T60" fmla="*/ 182 w 272"/>
              <a:gd name="T61" fmla="*/ 53 h 84"/>
              <a:gd name="T62" fmla="*/ 163 w 272"/>
              <a:gd name="T63" fmla="*/ 55 h 84"/>
              <a:gd name="T64" fmla="*/ 157 w 272"/>
              <a:gd name="T65" fmla="*/ 63 h 84"/>
              <a:gd name="T66" fmla="*/ 155 w 272"/>
              <a:gd name="T67" fmla="*/ 73 h 84"/>
              <a:gd name="T68" fmla="*/ 147 w 272"/>
              <a:gd name="T69" fmla="*/ 73 h 84"/>
              <a:gd name="T70" fmla="*/ 137 w 272"/>
              <a:gd name="T71" fmla="*/ 75 h 84"/>
              <a:gd name="T72" fmla="*/ 141 w 272"/>
              <a:gd name="T73" fmla="*/ 80 h 84"/>
              <a:gd name="T74" fmla="*/ 151 w 272"/>
              <a:gd name="T75" fmla="*/ 84 h 84"/>
              <a:gd name="T76" fmla="*/ 159 w 272"/>
              <a:gd name="T77" fmla="*/ 84 h 84"/>
              <a:gd name="T78" fmla="*/ 174 w 272"/>
              <a:gd name="T79" fmla="*/ 80 h 84"/>
              <a:gd name="T80" fmla="*/ 182 w 272"/>
              <a:gd name="T81" fmla="*/ 75 h 84"/>
              <a:gd name="T82" fmla="*/ 192 w 272"/>
              <a:gd name="T83" fmla="*/ 80 h 84"/>
              <a:gd name="T84" fmla="*/ 206 w 272"/>
              <a:gd name="T85" fmla="*/ 75 h 84"/>
              <a:gd name="T86" fmla="*/ 208 w 272"/>
              <a:gd name="T87" fmla="*/ 69 h 84"/>
              <a:gd name="T88" fmla="*/ 212 w 272"/>
              <a:gd name="T89" fmla="*/ 61 h 84"/>
              <a:gd name="T90" fmla="*/ 214 w 272"/>
              <a:gd name="T91" fmla="*/ 53 h 84"/>
              <a:gd name="T92" fmla="*/ 221 w 272"/>
              <a:gd name="T93" fmla="*/ 43 h 84"/>
              <a:gd name="T94" fmla="*/ 223 w 272"/>
              <a:gd name="T95" fmla="*/ 37 h 84"/>
              <a:gd name="T96" fmla="*/ 243 w 272"/>
              <a:gd name="T97" fmla="*/ 35 h 84"/>
              <a:gd name="T98" fmla="*/ 257 w 272"/>
              <a:gd name="T99" fmla="*/ 33 h 84"/>
              <a:gd name="T100" fmla="*/ 257 w 272"/>
              <a:gd name="T101" fmla="*/ 28 h 84"/>
              <a:gd name="T102" fmla="*/ 264 w 272"/>
              <a:gd name="T103" fmla="*/ 26 h 84"/>
              <a:gd name="T104" fmla="*/ 272 w 272"/>
              <a:gd name="T105" fmla="*/ 22 h 84"/>
              <a:gd name="T106" fmla="*/ 266 w 272"/>
              <a:gd name="T107" fmla="*/ 1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84">
                <a:moveTo>
                  <a:pt x="49" y="30"/>
                </a:moveTo>
                <a:lnTo>
                  <a:pt x="49" y="30"/>
                </a:lnTo>
                <a:lnTo>
                  <a:pt x="47" y="24"/>
                </a:lnTo>
                <a:lnTo>
                  <a:pt x="43" y="22"/>
                </a:lnTo>
                <a:lnTo>
                  <a:pt x="41" y="18"/>
                </a:lnTo>
                <a:lnTo>
                  <a:pt x="37" y="14"/>
                </a:lnTo>
                <a:lnTo>
                  <a:pt x="37" y="14"/>
                </a:lnTo>
                <a:lnTo>
                  <a:pt x="35" y="12"/>
                </a:lnTo>
                <a:lnTo>
                  <a:pt x="35" y="10"/>
                </a:lnTo>
                <a:lnTo>
                  <a:pt x="33" y="10"/>
                </a:lnTo>
                <a:lnTo>
                  <a:pt x="31" y="8"/>
                </a:lnTo>
                <a:lnTo>
                  <a:pt x="31" y="8"/>
                </a:lnTo>
                <a:lnTo>
                  <a:pt x="29" y="6"/>
                </a:lnTo>
                <a:lnTo>
                  <a:pt x="29" y="6"/>
                </a:lnTo>
                <a:lnTo>
                  <a:pt x="27" y="8"/>
                </a:lnTo>
                <a:lnTo>
                  <a:pt x="27" y="10"/>
                </a:lnTo>
                <a:lnTo>
                  <a:pt x="25" y="12"/>
                </a:lnTo>
                <a:lnTo>
                  <a:pt x="25" y="12"/>
                </a:lnTo>
                <a:lnTo>
                  <a:pt x="18" y="12"/>
                </a:lnTo>
                <a:lnTo>
                  <a:pt x="16" y="12"/>
                </a:lnTo>
                <a:lnTo>
                  <a:pt x="14" y="10"/>
                </a:lnTo>
                <a:lnTo>
                  <a:pt x="14" y="10"/>
                </a:lnTo>
                <a:lnTo>
                  <a:pt x="12" y="6"/>
                </a:lnTo>
                <a:lnTo>
                  <a:pt x="10" y="4"/>
                </a:lnTo>
                <a:lnTo>
                  <a:pt x="8" y="2"/>
                </a:lnTo>
                <a:lnTo>
                  <a:pt x="8" y="2"/>
                </a:lnTo>
                <a:lnTo>
                  <a:pt x="0" y="2"/>
                </a:lnTo>
                <a:lnTo>
                  <a:pt x="0" y="2"/>
                </a:lnTo>
                <a:lnTo>
                  <a:pt x="2" y="12"/>
                </a:lnTo>
                <a:lnTo>
                  <a:pt x="2" y="24"/>
                </a:lnTo>
                <a:lnTo>
                  <a:pt x="2" y="24"/>
                </a:lnTo>
                <a:lnTo>
                  <a:pt x="4" y="30"/>
                </a:lnTo>
                <a:lnTo>
                  <a:pt x="10" y="39"/>
                </a:lnTo>
                <a:lnTo>
                  <a:pt x="16" y="51"/>
                </a:lnTo>
                <a:lnTo>
                  <a:pt x="16" y="51"/>
                </a:lnTo>
                <a:lnTo>
                  <a:pt x="23" y="57"/>
                </a:lnTo>
                <a:lnTo>
                  <a:pt x="31" y="65"/>
                </a:lnTo>
                <a:lnTo>
                  <a:pt x="31" y="65"/>
                </a:lnTo>
                <a:lnTo>
                  <a:pt x="47" y="73"/>
                </a:lnTo>
                <a:lnTo>
                  <a:pt x="53" y="77"/>
                </a:lnTo>
                <a:lnTo>
                  <a:pt x="57" y="80"/>
                </a:lnTo>
                <a:lnTo>
                  <a:pt x="57" y="80"/>
                </a:lnTo>
                <a:lnTo>
                  <a:pt x="59" y="75"/>
                </a:lnTo>
                <a:lnTo>
                  <a:pt x="55" y="69"/>
                </a:lnTo>
                <a:lnTo>
                  <a:pt x="49" y="57"/>
                </a:lnTo>
                <a:lnTo>
                  <a:pt x="49" y="57"/>
                </a:lnTo>
                <a:lnTo>
                  <a:pt x="47" y="53"/>
                </a:lnTo>
                <a:lnTo>
                  <a:pt x="47" y="47"/>
                </a:lnTo>
                <a:lnTo>
                  <a:pt x="49" y="30"/>
                </a:lnTo>
                <a:lnTo>
                  <a:pt x="49" y="30"/>
                </a:lnTo>
                <a:close/>
                <a:moveTo>
                  <a:pt x="261" y="14"/>
                </a:moveTo>
                <a:lnTo>
                  <a:pt x="261" y="14"/>
                </a:lnTo>
                <a:lnTo>
                  <a:pt x="253" y="14"/>
                </a:lnTo>
                <a:lnTo>
                  <a:pt x="251" y="12"/>
                </a:lnTo>
                <a:lnTo>
                  <a:pt x="249" y="10"/>
                </a:lnTo>
                <a:lnTo>
                  <a:pt x="249" y="10"/>
                </a:lnTo>
                <a:lnTo>
                  <a:pt x="247" y="8"/>
                </a:lnTo>
                <a:lnTo>
                  <a:pt x="245" y="4"/>
                </a:lnTo>
                <a:lnTo>
                  <a:pt x="241" y="0"/>
                </a:lnTo>
                <a:lnTo>
                  <a:pt x="237" y="0"/>
                </a:lnTo>
                <a:lnTo>
                  <a:pt x="237" y="0"/>
                </a:lnTo>
                <a:lnTo>
                  <a:pt x="233" y="2"/>
                </a:lnTo>
                <a:lnTo>
                  <a:pt x="229" y="6"/>
                </a:lnTo>
                <a:lnTo>
                  <a:pt x="225" y="14"/>
                </a:lnTo>
                <a:lnTo>
                  <a:pt x="225" y="14"/>
                </a:lnTo>
                <a:lnTo>
                  <a:pt x="223" y="16"/>
                </a:lnTo>
                <a:lnTo>
                  <a:pt x="221" y="18"/>
                </a:lnTo>
                <a:lnTo>
                  <a:pt x="219" y="20"/>
                </a:lnTo>
                <a:lnTo>
                  <a:pt x="217" y="24"/>
                </a:lnTo>
                <a:lnTo>
                  <a:pt x="217" y="24"/>
                </a:lnTo>
                <a:lnTo>
                  <a:pt x="217" y="26"/>
                </a:lnTo>
                <a:lnTo>
                  <a:pt x="214" y="28"/>
                </a:lnTo>
                <a:lnTo>
                  <a:pt x="214" y="28"/>
                </a:lnTo>
                <a:lnTo>
                  <a:pt x="214" y="35"/>
                </a:lnTo>
                <a:lnTo>
                  <a:pt x="214" y="37"/>
                </a:lnTo>
                <a:lnTo>
                  <a:pt x="214" y="37"/>
                </a:lnTo>
                <a:lnTo>
                  <a:pt x="214" y="37"/>
                </a:lnTo>
                <a:lnTo>
                  <a:pt x="212" y="37"/>
                </a:lnTo>
                <a:lnTo>
                  <a:pt x="210" y="37"/>
                </a:lnTo>
                <a:lnTo>
                  <a:pt x="208" y="39"/>
                </a:lnTo>
                <a:lnTo>
                  <a:pt x="204" y="39"/>
                </a:lnTo>
                <a:lnTo>
                  <a:pt x="204" y="39"/>
                </a:lnTo>
                <a:lnTo>
                  <a:pt x="202" y="37"/>
                </a:lnTo>
                <a:lnTo>
                  <a:pt x="198" y="28"/>
                </a:lnTo>
                <a:lnTo>
                  <a:pt x="198" y="28"/>
                </a:lnTo>
                <a:lnTo>
                  <a:pt x="198" y="28"/>
                </a:lnTo>
                <a:lnTo>
                  <a:pt x="198" y="28"/>
                </a:lnTo>
                <a:lnTo>
                  <a:pt x="194" y="30"/>
                </a:lnTo>
                <a:lnTo>
                  <a:pt x="190" y="37"/>
                </a:lnTo>
                <a:lnTo>
                  <a:pt x="188" y="43"/>
                </a:lnTo>
                <a:lnTo>
                  <a:pt x="184" y="49"/>
                </a:lnTo>
                <a:lnTo>
                  <a:pt x="184" y="49"/>
                </a:lnTo>
                <a:lnTo>
                  <a:pt x="182" y="53"/>
                </a:lnTo>
                <a:lnTo>
                  <a:pt x="178" y="55"/>
                </a:lnTo>
                <a:lnTo>
                  <a:pt x="163" y="55"/>
                </a:lnTo>
                <a:lnTo>
                  <a:pt x="163" y="55"/>
                </a:lnTo>
                <a:lnTo>
                  <a:pt x="161" y="57"/>
                </a:lnTo>
                <a:lnTo>
                  <a:pt x="159" y="59"/>
                </a:lnTo>
                <a:lnTo>
                  <a:pt x="157" y="63"/>
                </a:lnTo>
                <a:lnTo>
                  <a:pt x="155" y="69"/>
                </a:lnTo>
                <a:lnTo>
                  <a:pt x="155" y="73"/>
                </a:lnTo>
                <a:lnTo>
                  <a:pt x="155" y="73"/>
                </a:lnTo>
                <a:lnTo>
                  <a:pt x="153" y="75"/>
                </a:lnTo>
                <a:lnTo>
                  <a:pt x="151" y="75"/>
                </a:lnTo>
                <a:lnTo>
                  <a:pt x="147" y="73"/>
                </a:lnTo>
                <a:lnTo>
                  <a:pt x="135" y="69"/>
                </a:lnTo>
                <a:lnTo>
                  <a:pt x="135" y="69"/>
                </a:lnTo>
                <a:lnTo>
                  <a:pt x="137" y="75"/>
                </a:lnTo>
                <a:lnTo>
                  <a:pt x="139" y="77"/>
                </a:lnTo>
                <a:lnTo>
                  <a:pt x="139" y="77"/>
                </a:lnTo>
                <a:lnTo>
                  <a:pt x="141" y="80"/>
                </a:lnTo>
                <a:lnTo>
                  <a:pt x="145" y="82"/>
                </a:lnTo>
                <a:lnTo>
                  <a:pt x="147" y="84"/>
                </a:lnTo>
                <a:lnTo>
                  <a:pt x="151" y="84"/>
                </a:lnTo>
                <a:lnTo>
                  <a:pt x="151" y="84"/>
                </a:lnTo>
                <a:lnTo>
                  <a:pt x="153" y="84"/>
                </a:lnTo>
                <a:lnTo>
                  <a:pt x="159" y="84"/>
                </a:lnTo>
                <a:lnTo>
                  <a:pt x="170" y="82"/>
                </a:lnTo>
                <a:lnTo>
                  <a:pt x="170" y="82"/>
                </a:lnTo>
                <a:lnTo>
                  <a:pt x="174" y="80"/>
                </a:lnTo>
                <a:lnTo>
                  <a:pt x="178" y="77"/>
                </a:lnTo>
                <a:lnTo>
                  <a:pt x="182" y="75"/>
                </a:lnTo>
                <a:lnTo>
                  <a:pt x="182" y="75"/>
                </a:lnTo>
                <a:lnTo>
                  <a:pt x="188" y="77"/>
                </a:lnTo>
                <a:lnTo>
                  <a:pt x="190" y="80"/>
                </a:lnTo>
                <a:lnTo>
                  <a:pt x="192" y="80"/>
                </a:lnTo>
                <a:lnTo>
                  <a:pt x="196" y="80"/>
                </a:lnTo>
                <a:lnTo>
                  <a:pt x="196" y="80"/>
                </a:lnTo>
                <a:lnTo>
                  <a:pt x="206" y="75"/>
                </a:lnTo>
                <a:lnTo>
                  <a:pt x="208" y="73"/>
                </a:lnTo>
                <a:lnTo>
                  <a:pt x="208" y="69"/>
                </a:lnTo>
                <a:lnTo>
                  <a:pt x="208" y="69"/>
                </a:lnTo>
                <a:lnTo>
                  <a:pt x="208" y="65"/>
                </a:lnTo>
                <a:lnTo>
                  <a:pt x="210" y="63"/>
                </a:lnTo>
                <a:lnTo>
                  <a:pt x="212" y="61"/>
                </a:lnTo>
                <a:lnTo>
                  <a:pt x="212" y="57"/>
                </a:lnTo>
                <a:lnTo>
                  <a:pt x="212" y="57"/>
                </a:lnTo>
                <a:lnTo>
                  <a:pt x="214" y="53"/>
                </a:lnTo>
                <a:lnTo>
                  <a:pt x="217" y="53"/>
                </a:lnTo>
                <a:lnTo>
                  <a:pt x="221" y="49"/>
                </a:lnTo>
                <a:lnTo>
                  <a:pt x="221" y="43"/>
                </a:lnTo>
                <a:lnTo>
                  <a:pt x="221" y="43"/>
                </a:lnTo>
                <a:lnTo>
                  <a:pt x="221" y="41"/>
                </a:lnTo>
                <a:lnTo>
                  <a:pt x="223" y="37"/>
                </a:lnTo>
                <a:lnTo>
                  <a:pt x="229" y="35"/>
                </a:lnTo>
                <a:lnTo>
                  <a:pt x="243" y="35"/>
                </a:lnTo>
                <a:lnTo>
                  <a:pt x="243" y="35"/>
                </a:lnTo>
                <a:lnTo>
                  <a:pt x="249" y="37"/>
                </a:lnTo>
                <a:lnTo>
                  <a:pt x="249" y="37"/>
                </a:lnTo>
                <a:lnTo>
                  <a:pt x="257" y="33"/>
                </a:lnTo>
                <a:lnTo>
                  <a:pt x="259" y="30"/>
                </a:lnTo>
                <a:lnTo>
                  <a:pt x="257" y="28"/>
                </a:lnTo>
                <a:lnTo>
                  <a:pt x="257" y="28"/>
                </a:lnTo>
                <a:lnTo>
                  <a:pt x="257" y="26"/>
                </a:lnTo>
                <a:lnTo>
                  <a:pt x="257" y="26"/>
                </a:lnTo>
                <a:lnTo>
                  <a:pt x="264" y="26"/>
                </a:lnTo>
                <a:lnTo>
                  <a:pt x="268" y="24"/>
                </a:lnTo>
                <a:lnTo>
                  <a:pt x="272" y="22"/>
                </a:lnTo>
                <a:lnTo>
                  <a:pt x="272" y="22"/>
                </a:lnTo>
                <a:lnTo>
                  <a:pt x="272" y="18"/>
                </a:lnTo>
                <a:lnTo>
                  <a:pt x="268" y="16"/>
                </a:lnTo>
                <a:lnTo>
                  <a:pt x="266" y="14"/>
                </a:lnTo>
                <a:lnTo>
                  <a:pt x="261" y="14"/>
                </a:lnTo>
                <a:lnTo>
                  <a:pt x="261" y="1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8" name="Freeform 95"/>
          <p:cNvSpPr>
            <a:spLocks/>
          </p:cNvSpPr>
          <p:nvPr/>
        </p:nvSpPr>
        <p:spPr bwMode="auto">
          <a:xfrm>
            <a:off x="9310811" y="4651247"/>
            <a:ext cx="35842" cy="24169"/>
          </a:xfrm>
          <a:custGeom>
            <a:avLst/>
            <a:gdLst>
              <a:gd name="T0" fmla="*/ 6 w 16"/>
              <a:gd name="T1" fmla="*/ 11 h 11"/>
              <a:gd name="T2" fmla="*/ 6 w 16"/>
              <a:gd name="T3" fmla="*/ 11 h 11"/>
              <a:gd name="T4" fmla="*/ 10 w 16"/>
              <a:gd name="T5" fmla="*/ 11 h 11"/>
              <a:gd name="T6" fmla="*/ 12 w 16"/>
              <a:gd name="T7" fmla="*/ 9 h 11"/>
              <a:gd name="T8" fmla="*/ 14 w 16"/>
              <a:gd name="T9" fmla="*/ 9 h 11"/>
              <a:gd name="T10" fmla="*/ 16 w 16"/>
              <a:gd name="T11" fmla="*/ 9 h 11"/>
              <a:gd name="T12" fmla="*/ 16 w 16"/>
              <a:gd name="T13" fmla="*/ 9 h 11"/>
              <a:gd name="T14" fmla="*/ 16 w 16"/>
              <a:gd name="T15" fmla="*/ 9 h 11"/>
              <a:gd name="T16" fmla="*/ 16 w 16"/>
              <a:gd name="T17" fmla="*/ 7 h 11"/>
              <a:gd name="T18" fmla="*/ 16 w 16"/>
              <a:gd name="T19" fmla="*/ 0 h 11"/>
              <a:gd name="T20" fmla="*/ 16 w 16"/>
              <a:gd name="T21" fmla="*/ 0 h 11"/>
              <a:gd name="T22" fmla="*/ 12 w 16"/>
              <a:gd name="T23" fmla="*/ 0 h 11"/>
              <a:gd name="T24" fmla="*/ 10 w 16"/>
              <a:gd name="T25" fmla="*/ 2 h 11"/>
              <a:gd name="T26" fmla="*/ 8 w 16"/>
              <a:gd name="T27" fmla="*/ 2 h 11"/>
              <a:gd name="T28" fmla="*/ 8 w 16"/>
              <a:gd name="T29" fmla="*/ 2 h 11"/>
              <a:gd name="T30" fmla="*/ 8 w 16"/>
              <a:gd name="T31" fmla="*/ 5 h 11"/>
              <a:gd name="T32" fmla="*/ 6 w 16"/>
              <a:gd name="T33" fmla="*/ 5 h 11"/>
              <a:gd name="T34" fmla="*/ 0 w 16"/>
              <a:gd name="T35" fmla="*/ 0 h 11"/>
              <a:gd name="T36" fmla="*/ 0 w 16"/>
              <a:gd name="T37" fmla="*/ 0 h 11"/>
              <a:gd name="T38" fmla="*/ 4 w 16"/>
              <a:gd name="T39" fmla="*/ 9 h 11"/>
              <a:gd name="T40" fmla="*/ 6 w 16"/>
              <a:gd name="T41" fmla="*/ 11 h 11"/>
              <a:gd name="T42" fmla="*/ 6 w 16"/>
              <a:gd name="T4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1">
                <a:moveTo>
                  <a:pt x="6" y="11"/>
                </a:moveTo>
                <a:lnTo>
                  <a:pt x="6" y="11"/>
                </a:lnTo>
                <a:lnTo>
                  <a:pt x="10" y="11"/>
                </a:lnTo>
                <a:lnTo>
                  <a:pt x="12" y="9"/>
                </a:lnTo>
                <a:lnTo>
                  <a:pt x="14" y="9"/>
                </a:lnTo>
                <a:lnTo>
                  <a:pt x="16" y="9"/>
                </a:lnTo>
                <a:lnTo>
                  <a:pt x="16" y="9"/>
                </a:lnTo>
                <a:lnTo>
                  <a:pt x="16" y="9"/>
                </a:lnTo>
                <a:lnTo>
                  <a:pt x="16" y="7"/>
                </a:lnTo>
                <a:lnTo>
                  <a:pt x="16" y="0"/>
                </a:lnTo>
                <a:lnTo>
                  <a:pt x="16" y="0"/>
                </a:lnTo>
                <a:lnTo>
                  <a:pt x="12" y="0"/>
                </a:lnTo>
                <a:lnTo>
                  <a:pt x="10" y="2"/>
                </a:lnTo>
                <a:lnTo>
                  <a:pt x="8" y="2"/>
                </a:lnTo>
                <a:lnTo>
                  <a:pt x="8" y="2"/>
                </a:lnTo>
                <a:lnTo>
                  <a:pt x="8" y="5"/>
                </a:lnTo>
                <a:lnTo>
                  <a:pt x="6" y="5"/>
                </a:lnTo>
                <a:lnTo>
                  <a:pt x="0" y="0"/>
                </a:lnTo>
                <a:lnTo>
                  <a:pt x="0" y="0"/>
                </a:lnTo>
                <a:lnTo>
                  <a:pt x="4" y="9"/>
                </a:lnTo>
                <a:lnTo>
                  <a:pt x="6" y="11"/>
                </a:lnTo>
                <a:lnTo>
                  <a:pt x="6" y="1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99" name="Freeform 96"/>
          <p:cNvSpPr>
            <a:spLocks/>
          </p:cNvSpPr>
          <p:nvPr/>
        </p:nvSpPr>
        <p:spPr bwMode="auto">
          <a:xfrm>
            <a:off x="6958689" y="3539535"/>
            <a:ext cx="311377" cy="305392"/>
          </a:xfrm>
          <a:custGeom>
            <a:avLst/>
            <a:gdLst>
              <a:gd name="T0" fmla="*/ 117 w 139"/>
              <a:gd name="T1" fmla="*/ 124 h 139"/>
              <a:gd name="T2" fmla="*/ 123 w 139"/>
              <a:gd name="T3" fmla="*/ 120 h 139"/>
              <a:gd name="T4" fmla="*/ 127 w 139"/>
              <a:gd name="T5" fmla="*/ 120 h 139"/>
              <a:gd name="T6" fmla="*/ 133 w 139"/>
              <a:gd name="T7" fmla="*/ 124 h 139"/>
              <a:gd name="T8" fmla="*/ 139 w 139"/>
              <a:gd name="T9" fmla="*/ 122 h 139"/>
              <a:gd name="T10" fmla="*/ 131 w 139"/>
              <a:gd name="T11" fmla="*/ 110 h 139"/>
              <a:gd name="T12" fmla="*/ 129 w 139"/>
              <a:gd name="T13" fmla="*/ 108 h 139"/>
              <a:gd name="T14" fmla="*/ 125 w 139"/>
              <a:gd name="T15" fmla="*/ 100 h 139"/>
              <a:gd name="T16" fmla="*/ 127 w 139"/>
              <a:gd name="T17" fmla="*/ 96 h 139"/>
              <a:gd name="T18" fmla="*/ 127 w 139"/>
              <a:gd name="T19" fmla="*/ 92 h 139"/>
              <a:gd name="T20" fmla="*/ 123 w 139"/>
              <a:gd name="T21" fmla="*/ 86 h 139"/>
              <a:gd name="T22" fmla="*/ 121 w 139"/>
              <a:gd name="T23" fmla="*/ 84 h 139"/>
              <a:gd name="T24" fmla="*/ 111 w 139"/>
              <a:gd name="T25" fmla="*/ 77 h 139"/>
              <a:gd name="T26" fmla="*/ 105 w 139"/>
              <a:gd name="T27" fmla="*/ 71 h 139"/>
              <a:gd name="T28" fmla="*/ 105 w 139"/>
              <a:gd name="T29" fmla="*/ 69 h 139"/>
              <a:gd name="T30" fmla="*/ 98 w 139"/>
              <a:gd name="T31" fmla="*/ 63 h 139"/>
              <a:gd name="T32" fmla="*/ 94 w 139"/>
              <a:gd name="T33" fmla="*/ 57 h 139"/>
              <a:gd name="T34" fmla="*/ 96 w 139"/>
              <a:gd name="T35" fmla="*/ 51 h 139"/>
              <a:gd name="T36" fmla="*/ 98 w 139"/>
              <a:gd name="T37" fmla="*/ 49 h 139"/>
              <a:gd name="T38" fmla="*/ 101 w 139"/>
              <a:gd name="T39" fmla="*/ 41 h 139"/>
              <a:gd name="T40" fmla="*/ 103 w 139"/>
              <a:gd name="T41" fmla="*/ 39 h 139"/>
              <a:gd name="T42" fmla="*/ 103 w 139"/>
              <a:gd name="T43" fmla="*/ 37 h 139"/>
              <a:gd name="T44" fmla="*/ 103 w 139"/>
              <a:gd name="T45" fmla="*/ 30 h 139"/>
              <a:gd name="T46" fmla="*/ 103 w 139"/>
              <a:gd name="T47" fmla="*/ 26 h 139"/>
              <a:gd name="T48" fmla="*/ 98 w 139"/>
              <a:gd name="T49" fmla="*/ 26 h 139"/>
              <a:gd name="T50" fmla="*/ 90 w 139"/>
              <a:gd name="T51" fmla="*/ 20 h 139"/>
              <a:gd name="T52" fmla="*/ 90 w 139"/>
              <a:gd name="T53" fmla="*/ 16 h 139"/>
              <a:gd name="T54" fmla="*/ 84 w 139"/>
              <a:gd name="T55" fmla="*/ 6 h 139"/>
              <a:gd name="T56" fmla="*/ 84 w 139"/>
              <a:gd name="T57" fmla="*/ 8 h 139"/>
              <a:gd name="T58" fmla="*/ 78 w 139"/>
              <a:gd name="T59" fmla="*/ 6 h 139"/>
              <a:gd name="T60" fmla="*/ 70 w 139"/>
              <a:gd name="T61" fmla="*/ 4 h 139"/>
              <a:gd name="T62" fmla="*/ 68 w 139"/>
              <a:gd name="T63" fmla="*/ 4 h 139"/>
              <a:gd name="T64" fmla="*/ 62 w 139"/>
              <a:gd name="T65" fmla="*/ 2 h 139"/>
              <a:gd name="T66" fmla="*/ 58 w 139"/>
              <a:gd name="T67" fmla="*/ 0 h 139"/>
              <a:gd name="T68" fmla="*/ 52 w 139"/>
              <a:gd name="T69" fmla="*/ 6 h 139"/>
              <a:gd name="T70" fmla="*/ 43 w 139"/>
              <a:gd name="T71" fmla="*/ 12 h 139"/>
              <a:gd name="T72" fmla="*/ 39 w 139"/>
              <a:gd name="T73" fmla="*/ 14 h 139"/>
              <a:gd name="T74" fmla="*/ 35 w 139"/>
              <a:gd name="T75" fmla="*/ 18 h 139"/>
              <a:gd name="T76" fmla="*/ 33 w 139"/>
              <a:gd name="T77" fmla="*/ 22 h 139"/>
              <a:gd name="T78" fmla="*/ 35 w 139"/>
              <a:gd name="T79" fmla="*/ 28 h 139"/>
              <a:gd name="T80" fmla="*/ 35 w 139"/>
              <a:gd name="T81" fmla="*/ 30 h 139"/>
              <a:gd name="T82" fmla="*/ 35 w 139"/>
              <a:gd name="T83" fmla="*/ 43 h 139"/>
              <a:gd name="T84" fmla="*/ 33 w 139"/>
              <a:gd name="T85" fmla="*/ 47 h 139"/>
              <a:gd name="T86" fmla="*/ 31 w 139"/>
              <a:gd name="T87" fmla="*/ 51 h 139"/>
              <a:gd name="T88" fmla="*/ 0 w 139"/>
              <a:gd name="T89" fmla="*/ 67 h 139"/>
              <a:gd name="T90" fmla="*/ 3 w 139"/>
              <a:gd name="T91" fmla="*/ 73 h 139"/>
              <a:gd name="T92" fmla="*/ 5 w 139"/>
              <a:gd name="T93" fmla="*/ 88 h 139"/>
              <a:gd name="T94" fmla="*/ 17 w 139"/>
              <a:gd name="T95" fmla="*/ 88 h 139"/>
              <a:gd name="T96" fmla="*/ 31 w 139"/>
              <a:gd name="T97" fmla="*/ 96 h 139"/>
              <a:gd name="T98" fmla="*/ 43 w 139"/>
              <a:gd name="T99" fmla="*/ 104 h 139"/>
              <a:gd name="T100" fmla="*/ 78 w 139"/>
              <a:gd name="T101" fmla="*/ 131 h 139"/>
              <a:gd name="T102" fmla="*/ 82 w 139"/>
              <a:gd name="T103" fmla="*/ 133 h 139"/>
              <a:gd name="T104" fmla="*/ 94 w 139"/>
              <a:gd name="T105" fmla="*/ 137 h 139"/>
              <a:gd name="T106" fmla="*/ 111 w 139"/>
              <a:gd name="T107" fmla="*/ 139 h 139"/>
              <a:gd name="T108" fmla="*/ 117 w 139"/>
              <a:gd name="T109" fmla="*/ 12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 h="139">
                <a:moveTo>
                  <a:pt x="117" y="124"/>
                </a:moveTo>
                <a:lnTo>
                  <a:pt x="117" y="124"/>
                </a:lnTo>
                <a:lnTo>
                  <a:pt x="119" y="122"/>
                </a:lnTo>
                <a:lnTo>
                  <a:pt x="123" y="120"/>
                </a:lnTo>
                <a:lnTo>
                  <a:pt x="123" y="120"/>
                </a:lnTo>
                <a:lnTo>
                  <a:pt x="127" y="120"/>
                </a:lnTo>
                <a:lnTo>
                  <a:pt x="133" y="124"/>
                </a:lnTo>
                <a:lnTo>
                  <a:pt x="133" y="124"/>
                </a:lnTo>
                <a:lnTo>
                  <a:pt x="139" y="122"/>
                </a:lnTo>
                <a:lnTo>
                  <a:pt x="139" y="122"/>
                </a:lnTo>
                <a:lnTo>
                  <a:pt x="133" y="116"/>
                </a:lnTo>
                <a:lnTo>
                  <a:pt x="131" y="110"/>
                </a:lnTo>
                <a:lnTo>
                  <a:pt x="131" y="110"/>
                </a:lnTo>
                <a:lnTo>
                  <a:pt x="129" y="108"/>
                </a:lnTo>
                <a:lnTo>
                  <a:pt x="129" y="106"/>
                </a:lnTo>
                <a:lnTo>
                  <a:pt x="125" y="100"/>
                </a:lnTo>
                <a:lnTo>
                  <a:pt x="125" y="100"/>
                </a:lnTo>
                <a:lnTo>
                  <a:pt x="127" y="96"/>
                </a:lnTo>
                <a:lnTo>
                  <a:pt x="127" y="94"/>
                </a:lnTo>
                <a:lnTo>
                  <a:pt x="127" y="92"/>
                </a:lnTo>
                <a:lnTo>
                  <a:pt x="127" y="92"/>
                </a:lnTo>
                <a:lnTo>
                  <a:pt x="123" y="86"/>
                </a:lnTo>
                <a:lnTo>
                  <a:pt x="123" y="84"/>
                </a:lnTo>
                <a:lnTo>
                  <a:pt x="121" y="84"/>
                </a:lnTo>
                <a:lnTo>
                  <a:pt x="121" y="84"/>
                </a:lnTo>
                <a:lnTo>
                  <a:pt x="111" y="77"/>
                </a:lnTo>
                <a:lnTo>
                  <a:pt x="107" y="75"/>
                </a:lnTo>
                <a:lnTo>
                  <a:pt x="105" y="71"/>
                </a:lnTo>
                <a:lnTo>
                  <a:pt x="105" y="71"/>
                </a:lnTo>
                <a:lnTo>
                  <a:pt x="105" y="69"/>
                </a:lnTo>
                <a:lnTo>
                  <a:pt x="103" y="67"/>
                </a:lnTo>
                <a:lnTo>
                  <a:pt x="98" y="63"/>
                </a:lnTo>
                <a:lnTo>
                  <a:pt x="98" y="63"/>
                </a:lnTo>
                <a:lnTo>
                  <a:pt x="94" y="57"/>
                </a:lnTo>
                <a:lnTo>
                  <a:pt x="94" y="53"/>
                </a:lnTo>
                <a:lnTo>
                  <a:pt x="96" y="51"/>
                </a:lnTo>
                <a:lnTo>
                  <a:pt x="96" y="51"/>
                </a:lnTo>
                <a:lnTo>
                  <a:pt x="98" y="49"/>
                </a:lnTo>
                <a:lnTo>
                  <a:pt x="98" y="45"/>
                </a:lnTo>
                <a:lnTo>
                  <a:pt x="101" y="41"/>
                </a:lnTo>
                <a:lnTo>
                  <a:pt x="103" y="39"/>
                </a:lnTo>
                <a:lnTo>
                  <a:pt x="103" y="39"/>
                </a:lnTo>
                <a:lnTo>
                  <a:pt x="103" y="39"/>
                </a:lnTo>
                <a:lnTo>
                  <a:pt x="103" y="37"/>
                </a:lnTo>
                <a:lnTo>
                  <a:pt x="103" y="30"/>
                </a:lnTo>
                <a:lnTo>
                  <a:pt x="103" y="30"/>
                </a:lnTo>
                <a:lnTo>
                  <a:pt x="103" y="28"/>
                </a:lnTo>
                <a:lnTo>
                  <a:pt x="103" y="26"/>
                </a:lnTo>
                <a:lnTo>
                  <a:pt x="98" y="26"/>
                </a:lnTo>
                <a:lnTo>
                  <a:pt x="98" y="26"/>
                </a:lnTo>
                <a:lnTo>
                  <a:pt x="92" y="22"/>
                </a:lnTo>
                <a:lnTo>
                  <a:pt x="90" y="20"/>
                </a:lnTo>
                <a:lnTo>
                  <a:pt x="90" y="16"/>
                </a:lnTo>
                <a:lnTo>
                  <a:pt x="90" y="16"/>
                </a:lnTo>
                <a:lnTo>
                  <a:pt x="88" y="10"/>
                </a:lnTo>
                <a:lnTo>
                  <a:pt x="84" y="6"/>
                </a:lnTo>
                <a:lnTo>
                  <a:pt x="84" y="6"/>
                </a:lnTo>
                <a:lnTo>
                  <a:pt x="84" y="8"/>
                </a:lnTo>
                <a:lnTo>
                  <a:pt x="82" y="8"/>
                </a:lnTo>
                <a:lnTo>
                  <a:pt x="78" y="6"/>
                </a:lnTo>
                <a:lnTo>
                  <a:pt x="74" y="4"/>
                </a:lnTo>
                <a:lnTo>
                  <a:pt x="70" y="4"/>
                </a:lnTo>
                <a:lnTo>
                  <a:pt x="70" y="4"/>
                </a:lnTo>
                <a:lnTo>
                  <a:pt x="68" y="4"/>
                </a:lnTo>
                <a:lnTo>
                  <a:pt x="66" y="2"/>
                </a:lnTo>
                <a:lnTo>
                  <a:pt x="62" y="2"/>
                </a:lnTo>
                <a:lnTo>
                  <a:pt x="58" y="0"/>
                </a:lnTo>
                <a:lnTo>
                  <a:pt x="58" y="0"/>
                </a:lnTo>
                <a:lnTo>
                  <a:pt x="54" y="2"/>
                </a:lnTo>
                <a:lnTo>
                  <a:pt x="52" y="6"/>
                </a:lnTo>
                <a:lnTo>
                  <a:pt x="52" y="6"/>
                </a:lnTo>
                <a:lnTo>
                  <a:pt x="43" y="12"/>
                </a:lnTo>
                <a:lnTo>
                  <a:pt x="43" y="12"/>
                </a:lnTo>
                <a:lnTo>
                  <a:pt x="39" y="14"/>
                </a:lnTo>
                <a:lnTo>
                  <a:pt x="37" y="16"/>
                </a:lnTo>
                <a:lnTo>
                  <a:pt x="35" y="18"/>
                </a:lnTo>
                <a:lnTo>
                  <a:pt x="35" y="18"/>
                </a:lnTo>
                <a:lnTo>
                  <a:pt x="33" y="22"/>
                </a:lnTo>
                <a:lnTo>
                  <a:pt x="35" y="24"/>
                </a:lnTo>
                <a:lnTo>
                  <a:pt x="35" y="28"/>
                </a:lnTo>
                <a:lnTo>
                  <a:pt x="35" y="30"/>
                </a:lnTo>
                <a:lnTo>
                  <a:pt x="35" y="30"/>
                </a:lnTo>
                <a:lnTo>
                  <a:pt x="33" y="37"/>
                </a:lnTo>
                <a:lnTo>
                  <a:pt x="35" y="43"/>
                </a:lnTo>
                <a:lnTo>
                  <a:pt x="35" y="43"/>
                </a:lnTo>
                <a:lnTo>
                  <a:pt x="33" y="47"/>
                </a:lnTo>
                <a:lnTo>
                  <a:pt x="31" y="51"/>
                </a:lnTo>
                <a:lnTo>
                  <a:pt x="31" y="51"/>
                </a:lnTo>
                <a:lnTo>
                  <a:pt x="0" y="67"/>
                </a:lnTo>
                <a:lnTo>
                  <a:pt x="0" y="67"/>
                </a:lnTo>
                <a:lnTo>
                  <a:pt x="3" y="73"/>
                </a:lnTo>
                <a:lnTo>
                  <a:pt x="3" y="73"/>
                </a:lnTo>
                <a:lnTo>
                  <a:pt x="5" y="88"/>
                </a:lnTo>
                <a:lnTo>
                  <a:pt x="5" y="88"/>
                </a:lnTo>
                <a:lnTo>
                  <a:pt x="17" y="88"/>
                </a:lnTo>
                <a:lnTo>
                  <a:pt x="17" y="88"/>
                </a:lnTo>
                <a:lnTo>
                  <a:pt x="21" y="92"/>
                </a:lnTo>
                <a:lnTo>
                  <a:pt x="31" y="96"/>
                </a:lnTo>
                <a:lnTo>
                  <a:pt x="43" y="104"/>
                </a:lnTo>
                <a:lnTo>
                  <a:pt x="43" y="104"/>
                </a:lnTo>
                <a:lnTo>
                  <a:pt x="60" y="116"/>
                </a:lnTo>
                <a:lnTo>
                  <a:pt x="78" y="131"/>
                </a:lnTo>
                <a:lnTo>
                  <a:pt x="78" y="131"/>
                </a:lnTo>
                <a:lnTo>
                  <a:pt x="82" y="133"/>
                </a:lnTo>
                <a:lnTo>
                  <a:pt x="86" y="135"/>
                </a:lnTo>
                <a:lnTo>
                  <a:pt x="94" y="137"/>
                </a:lnTo>
                <a:lnTo>
                  <a:pt x="94" y="137"/>
                </a:lnTo>
                <a:lnTo>
                  <a:pt x="111" y="139"/>
                </a:lnTo>
                <a:lnTo>
                  <a:pt x="111" y="139"/>
                </a:lnTo>
                <a:lnTo>
                  <a:pt x="117" y="124"/>
                </a:lnTo>
                <a:lnTo>
                  <a:pt x="117" y="124"/>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0" name="Freeform 97"/>
          <p:cNvSpPr>
            <a:spLocks/>
          </p:cNvSpPr>
          <p:nvPr/>
        </p:nvSpPr>
        <p:spPr bwMode="auto">
          <a:xfrm>
            <a:off x="7207342" y="3803180"/>
            <a:ext cx="58243" cy="59322"/>
          </a:xfrm>
          <a:custGeom>
            <a:avLst/>
            <a:gdLst>
              <a:gd name="T0" fmla="*/ 8 w 26"/>
              <a:gd name="T1" fmla="*/ 19 h 27"/>
              <a:gd name="T2" fmla="*/ 16 w 26"/>
              <a:gd name="T3" fmla="*/ 25 h 27"/>
              <a:gd name="T4" fmla="*/ 26 w 26"/>
              <a:gd name="T5" fmla="*/ 27 h 27"/>
              <a:gd name="T6" fmla="*/ 26 w 26"/>
              <a:gd name="T7" fmla="*/ 27 h 27"/>
              <a:gd name="T8" fmla="*/ 20 w 26"/>
              <a:gd name="T9" fmla="*/ 9 h 27"/>
              <a:gd name="T10" fmla="*/ 20 w 26"/>
              <a:gd name="T11" fmla="*/ 9 h 27"/>
              <a:gd name="T12" fmla="*/ 22 w 26"/>
              <a:gd name="T13" fmla="*/ 4 h 27"/>
              <a:gd name="T14" fmla="*/ 22 w 26"/>
              <a:gd name="T15" fmla="*/ 4 h 27"/>
              <a:gd name="T16" fmla="*/ 16 w 26"/>
              <a:gd name="T17" fmla="*/ 0 h 27"/>
              <a:gd name="T18" fmla="*/ 12 w 26"/>
              <a:gd name="T19" fmla="*/ 0 h 27"/>
              <a:gd name="T20" fmla="*/ 12 w 26"/>
              <a:gd name="T21" fmla="*/ 0 h 27"/>
              <a:gd name="T22" fmla="*/ 8 w 26"/>
              <a:gd name="T23" fmla="*/ 2 h 27"/>
              <a:gd name="T24" fmla="*/ 6 w 26"/>
              <a:gd name="T25" fmla="*/ 4 h 27"/>
              <a:gd name="T26" fmla="*/ 6 w 26"/>
              <a:gd name="T27" fmla="*/ 4 h 27"/>
              <a:gd name="T28" fmla="*/ 0 w 26"/>
              <a:gd name="T29" fmla="*/ 19 h 27"/>
              <a:gd name="T30" fmla="*/ 0 w 26"/>
              <a:gd name="T31" fmla="*/ 19 h 27"/>
              <a:gd name="T32" fmla="*/ 8 w 26"/>
              <a:gd name="T33" fmla="*/ 19 h 27"/>
              <a:gd name="T34" fmla="*/ 8 w 26"/>
              <a:gd name="T35"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7">
                <a:moveTo>
                  <a:pt x="8" y="19"/>
                </a:moveTo>
                <a:lnTo>
                  <a:pt x="16" y="25"/>
                </a:lnTo>
                <a:lnTo>
                  <a:pt x="26" y="27"/>
                </a:lnTo>
                <a:lnTo>
                  <a:pt x="26" y="27"/>
                </a:lnTo>
                <a:lnTo>
                  <a:pt x="20" y="9"/>
                </a:lnTo>
                <a:lnTo>
                  <a:pt x="20" y="9"/>
                </a:lnTo>
                <a:lnTo>
                  <a:pt x="22" y="4"/>
                </a:lnTo>
                <a:lnTo>
                  <a:pt x="22" y="4"/>
                </a:lnTo>
                <a:lnTo>
                  <a:pt x="16" y="0"/>
                </a:lnTo>
                <a:lnTo>
                  <a:pt x="12" y="0"/>
                </a:lnTo>
                <a:lnTo>
                  <a:pt x="12" y="0"/>
                </a:lnTo>
                <a:lnTo>
                  <a:pt x="8" y="2"/>
                </a:lnTo>
                <a:lnTo>
                  <a:pt x="6" y="4"/>
                </a:lnTo>
                <a:lnTo>
                  <a:pt x="6" y="4"/>
                </a:lnTo>
                <a:lnTo>
                  <a:pt x="0" y="19"/>
                </a:lnTo>
                <a:lnTo>
                  <a:pt x="0" y="19"/>
                </a:lnTo>
                <a:lnTo>
                  <a:pt x="8" y="19"/>
                </a:lnTo>
                <a:lnTo>
                  <a:pt x="8" y="19"/>
                </a:lnTo>
                <a:close/>
              </a:path>
            </a:pathLst>
          </a:custGeom>
          <a:pattFill prst="wdUpDiag">
            <a:fgClr>
              <a:schemeClr val="accent1"/>
            </a:fgClr>
            <a:bgClr>
              <a:srgbClr val="EB640A"/>
            </a:bgClr>
          </a:patt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1" name="Freeform 98"/>
          <p:cNvSpPr>
            <a:spLocks noEditPoints="1"/>
          </p:cNvSpPr>
          <p:nvPr/>
        </p:nvSpPr>
        <p:spPr bwMode="auto">
          <a:xfrm>
            <a:off x="5601175" y="3005650"/>
            <a:ext cx="452504" cy="384487"/>
          </a:xfrm>
          <a:custGeom>
            <a:avLst/>
            <a:gdLst>
              <a:gd name="T0" fmla="*/ 171 w 202"/>
              <a:gd name="T1" fmla="*/ 36 h 175"/>
              <a:gd name="T2" fmla="*/ 161 w 202"/>
              <a:gd name="T3" fmla="*/ 32 h 175"/>
              <a:gd name="T4" fmla="*/ 147 w 202"/>
              <a:gd name="T5" fmla="*/ 28 h 175"/>
              <a:gd name="T6" fmla="*/ 141 w 202"/>
              <a:gd name="T7" fmla="*/ 24 h 175"/>
              <a:gd name="T8" fmla="*/ 137 w 202"/>
              <a:gd name="T9" fmla="*/ 18 h 175"/>
              <a:gd name="T10" fmla="*/ 131 w 202"/>
              <a:gd name="T11" fmla="*/ 20 h 175"/>
              <a:gd name="T12" fmla="*/ 127 w 202"/>
              <a:gd name="T13" fmla="*/ 16 h 175"/>
              <a:gd name="T14" fmla="*/ 116 w 202"/>
              <a:gd name="T15" fmla="*/ 10 h 175"/>
              <a:gd name="T16" fmla="*/ 110 w 202"/>
              <a:gd name="T17" fmla="*/ 6 h 175"/>
              <a:gd name="T18" fmla="*/ 104 w 202"/>
              <a:gd name="T19" fmla="*/ 0 h 175"/>
              <a:gd name="T20" fmla="*/ 100 w 202"/>
              <a:gd name="T21" fmla="*/ 0 h 175"/>
              <a:gd name="T22" fmla="*/ 92 w 202"/>
              <a:gd name="T23" fmla="*/ 6 h 175"/>
              <a:gd name="T24" fmla="*/ 88 w 202"/>
              <a:gd name="T25" fmla="*/ 20 h 175"/>
              <a:gd name="T26" fmla="*/ 71 w 202"/>
              <a:gd name="T27" fmla="*/ 22 h 175"/>
              <a:gd name="T28" fmla="*/ 67 w 202"/>
              <a:gd name="T29" fmla="*/ 32 h 175"/>
              <a:gd name="T30" fmla="*/ 49 w 202"/>
              <a:gd name="T31" fmla="*/ 26 h 175"/>
              <a:gd name="T32" fmla="*/ 41 w 202"/>
              <a:gd name="T33" fmla="*/ 26 h 175"/>
              <a:gd name="T34" fmla="*/ 45 w 202"/>
              <a:gd name="T35" fmla="*/ 36 h 175"/>
              <a:gd name="T36" fmla="*/ 43 w 202"/>
              <a:gd name="T37" fmla="*/ 47 h 175"/>
              <a:gd name="T38" fmla="*/ 31 w 202"/>
              <a:gd name="T39" fmla="*/ 47 h 175"/>
              <a:gd name="T40" fmla="*/ 22 w 202"/>
              <a:gd name="T41" fmla="*/ 41 h 175"/>
              <a:gd name="T42" fmla="*/ 14 w 202"/>
              <a:gd name="T43" fmla="*/ 43 h 175"/>
              <a:gd name="T44" fmla="*/ 0 w 202"/>
              <a:gd name="T45" fmla="*/ 45 h 175"/>
              <a:gd name="T46" fmla="*/ 2 w 202"/>
              <a:gd name="T47" fmla="*/ 53 h 175"/>
              <a:gd name="T48" fmla="*/ 2 w 202"/>
              <a:gd name="T49" fmla="*/ 59 h 175"/>
              <a:gd name="T50" fmla="*/ 20 w 202"/>
              <a:gd name="T51" fmla="*/ 65 h 175"/>
              <a:gd name="T52" fmla="*/ 33 w 202"/>
              <a:gd name="T53" fmla="*/ 69 h 175"/>
              <a:gd name="T54" fmla="*/ 37 w 202"/>
              <a:gd name="T55" fmla="*/ 75 h 175"/>
              <a:gd name="T56" fmla="*/ 49 w 202"/>
              <a:gd name="T57" fmla="*/ 88 h 175"/>
              <a:gd name="T58" fmla="*/ 51 w 202"/>
              <a:gd name="T59" fmla="*/ 96 h 175"/>
              <a:gd name="T60" fmla="*/ 51 w 202"/>
              <a:gd name="T61" fmla="*/ 106 h 175"/>
              <a:gd name="T62" fmla="*/ 51 w 202"/>
              <a:gd name="T63" fmla="*/ 122 h 175"/>
              <a:gd name="T64" fmla="*/ 43 w 202"/>
              <a:gd name="T65" fmla="*/ 143 h 175"/>
              <a:gd name="T66" fmla="*/ 51 w 202"/>
              <a:gd name="T67" fmla="*/ 147 h 175"/>
              <a:gd name="T68" fmla="*/ 73 w 202"/>
              <a:gd name="T69" fmla="*/ 153 h 175"/>
              <a:gd name="T70" fmla="*/ 78 w 202"/>
              <a:gd name="T71" fmla="*/ 151 h 175"/>
              <a:gd name="T72" fmla="*/ 98 w 202"/>
              <a:gd name="T73" fmla="*/ 157 h 175"/>
              <a:gd name="T74" fmla="*/ 112 w 202"/>
              <a:gd name="T75" fmla="*/ 155 h 175"/>
              <a:gd name="T76" fmla="*/ 118 w 202"/>
              <a:gd name="T77" fmla="*/ 141 h 175"/>
              <a:gd name="T78" fmla="*/ 139 w 202"/>
              <a:gd name="T79" fmla="*/ 141 h 175"/>
              <a:gd name="T80" fmla="*/ 157 w 202"/>
              <a:gd name="T81" fmla="*/ 147 h 175"/>
              <a:gd name="T82" fmla="*/ 171 w 202"/>
              <a:gd name="T83" fmla="*/ 137 h 175"/>
              <a:gd name="T84" fmla="*/ 176 w 202"/>
              <a:gd name="T85" fmla="*/ 130 h 175"/>
              <a:gd name="T86" fmla="*/ 169 w 202"/>
              <a:gd name="T87" fmla="*/ 126 h 175"/>
              <a:gd name="T88" fmla="*/ 167 w 202"/>
              <a:gd name="T89" fmla="*/ 120 h 175"/>
              <a:gd name="T90" fmla="*/ 163 w 202"/>
              <a:gd name="T91" fmla="*/ 112 h 175"/>
              <a:gd name="T92" fmla="*/ 165 w 202"/>
              <a:gd name="T93" fmla="*/ 110 h 175"/>
              <a:gd name="T94" fmla="*/ 167 w 202"/>
              <a:gd name="T95" fmla="*/ 102 h 175"/>
              <a:gd name="T96" fmla="*/ 165 w 202"/>
              <a:gd name="T97" fmla="*/ 92 h 175"/>
              <a:gd name="T98" fmla="*/ 161 w 202"/>
              <a:gd name="T99" fmla="*/ 88 h 175"/>
              <a:gd name="T100" fmla="*/ 157 w 202"/>
              <a:gd name="T101" fmla="*/ 90 h 175"/>
              <a:gd name="T102" fmla="*/ 159 w 202"/>
              <a:gd name="T103" fmla="*/ 79 h 175"/>
              <a:gd name="T104" fmla="*/ 167 w 202"/>
              <a:gd name="T105" fmla="*/ 69 h 175"/>
              <a:gd name="T106" fmla="*/ 176 w 202"/>
              <a:gd name="T107" fmla="*/ 63 h 175"/>
              <a:gd name="T108" fmla="*/ 182 w 202"/>
              <a:gd name="T109" fmla="*/ 43 h 175"/>
              <a:gd name="T110" fmla="*/ 178 w 202"/>
              <a:gd name="T111" fmla="*/ 39 h 175"/>
              <a:gd name="T112" fmla="*/ 198 w 202"/>
              <a:gd name="T113" fmla="*/ 151 h 175"/>
              <a:gd name="T114" fmla="*/ 190 w 202"/>
              <a:gd name="T115" fmla="*/ 159 h 175"/>
              <a:gd name="T116" fmla="*/ 198 w 202"/>
              <a:gd name="T117" fmla="*/ 175 h 175"/>
              <a:gd name="T118" fmla="*/ 202 w 202"/>
              <a:gd name="T119" fmla="*/ 16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 h="175">
                <a:moveTo>
                  <a:pt x="178" y="39"/>
                </a:moveTo>
                <a:lnTo>
                  <a:pt x="178" y="39"/>
                </a:lnTo>
                <a:lnTo>
                  <a:pt x="176" y="39"/>
                </a:lnTo>
                <a:lnTo>
                  <a:pt x="171" y="36"/>
                </a:lnTo>
                <a:lnTo>
                  <a:pt x="171" y="36"/>
                </a:lnTo>
                <a:lnTo>
                  <a:pt x="165" y="34"/>
                </a:lnTo>
                <a:lnTo>
                  <a:pt x="161" y="32"/>
                </a:lnTo>
                <a:lnTo>
                  <a:pt x="161" y="32"/>
                </a:lnTo>
                <a:lnTo>
                  <a:pt x="159" y="30"/>
                </a:lnTo>
                <a:lnTo>
                  <a:pt x="155" y="28"/>
                </a:lnTo>
                <a:lnTo>
                  <a:pt x="147" y="28"/>
                </a:lnTo>
                <a:lnTo>
                  <a:pt x="147" y="28"/>
                </a:lnTo>
                <a:lnTo>
                  <a:pt x="145" y="28"/>
                </a:lnTo>
                <a:lnTo>
                  <a:pt x="143" y="26"/>
                </a:lnTo>
                <a:lnTo>
                  <a:pt x="143" y="24"/>
                </a:lnTo>
                <a:lnTo>
                  <a:pt x="141" y="24"/>
                </a:lnTo>
                <a:lnTo>
                  <a:pt x="141" y="24"/>
                </a:lnTo>
                <a:lnTo>
                  <a:pt x="139" y="24"/>
                </a:lnTo>
                <a:lnTo>
                  <a:pt x="137" y="22"/>
                </a:lnTo>
                <a:lnTo>
                  <a:pt x="137" y="18"/>
                </a:lnTo>
                <a:lnTo>
                  <a:pt x="137" y="18"/>
                </a:lnTo>
                <a:lnTo>
                  <a:pt x="135" y="16"/>
                </a:lnTo>
                <a:lnTo>
                  <a:pt x="135" y="18"/>
                </a:lnTo>
                <a:lnTo>
                  <a:pt x="131" y="20"/>
                </a:lnTo>
                <a:lnTo>
                  <a:pt x="131" y="20"/>
                </a:lnTo>
                <a:lnTo>
                  <a:pt x="129" y="20"/>
                </a:lnTo>
                <a:lnTo>
                  <a:pt x="127" y="20"/>
                </a:lnTo>
                <a:lnTo>
                  <a:pt x="127" y="16"/>
                </a:lnTo>
                <a:lnTo>
                  <a:pt x="127" y="16"/>
                </a:lnTo>
                <a:lnTo>
                  <a:pt x="122" y="14"/>
                </a:lnTo>
                <a:lnTo>
                  <a:pt x="116" y="10"/>
                </a:lnTo>
                <a:lnTo>
                  <a:pt x="116" y="10"/>
                </a:lnTo>
                <a:lnTo>
                  <a:pt x="112" y="8"/>
                </a:lnTo>
                <a:lnTo>
                  <a:pt x="110" y="6"/>
                </a:lnTo>
                <a:lnTo>
                  <a:pt x="110" y="6"/>
                </a:lnTo>
                <a:lnTo>
                  <a:pt x="110" y="6"/>
                </a:lnTo>
                <a:lnTo>
                  <a:pt x="108" y="6"/>
                </a:lnTo>
                <a:lnTo>
                  <a:pt x="106" y="6"/>
                </a:lnTo>
                <a:lnTo>
                  <a:pt x="104" y="0"/>
                </a:lnTo>
                <a:lnTo>
                  <a:pt x="104" y="0"/>
                </a:lnTo>
                <a:lnTo>
                  <a:pt x="104" y="0"/>
                </a:lnTo>
                <a:lnTo>
                  <a:pt x="102" y="0"/>
                </a:lnTo>
                <a:lnTo>
                  <a:pt x="102" y="0"/>
                </a:lnTo>
                <a:lnTo>
                  <a:pt x="100" y="0"/>
                </a:lnTo>
                <a:lnTo>
                  <a:pt x="100" y="0"/>
                </a:lnTo>
                <a:lnTo>
                  <a:pt x="96" y="0"/>
                </a:lnTo>
                <a:lnTo>
                  <a:pt x="94" y="2"/>
                </a:lnTo>
                <a:lnTo>
                  <a:pt x="92" y="6"/>
                </a:lnTo>
                <a:lnTo>
                  <a:pt x="92" y="12"/>
                </a:lnTo>
                <a:lnTo>
                  <a:pt x="92" y="12"/>
                </a:lnTo>
                <a:lnTo>
                  <a:pt x="90" y="16"/>
                </a:lnTo>
                <a:lnTo>
                  <a:pt x="88" y="20"/>
                </a:lnTo>
                <a:lnTo>
                  <a:pt x="82" y="20"/>
                </a:lnTo>
                <a:lnTo>
                  <a:pt x="78" y="22"/>
                </a:lnTo>
                <a:lnTo>
                  <a:pt x="78" y="22"/>
                </a:lnTo>
                <a:lnTo>
                  <a:pt x="71" y="22"/>
                </a:lnTo>
                <a:lnTo>
                  <a:pt x="69" y="26"/>
                </a:lnTo>
                <a:lnTo>
                  <a:pt x="69" y="28"/>
                </a:lnTo>
                <a:lnTo>
                  <a:pt x="67" y="32"/>
                </a:lnTo>
                <a:lnTo>
                  <a:pt x="67" y="32"/>
                </a:lnTo>
                <a:lnTo>
                  <a:pt x="63" y="32"/>
                </a:lnTo>
                <a:lnTo>
                  <a:pt x="57" y="32"/>
                </a:lnTo>
                <a:lnTo>
                  <a:pt x="53" y="28"/>
                </a:lnTo>
                <a:lnTo>
                  <a:pt x="49" y="26"/>
                </a:lnTo>
                <a:lnTo>
                  <a:pt x="49" y="26"/>
                </a:lnTo>
                <a:lnTo>
                  <a:pt x="47" y="24"/>
                </a:lnTo>
                <a:lnTo>
                  <a:pt x="43" y="24"/>
                </a:lnTo>
                <a:lnTo>
                  <a:pt x="41" y="26"/>
                </a:lnTo>
                <a:lnTo>
                  <a:pt x="41" y="28"/>
                </a:lnTo>
                <a:lnTo>
                  <a:pt x="41" y="30"/>
                </a:lnTo>
                <a:lnTo>
                  <a:pt x="41" y="30"/>
                </a:lnTo>
                <a:lnTo>
                  <a:pt x="45" y="36"/>
                </a:lnTo>
                <a:lnTo>
                  <a:pt x="45" y="41"/>
                </a:lnTo>
                <a:lnTo>
                  <a:pt x="45" y="45"/>
                </a:lnTo>
                <a:lnTo>
                  <a:pt x="43" y="47"/>
                </a:lnTo>
                <a:lnTo>
                  <a:pt x="43" y="47"/>
                </a:lnTo>
                <a:lnTo>
                  <a:pt x="41" y="47"/>
                </a:lnTo>
                <a:lnTo>
                  <a:pt x="37" y="47"/>
                </a:lnTo>
                <a:lnTo>
                  <a:pt x="35" y="45"/>
                </a:lnTo>
                <a:lnTo>
                  <a:pt x="31" y="47"/>
                </a:lnTo>
                <a:lnTo>
                  <a:pt x="31" y="47"/>
                </a:lnTo>
                <a:lnTo>
                  <a:pt x="29" y="47"/>
                </a:lnTo>
                <a:lnTo>
                  <a:pt x="26" y="45"/>
                </a:lnTo>
                <a:lnTo>
                  <a:pt x="22" y="41"/>
                </a:lnTo>
                <a:lnTo>
                  <a:pt x="22" y="41"/>
                </a:lnTo>
                <a:lnTo>
                  <a:pt x="20" y="41"/>
                </a:lnTo>
                <a:lnTo>
                  <a:pt x="16" y="43"/>
                </a:lnTo>
                <a:lnTo>
                  <a:pt x="14" y="43"/>
                </a:lnTo>
                <a:lnTo>
                  <a:pt x="8" y="43"/>
                </a:lnTo>
                <a:lnTo>
                  <a:pt x="8" y="43"/>
                </a:lnTo>
                <a:lnTo>
                  <a:pt x="4" y="43"/>
                </a:lnTo>
                <a:lnTo>
                  <a:pt x="0" y="45"/>
                </a:lnTo>
                <a:lnTo>
                  <a:pt x="0" y="47"/>
                </a:lnTo>
                <a:lnTo>
                  <a:pt x="0" y="51"/>
                </a:lnTo>
                <a:lnTo>
                  <a:pt x="0" y="51"/>
                </a:lnTo>
                <a:lnTo>
                  <a:pt x="2" y="53"/>
                </a:lnTo>
                <a:lnTo>
                  <a:pt x="2" y="55"/>
                </a:lnTo>
                <a:lnTo>
                  <a:pt x="2" y="57"/>
                </a:lnTo>
                <a:lnTo>
                  <a:pt x="2" y="59"/>
                </a:lnTo>
                <a:lnTo>
                  <a:pt x="2" y="59"/>
                </a:lnTo>
                <a:lnTo>
                  <a:pt x="4" y="61"/>
                </a:lnTo>
                <a:lnTo>
                  <a:pt x="10" y="61"/>
                </a:lnTo>
                <a:lnTo>
                  <a:pt x="20" y="65"/>
                </a:lnTo>
                <a:lnTo>
                  <a:pt x="20" y="65"/>
                </a:lnTo>
                <a:lnTo>
                  <a:pt x="24" y="67"/>
                </a:lnTo>
                <a:lnTo>
                  <a:pt x="29" y="67"/>
                </a:lnTo>
                <a:lnTo>
                  <a:pt x="31" y="67"/>
                </a:lnTo>
                <a:lnTo>
                  <a:pt x="33" y="69"/>
                </a:lnTo>
                <a:lnTo>
                  <a:pt x="33" y="69"/>
                </a:lnTo>
                <a:lnTo>
                  <a:pt x="37" y="71"/>
                </a:lnTo>
                <a:lnTo>
                  <a:pt x="37" y="75"/>
                </a:lnTo>
                <a:lnTo>
                  <a:pt x="37" y="75"/>
                </a:lnTo>
                <a:lnTo>
                  <a:pt x="39" y="79"/>
                </a:lnTo>
                <a:lnTo>
                  <a:pt x="41" y="81"/>
                </a:lnTo>
                <a:lnTo>
                  <a:pt x="43" y="86"/>
                </a:lnTo>
                <a:lnTo>
                  <a:pt x="49" y="88"/>
                </a:lnTo>
                <a:lnTo>
                  <a:pt x="49" y="88"/>
                </a:lnTo>
                <a:lnTo>
                  <a:pt x="51" y="90"/>
                </a:lnTo>
                <a:lnTo>
                  <a:pt x="53" y="92"/>
                </a:lnTo>
                <a:lnTo>
                  <a:pt x="51" y="96"/>
                </a:lnTo>
                <a:lnTo>
                  <a:pt x="53" y="98"/>
                </a:lnTo>
                <a:lnTo>
                  <a:pt x="53" y="98"/>
                </a:lnTo>
                <a:lnTo>
                  <a:pt x="53" y="102"/>
                </a:lnTo>
                <a:lnTo>
                  <a:pt x="51" y="106"/>
                </a:lnTo>
                <a:lnTo>
                  <a:pt x="51" y="112"/>
                </a:lnTo>
                <a:lnTo>
                  <a:pt x="51" y="116"/>
                </a:lnTo>
                <a:lnTo>
                  <a:pt x="51" y="116"/>
                </a:lnTo>
                <a:lnTo>
                  <a:pt x="51" y="122"/>
                </a:lnTo>
                <a:lnTo>
                  <a:pt x="49" y="130"/>
                </a:lnTo>
                <a:lnTo>
                  <a:pt x="47" y="139"/>
                </a:lnTo>
                <a:lnTo>
                  <a:pt x="43" y="143"/>
                </a:lnTo>
                <a:lnTo>
                  <a:pt x="43" y="143"/>
                </a:lnTo>
                <a:lnTo>
                  <a:pt x="43" y="143"/>
                </a:lnTo>
                <a:lnTo>
                  <a:pt x="43" y="143"/>
                </a:lnTo>
                <a:lnTo>
                  <a:pt x="51" y="147"/>
                </a:lnTo>
                <a:lnTo>
                  <a:pt x="51" y="147"/>
                </a:lnTo>
                <a:lnTo>
                  <a:pt x="65" y="153"/>
                </a:lnTo>
                <a:lnTo>
                  <a:pt x="65" y="153"/>
                </a:lnTo>
                <a:lnTo>
                  <a:pt x="71" y="155"/>
                </a:lnTo>
                <a:lnTo>
                  <a:pt x="73" y="153"/>
                </a:lnTo>
                <a:lnTo>
                  <a:pt x="75" y="153"/>
                </a:lnTo>
                <a:lnTo>
                  <a:pt x="75" y="153"/>
                </a:lnTo>
                <a:lnTo>
                  <a:pt x="75" y="151"/>
                </a:lnTo>
                <a:lnTo>
                  <a:pt x="78" y="151"/>
                </a:lnTo>
                <a:lnTo>
                  <a:pt x="82" y="153"/>
                </a:lnTo>
                <a:lnTo>
                  <a:pt x="82" y="153"/>
                </a:lnTo>
                <a:lnTo>
                  <a:pt x="90" y="157"/>
                </a:lnTo>
                <a:lnTo>
                  <a:pt x="98" y="157"/>
                </a:lnTo>
                <a:lnTo>
                  <a:pt x="98" y="157"/>
                </a:lnTo>
                <a:lnTo>
                  <a:pt x="112" y="159"/>
                </a:lnTo>
                <a:lnTo>
                  <a:pt x="112" y="159"/>
                </a:lnTo>
                <a:lnTo>
                  <a:pt x="112" y="155"/>
                </a:lnTo>
                <a:lnTo>
                  <a:pt x="112" y="155"/>
                </a:lnTo>
                <a:lnTo>
                  <a:pt x="112" y="149"/>
                </a:lnTo>
                <a:lnTo>
                  <a:pt x="114" y="145"/>
                </a:lnTo>
                <a:lnTo>
                  <a:pt x="118" y="141"/>
                </a:lnTo>
                <a:lnTo>
                  <a:pt x="124" y="141"/>
                </a:lnTo>
                <a:lnTo>
                  <a:pt x="124" y="141"/>
                </a:lnTo>
                <a:lnTo>
                  <a:pt x="131" y="141"/>
                </a:lnTo>
                <a:lnTo>
                  <a:pt x="139" y="141"/>
                </a:lnTo>
                <a:lnTo>
                  <a:pt x="149" y="147"/>
                </a:lnTo>
                <a:lnTo>
                  <a:pt x="149" y="147"/>
                </a:lnTo>
                <a:lnTo>
                  <a:pt x="153" y="147"/>
                </a:lnTo>
                <a:lnTo>
                  <a:pt x="157" y="147"/>
                </a:lnTo>
                <a:lnTo>
                  <a:pt x="161" y="145"/>
                </a:lnTo>
                <a:lnTo>
                  <a:pt x="165" y="141"/>
                </a:lnTo>
                <a:lnTo>
                  <a:pt x="165" y="141"/>
                </a:lnTo>
                <a:lnTo>
                  <a:pt x="171" y="137"/>
                </a:lnTo>
                <a:lnTo>
                  <a:pt x="176" y="135"/>
                </a:lnTo>
                <a:lnTo>
                  <a:pt x="176" y="135"/>
                </a:lnTo>
                <a:lnTo>
                  <a:pt x="176" y="130"/>
                </a:lnTo>
                <a:lnTo>
                  <a:pt x="176" y="130"/>
                </a:lnTo>
                <a:lnTo>
                  <a:pt x="176" y="128"/>
                </a:lnTo>
                <a:lnTo>
                  <a:pt x="176" y="128"/>
                </a:lnTo>
                <a:lnTo>
                  <a:pt x="169" y="126"/>
                </a:lnTo>
                <a:lnTo>
                  <a:pt x="169" y="126"/>
                </a:lnTo>
                <a:lnTo>
                  <a:pt x="167" y="124"/>
                </a:lnTo>
                <a:lnTo>
                  <a:pt x="165" y="122"/>
                </a:lnTo>
                <a:lnTo>
                  <a:pt x="167" y="120"/>
                </a:lnTo>
                <a:lnTo>
                  <a:pt x="167" y="120"/>
                </a:lnTo>
                <a:lnTo>
                  <a:pt x="167" y="118"/>
                </a:lnTo>
                <a:lnTo>
                  <a:pt x="167" y="116"/>
                </a:lnTo>
                <a:lnTo>
                  <a:pt x="163" y="112"/>
                </a:lnTo>
                <a:lnTo>
                  <a:pt x="163" y="112"/>
                </a:lnTo>
                <a:lnTo>
                  <a:pt x="161" y="110"/>
                </a:lnTo>
                <a:lnTo>
                  <a:pt x="163" y="110"/>
                </a:lnTo>
                <a:lnTo>
                  <a:pt x="165" y="110"/>
                </a:lnTo>
                <a:lnTo>
                  <a:pt x="165" y="110"/>
                </a:lnTo>
                <a:lnTo>
                  <a:pt x="167" y="106"/>
                </a:lnTo>
                <a:lnTo>
                  <a:pt x="167" y="104"/>
                </a:lnTo>
                <a:lnTo>
                  <a:pt x="167" y="104"/>
                </a:lnTo>
                <a:lnTo>
                  <a:pt x="167" y="102"/>
                </a:lnTo>
                <a:lnTo>
                  <a:pt x="167" y="96"/>
                </a:lnTo>
                <a:lnTo>
                  <a:pt x="167" y="96"/>
                </a:lnTo>
                <a:lnTo>
                  <a:pt x="167" y="94"/>
                </a:lnTo>
                <a:lnTo>
                  <a:pt x="165" y="92"/>
                </a:lnTo>
                <a:lnTo>
                  <a:pt x="163" y="90"/>
                </a:lnTo>
                <a:lnTo>
                  <a:pt x="163" y="90"/>
                </a:lnTo>
                <a:lnTo>
                  <a:pt x="163" y="88"/>
                </a:lnTo>
                <a:lnTo>
                  <a:pt x="161" y="88"/>
                </a:lnTo>
                <a:lnTo>
                  <a:pt x="159" y="88"/>
                </a:lnTo>
                <a:lnTo>
                  <a:pt x="157" y="90"/>
                </a:lnTo>
                <a:lnTo>
                  <a:pt x="157" y="90"/>
                </a:lnTo>
                <a:lnTo>
                  <a:pt x="157" y="90"/>
                </a:lnTo>
                <a:lnTo>
                  <a:pt x="155" y="90"/>
                </a:lnTo>
                <a:lnTo>
                  <a:pt x="157" y="83"/>
                </a:lnTo>
                <a:lnTo>
                  <a:pt x="157" y="83"/>
                </a:lnTo>
                <a:lnTo>
                  <a:pt x="159" y="79"/>
                </a:lnTo>
                <a:lnTo>
                  <a:pt x="161" y="77"/>
                </a:lnTo>
                <a:lnTo>
                  <a:pt x="165" y="73"/>
                </a:lnTo>
                <a:lnTo>
                  <a:pt x="165" y="73"/>
                </a:lnTo>
                <a:lnTo>
                  <a:pt x="167" y="69"/>
                </a:lnTo>
                <a:lnTo>
                  <a:pt x="171" y="67"/>
                </a:lnTo>
                <a:lnTo>
                  <a:pt x="171" y="67"/>
                </a:lnTo>
                <a:lnTo>
                  <a:pt x="174" y="65"/>
                </a:lnTo>
                <a:lnTo>
                  <a:pt x="176" y="63"/>
                </a:lnTo>
                <a:lnTo>
                  <a:pt x="176" y="55"/>
                </a:lnTo>
                <a:lnTo>
                  <a:pt x="176" y="55"/>
                </a:lnTo>
                <a:lnTo>
                  <a:pt x="178" y="49"/>
                </a:lnTo>
                <a:lnTo>
                  <a:pt x="182" y="43"/>
                </a:lnTo>
                <a:lnTo>
                  <a:pt x="182" y="43"/>
                </a:lnTo>
                <a:lnTo>
                  <a:pt x="184" y="41"/>
                </a:lnTo>
                <a:lnTo>
                  <a:pt x="182" y="41"/>
                </a:lnTo>
                <a:lnTo>
                  <a:pt x="178" y="39"/>
                </a:lnTo>
                <a:lnTo>
                  <a:pt x="178" y="39"/>
                </a:lnTo>
                <a:close/>
                <a:moveTo>
                  <a:pt x="200" y="147"/>
                </a:moveTo>
                <a:lnTo>
                  <a:pt x="200" y="147"/>
                </a:lnTo>
                <a:lnTo>
                  <a:pt x="198" y="151"/>
                </a:lnTo>
                <a:lnTo>
                  <a:pt x="192" y="155"/>
                </a:lnTo>
                <a:lnTo>
                  <a:pt x="192" y="155"/>
                </a:lnTo>
                <a:lnTo>
                  <a:pt x="190" y="157"/>
                </a:lnTo>
                <a:lnTo>
                  <a:pt x="190" y="159"/>
                </a:lnTo>
                <a:lnTo>
                  <a:pt x="190" y="167"/>
                </a:lnTo>
                <a:lnTo>
                  <a:pt x="194" y="171"/>
                </a:lnTo>
                <a:lnTo>
                  <a:pt x="196" y="173"/>
                </a:lnTo>
                <a:lnTo>
                  <a:pt x="198" y="175"/>
                </a:lnTo>
                <a:lnTo>
                  <a:pt x="198" y="175"/>
                </a:lnTo>
                <a:lnTo>
                  <a:pt x="200" y="173"/>
                </a:lnTo>
                <a:lnTo>
                  <a:pt x="200" y="169"/>
                </a:lnTo>
                <a:lnTo>
                  <a:pt x="202" y="161"/>
                </a:lnTo>
                <a:lnTo>
                  <a:pt x="202" y="151"/>
                </a:lnTo>
                <a:lnTo>
                  <a:pt x="200" y="147"/>
                </a:lnTo>
                <a:lnTo>
                  <a:pt x="200" y="147"/>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2" name="Freeform 99"/>
          <p:cNvSpPr>
            <a:spLocks/>
          </p:cNvSpPr>
          <p:nvPr/>
        </p:nvSpPr>
        <p:spPr bwMode="auto">
          <a:xfrm>
            <a:off x="2883916" y="4332669"/>
            <a:ext cx="73924" cy="41744"/>
          </a:xfrm>
          <a:custGeom>
            <a:avLst/>
            <a:gdLst>
              <a:gd name="T0" fmla="*/ 33 w 33"/>
              <a:gd name="T1" fmla="*/ 9 h 19"/>
              <a:gd name="T2" fmla="*/ 33 w 33"/>
              <a:gd name="T3" fmla="*/ 9 h 19"/>
              <a:gd name="T4" fmla="*/ 30 w 33"/>
              <a:gd name="T5" fmla="*/ 7 h 19"/>
              <a:gd name="T6" fmla="*/ 26 w 33"/>
              <a:gd name="T7" fmla="*/ 7 h 19"/>
              <a:gd name="T8" fmla="*/ 22 w 33"/>
              <a:gd name="T9" fmla="*/ 7 h 19"/>
              <a:gd name="T10" fmla="*/ 16 w 33"/>
              <a:gd name="T11" fmla="*/ 4 h 19"/>
              <a:gd name="T12" fmla="*/ 16 w 33"/>
              <a:gd name="T13" fmla="*/ 4 h 19"/>
              <a:gd name="T14" fmla="*/ 10 w 33"/>
              <a:gd name="T15" fmla="*/ 0 h 19"/>
              <a:gd name="T16" fmla="*/ 10 w 33"/>
              <a:gd name="T17" fmla="*/ 0 h 19"/>
              <a:gd name="T18" fmla="*/ 10 w 33"/>
              <a:gd name="T19" fmla="*/ 0 h 19"/>
              <a:gd name="T20" fmla="*/ 10 w 33"/>
              <a:gd name="T21" fmla="*/ 0 h 19"/>
              <a:gd name="T22" fmla="*/ 0 w 33"/>
              <a:gd name="T23" fmla="*/ 11 h 19"/>
              <a:gd name="T24" fmla="*/ 0 w 33"/>
              <a:gd name="T25" fmla="*/ 11 h 19"/>
              <a:gd name="T26" fmla="*/ 14 w 33"/>
              <a:gd name="T27" fmla="*/ 17 h 19"/>
              <a:gd name="T28" fmla="*/ 28 w 33"/>
              <a:gd name="T29" fmla="*/ 19 h 19"/>
              <a:gd name="T30" fmla="*/ 28 w 33"/>
              <a:gd name="T31" fmla="*/ 19 h 19"/>
              <a:gd name="T32" fmla="*/ 30 w 33"/>
              <a:gd name="T33" fmla="*/ 19 h 19"/>
              <a:gd name="T34" fmla="*/ 33 w 33"/>
              <a:gd name="T35" fmla="*/ 17 h 19"/>
              <a:gd name="T36" fmla="*/ 33 w 33"/>
              <a:gd name="T37" fmla="*/ 17 h 19"/>
              <a:gd name="T38" fmla="*/ 33 w 33"/>
              <a:gd name="T39" fmla="*/ 11 h 19"/>
              <a:gd name="T40" fmla="*/ 33 w 33"/>
              <a:gd name="T41" fmla="*/ 9 h 19"/>
              <a:gd name="T42" fmla="*/ 33 w 33"/>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19">
                <a:moveTo>
                  <a:pt x="33" y="9"/>
                </a:moveTo>
                <a:lnTo>
                  <a:pt x="33" y="9"/>
                </a:lnTo>
                <a:lnTo>
                  <a:pt x="30" y="7"/>
                </a:lnTo>
                <a:lnTo>
                  <a:pt x="26" y="7"/>
                </a:lnTo>
                <a:lnTo>
                  <a:pt x="22" y="7"/>
                </a:lnTo>
                <a:lnTo>
                  <a:pt x="16" y="4"/>
                </a:lnTo>
                <a:lnTo>
                  <a:pt x="16" y="4"/>
                </a:lnTo>
                <a:lnTo>
                  <a:pt x="10" y="0"/>
                </a:lnTo>
                <a:lnTo>
                  <a:pt x="10" y="0"/>
                </a:lnTo>
                <a:lnTo>
                  <a:pt x="10" y="0"/>
                </a:lnTo>
                <a:lnTo>
                  <a:pt x="10" y="0"/>
                </a:lnTo>
                <a:lnTo>
                  <a:pt x="0" y="11"/>
                </a:lnTo>
                <a:lnTo>
                  <a:pt x="0" y="11"/>
                </a:lnTo>
                <a:lnTo>
                  <a:pt x="14" y="17"/>
                </a:lnTo>
                <a:lnTo>
                  <a:pt x="28" y="19"/>
                </a:lnTo>
                <a:lnTo>
                  <a:pt x="28" y="19"/>
                </a:lnTo>
                <a:lnTo>
                  <a:pt x="30" y="19"/>
                </a:lnTo>
                <a:lnTo>
                  <a:pt x="33" y="17"/>
                </a:lnTo>
                <a:lnTo>
                  <a:pt x="33" y="17"/>
                </a:lnTo>
                <a:lnTo>
                  <a:pt x="33" y="11"/>
                </a:lnTo>
                <a:lnTo>
                  <a:pt x="33" y="9"/>
                </a:lnTo>
                <a:lnTo>
                  <a:pt x="33" y="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3" name="Freeform 100"/>
          <p:cNvSpPr>
            <a:spLocks/>
          </p:cNvSpPr>
          <p:nvPr/>
        </p:nvSpPr>
        <p:spPr bwMode="auto">
          <a:xfrm>
            <a:off x="2906319" y="4279943"/>
            <a:ext cx="197131" cy="103263"/>
          </a:xfrm>
          <a:custGeom>
            <a:avLst/>
            <a:gdLst>
              <a:gd name="T0" fmla="*/ 37 w 88"/>
              <a:gd name="T1" fmla="*/ 41 h 47"/>
              <a:gd name="T2" fmla="*/ 37 w 88"/>
              <a:gd name="T3" fmla="*/ 41 h 47"/>
              <a:gd name="T4" fmla="*/ 37 w 88"/>
              <a:gd name="T5" fmla="*/ 37 h 47"/>
              <a:gd name="T6" fmla="*/ 37 w 88"/>
              <a:gd name="T7" fmla="*/ 35 h 47"/>
              <a:gd name="T8" fmla="*/ 41 w 88"/>
              <a:gd name="T9" fmla="*/ 33 h 47"/>
              <a:gd name="T10" fmla="*/ 41 w 88"/>
              <a:gd name="T11" fmla="*/ 33 h 47"/>
              <a:gd name="T12" fmla="*/ 51 w 88"/>
              <a:gd name="T13" fmla="*/ 31 h 47"/>
              <a:gd name="T14" fmla="*/ 55 w 88"/>
              <a:gd name="T15" fmla="*/ 28 h 47"/>
              <a:gd name="T16" fmla="*/ 57 w 88"/>
              <a:gd name="T17" fmla="*/ 26 h 47"/>
              <a:gd name="T18" fmla="*/ 57 w 88"/>
              <a:gd name="T19" fmla="*/ 26 h 47"/>
              <a:gd name="T20" fmla="*/ 59 w 88"/>
              <a:gd name="T21" fmla="*/ 22 h 47"/>
              <a:gd name="T22" fmla="*/ 63 w 88"/>
              <a:gd name="T23" fmla="*/ 22 h 47"/>
              <a:gd name="T24" fmla="*/ 72 w 88"/>
              <a:gd name="T25" fmla="*/ 22 h 47"/>
              <a:gd name="T26" fmla="*/ 72 w 88"/>
              <a:gd name="T27" fmla="*/ 22 h 47"/>
              <a:gd name="T28" fmla="*/ 78 w 88"/>
              <a:gd name="T29" fmla="*/ 18 h 47"/>
              <a:gd name="T30" fmla="*/ 82 w 88"/>
              <a:gd name="T31" fmla="*/ 16 h 47"/>
              <a:gd name="T32" fmla="*/ 88 w 88"/>
              <a:gd name="T33" fmla="*/ 16 h 47"/>
              <a:gd name="T34" fmla="*/ 88 w 88"/>
              <a:gd name="T35" fmla="*/ 16 h 47"/>
              <a:gd name="T36" fmla="*/ 86 w 88"/>
              <a:gd name="T37" fmla="*/ 12 h 47"/>
              <a:gd name="T38" fmla="*/ 82 w 88"/>
              <a:gd name="T39" fmla="*/ 10 h 47"/>
              <a:gd name="T40" fmla="*/ 78 w 88"/>
              <a:gd name="T41" fmla="*/ 8 h 47"/>
              <a:gd name="T42" fmla="*/ 72 w 88"/>
              <a:gd name="T43" fmla="*/ 4 h 47"/>
              <a:gd name="T44" fmla="*/ 72 w 88"/>
              <a:gd name="T45" fmla="*/ 4 h 47"/>
              <a:gd name="T46" fmla="*/ 65 w 88"/>
              <a:gd name="T47" fmla="*/ 2 h 47"/>
              <a:gd name="T48" fmla="*/ 57 w 88"/>
              <a:gd name="T49" fmla="*/ 0 h 47"/>
              <a:gd name="T50" fmla="*/ 49 w 88"/>
              <a:gd name="T51" fmla="*/ 2 h 47"/>
              <a:gd name="T52" fmla="*/ 41 w 88"/>
              <a:gd name="T53" fmla="*/ 4 h 47"/>
              <a:gd name="T54" fmla="*/ 41 w 88"/>
              <a:gd name="T55" fmla="*/ 4 h 47"/>
              <a:gd name="T56" fmla="*/ 35 w 88"/>
              <a:gd name="T57" fmla="*/ 4 h 47"/>
              <a:gd name="T58" fmla="*/ 29 w 88"/>
              <a:gd name="T59" fmla="*/ 4 h 47"/>
              <a:gd name="T60" fmla="*/ 23 w 88"/>
              <a:gd name="T61" fmla="*/ 4 h 47"/>
              <a:gd name="T62" fmla="*/ 14 w 88"/>
              <a:gd name="T63" fmla="*/ 6 h 47"/>
              <a:gd name="T64" fmla="*/ 14 w 88"/>
              <a:gd name="T65" fmla="*/ 6 h 47"/>
              <a:gd name="T66" fmla="*/ 14 w 88"/>
              <a:gd name="T67" fmla="*/ 6 h 47"/>
              <a:gd name="T68" fmla="*/ 14 w 88"/>
              <a:gd name="T69" fmla="*/ 6 h 47"/>
              <a:gd name="T70" fmla="*/ 8 w 88"/>
              <a:gd name="T71" fmla="*/ 14 h 47"/>
              <a:gd name="T72" fmla="*/ 8 w 88"/>
              <a:gd name="T73" fmla="*/ 14 h 47"/>
              <a:gd name="T74" fmla="*/ 4 w 88"/>
              <a:gd name="T75" fmla="*/ 18 h 47"/>
              <a:gd name="T76" fmla="*/ 2 w 88"/>
              <a:gd name="T77" fmla="*/ 20 h 47"/>
              <a:gd name="T78" fmla="*/ 0 w 88"/>
              <a:gd name="T79" fmla="*/ 24 h 47"/>
              <a:gd name="T80" fmla="*/ 0 w 88"/>
              <a:gd name="T81" fmla="*/ 24 h 47"/>
              <a:gd name="T82" fmla="*/ 6 w 88"/>
              <a:gd name="T83" fmla="*/ 28 h 47"/>
              <a:gd name="T84" fmla="*/ 6 w 88"/>
              <a:gd name="T85" fmla="*/ 28 h 47"/>
              <a:gd name="T86" fmla="*/ 12 w 88"/>
              <a:gd name="T87" fmla="*/ 31 h 47"/>
              <a:gd name="T88" fmla="*/ 16 w 88"/>
              <a:gd name="T89" fmla="*/ 31 h 47"/>
              <a:gd name="T90" fmla="*/ 20 w 88"/>
              <a:gd name="T91" fmla="*/ 31 h 47"/>
              <a:gd name="T92" fmla="*/ 23 w 88"/>
              <a:gd name="T93" fmla="*/ 33 h 47"/>
              <a:gd name="T94" fmla="*/ 23 w 88"/>
              <a:gd name="T95" fmla="*/ 33 h 47"/>
              <a:gd name="T96" fmla="*/ 23 w 88"/>
              <a:gd name="T97" fmla="*/ 35 h 47"/>
              <a:gd name="T98" fmla="*/ 23 w 88"/>
              <a:gd name="T99" fmla="*/ 41 h 47"/>
              <a:gd name="T100" fmla="*/ 23 w 88"/>
              <a:gd name="T101" fmla="*/ 41 h 47"/>
              <a:gd name="T102" fmla="*/ 25 w 88"/>
              <a:gd name="T103" fmla="*/ 41 h 47"/>
              <a:gd name="T104" fmla="*/ 27 w 88"/>
              <a:gd name="T105" fmla="*/ 41 h 47"/>
              <a:gd name="T106" fmla="*/ 27 w 88"/>
              <a:gd name="T107" fmla="*/ 41 h 47"/>
              <a:gd name="T108" fmla="*/ 29 w 88"/>
              <a:gd name="T109" fmla="*/ 45 h 47"/>
              <a:gd name="T110" fmla="*/ 29 w 88"/>
              <a:gd name="T111" fmla="*/ 47 h 47"/>
              <a:gd name="T112" fmla="*/ 33 w 88"/>
              <a:gd name="T113" fmla="*/ 45 h 47"/>
              <a:gd name="T114" fmla="*/ 33 w 88"/>
              <a:gd name="T115" fmla="*/ 45 h 47"/>
              <a:gd name="T116" fmla="*/ 37 w 88"/>
              <a:gd name="T117" fmla="*/ 41 h 47"/>
              <a:gd name="T118" fmla="*/ 37 w 88"/>
              <a:gd name="T119"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47">
                <a:moveTo>
                  <a:pt x="37" y="41"/>
                </a:moveTo>
                <a:lnTo>
                  <a:pt x="37" y="41"/>
                </a:lnTo>
                <a:lnTo>
                  <a:pt x="37" y="37"/>
                </a:lnTo>
                <a:lnTo>
                  <a:pt x="37" y="35"/>
                </a:lnTo>
                <a:lnTo>
                  <a:pt x="41" y="33"/>
                </a:lnTo>
                <a:lnTo>
                  <a:pt x="41" y="33"/>
                </a:lnTo>
                <a:lnTo>
                  <a:pt x="51" y="31"/>
                </a:lnTo>
                <a:lnTo>
                  <a:pt x="55" y="28"/>
                </a:lnTo>
                <a:lnTo>
                  <a:pt x="57" y="26"/>
                </a:lnTo>
                <a:lnTo>
                  <a:pt x="57" y="26"/>
                </a:lnTo>
                <a:lnTo>
                  <a:pt x="59" y="22"/>
                </a:lnTo>
                <a:lnTo>
                  <a:pt x="63" y="22"/>
                </a:lnTo>
                <a:lnTo>
                  <a:pt x="72" y="22"/>
                </a:lnTo>
                <a:lnTo>
                  <a:pt x="72" y="22"/>
                </a:lnTo>
                <a:lnTo>
                  <a:pt x="78" y="18"/>
                </a:lnTo>
                <a:lnTo>
                  <a:pt x="82" y="16"/>
                </a:lnTo>
                <a:lnTo>
                  <a:pt x="88" y="16"/>
                </a:lnTo>
                <a:lnTo>
                  <a:pt x="88" y="16"/>
                </a:lnTo>
                <a:lnTo>
                  <a:pt x="86" y="12"/>
                </a:lnTo>
                <a:lnTo>
                  <a:pt x="82" y="10"/>
                </a:lnTo>
                <a:lnTo>
                  <a:pt x="78" y="8"/>
                </a:lnTo>
                <a:lnTo>
                  <a:pt x="72" y="4"/>
                </a:lnTo>
                <a:lnTo>
                  <a:pt x="72" y="4"/>
                </a:lnTo>
                <a:lnTo>
                  <a:pt x="65" y="2"/>
                </a:lnTo>
                <a:lnTo>
                  <a:pt x="57" y="0"/>
                </a:lnTo>
                <a:lnTo>
                  <a:pt x="49" y="2"/>
                </a:lnTo>
                <a:lnTo>
                  <a:pt x="41" y="4"/>
                </a:lnTo>
                <a:lnTo>
                  <a:pt x="41" y="4"/>
                </a:lnTo>
                <a:lnTo>
                  <a:pt x="35" y="4"/>
                </a:lnTo>
                <a:lnTo>
                  <a:pt x="29" y="4"/>
                </a:lnTo>
                <a:lnTo>
                  <a:pt x="23" y="4"/>
                </a:lnTo>
                <a:lnTo>
                  <a:pt x="14" y="6"/>
                </a:lnTo>
                <a:lnTo>
                  <a:pt x="14" y="6"/>
                </a:lnTo>
                <a:lnTo>
                  <a:pt x="14" y="6"/>
                </a:lnTo>
                <a:lnTo>
                  <a:pt x="14" y="6"/>
                </a:lnTo>
                <a:lnTo>
                  <a:pt x="8" y="14"/>
                </a:lnTo>
                <a:lnTo>
                  <a:pt x="8" y="14"/>
                </a:lnTo>
                <a:lnTo>
                  <a:pt x="4" y="18"/>
                </a:lnTo>
                <a:lnTo>
                  <a:pt x="2" y="20"/>
                </a:lnTo>
                <a:lnTo>
                  <a:pt x="0" y="24"/>
                </a:lnTo>
                <a:lnTo>
                  <a:pt x="0" y="24"/>
                </a:lnTo>
                <a:lnTo>
                  <a:pt x="6" y="28"/>
                </a:lnTo>
                <a:lnTo>
                  <a:pt x="6" y="28"/>
                </a:lnTo>
                <a:lnTo>
                  <a:pt x="12" y="31"/>
                </a:lnTo>
                <a:lnTo>
                  <a:pt x="16" y="31"/>
                </a:lnTo>
                <a:lnTo>
                  <a:pt x="20" y="31"/>
                </a:lnTo>
                <a:lnTo>
                  <a:pt x="23" y="33"/>
                </a:lnTo>
                <a:lnTo>
                  <a:pt x="23" y="33"/>
                </a:lnTo>
                <a:lnTo>
                  <a:pt x="23" y="35"/>
                </a:lnTo>
                <a:lnTo>
                  <a:pt x="23" y="41"/>
                </a:lnTo>
                <a:lnTo>
                  <a:pt x="23" y="41"/>
                </a:lnTo>
                <a:lnTo>
                  <a:pt x="25" y="41"/>
                </a:lnTo>
                <a:lnTo>
                  <a:pt x="27" y="41"/>
                </a:lnTo>
                <a:lnTo>
                  <a:pt x="27" y="41"/>
                </a:lnTo>
                <a:lnTo>
                  <a:pt x="29" y="45"/>
                </a:lnTo>
                <a:lnTo>
                  <a:pt x="29" y="47"/>
                </a:lnTo>
                <a:lnTo>
                  <a:pt x="33" y="45"/>
                </a:lnTo>
                <a:lnTo>
                  <a:pt x="33" y="45"/>
                </a:lnTo>
                <a:lnTo>
                  <a:pt x="37" y="41"/>
                </a:lnTo>
                <a:lnTo>
                  <a:pt x="37" y="4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4" name="Freeform 101"/>
          <p:cNvSpPr>
            <a:spLocks/>
          </p:cNvSpPr>
          <p:nvPr/>
        </p:nvSpPr>
        <p:spPr bwMode="auto">
          <a:xfrm>
            <a:off x="2032673" y="3713101"/>
            <a:ext cx="956530" cy="601994"/>
          </a:xfrm>
          <a:custGeom>
            <a:avLst/>
            <a:gdLst>
              <a:gd name="T0" fmla="*/ 376 w 427"/>
              <a:gd name="T1" fmla="*/ 256 h 274"/>
              <a:gd name="T2" fmla="*/ 368 w 427"/>
              <a:gd name="T3" fmla="*/ 237 h 274"/>
              <a:gd name="T4" fmla="*/ 398 w 427"/>
              <a:gd name="T5" fmla="*/ 227 h 274"/>
              <a:gd name="T6" fmla="*/ 410 w 427"/>
              <a:gd name="T7" fmla="*/ 227 h 274"/>
              <a:gd name="T8" fmla="*/ 417 w 427"/>
              <a:gd name="T9" fmla="*/ 195 h 274"/>
              <a:gd name="T10" fmla="*/ 427 w 427"/>
              <a:gd name="T11" fmla="*/ 180 h 274"/>
              <a:gd name="T12" fmla="*/ 410 w 427"/>
              <a:gd name="T13" fmla="*/ 174 h 274"/>
              <a:gd name="T14" fmla="*/ 376 w 427"/>
              <a:gd name="T15" fmla="*/ 188 h 274"/>
              <a:gd name="T16" fmla="*/ 370 w 427"/>
              <a:gd name="T17" fmla="*/ 207 h 274"/>
              <a:gd name="T18" fmla="*/ 361 w 427"/>
              <a:gd name="T19" fmla="*/ 219 h 274"/>
              <a:gd name="T20" fmla="*/ 335 w 427"/>
              <a:gd name="T21" fmla="*/ 221 h 274"/>
              <a:gd name="T22" fmla="*/ 302 w 427"/>
              <a:gd name="T23" fmla="*/ 219 h 274"/>
              <a:gd name="T24" fmla="*/ 292 w 427"/>
              <a:gd name="T25" fmla="*/ 199 h 274"/>
              <a:gd name="T26" fmla="*/ 274 w 427"/>
              <a:gd name="T27" fmla="*/ 156 h 274"/>
              <a:gd name="T28" fmla="*/ 280 w 427"/>
              <a:gd name="T29" fmla="*/ 111 h 274"/>
              <a:gd name="T30" fmla="*/ 253 w 427"/>
              <a:gd name="T31" fmla="*/ 101 h 274"/>
              <a:gd name="T32" fmla="*/ 249 w 427"/>
              <a:gd name="T33" fmla="*/ 86 h 274"/>
              <a:gd name="T34" fmla="*/ 233 w 427"/>
              <a:gd name="T35" fmla="*/ 62 h 274"/>
              <a:gd name="T36" fmla="*/ 208 w 427"/>
              <a:gd name="T37" fmla="*/ 45 h 274"/>
              <a:gd name="T38" fmla="*/ 180 w 427"/>
              <a:gd name="T39" fmla="*/ 52 h 274"/>
              <a:gd name="T40" fmla="*/ 172 w 427"/>
              <a:gd name="T41" fmla="*/ 35 h 274"/>
              <a:gd name="T42" fmla="*/ 125 w 427"/>
              <a:gd name="T43" fmla="*/ 23 h 274"/>
              <a:gd name="T44" fmla="*/ 33 w 427"/>
              <a:gd name="T45" fmla="*/ 0 h 274"/>
              <a:gd name="T46" fmla="*/ 14 w 427"/>
              <a:gd name="T47" fmla="*/ 33 h 274"/>
              <a:gd name="T48" fmla="*/ 37 w 427"/>
              <a:gd name="T49" fmla="*/ 60 h 274"/>
              <a:gd name="T50" fmla="*/ 37 w 427"/>
              <a:gd name="T51" fmla="*/ 80 h 274"/>
              <a:gd name="T52" fmla="*/ 45 w 427"/>
              <a:gd name="T53" fmla="*/ 92 h 274"/>
              <a:gd name="T54" fmla="*/ 65 w 427"/>
              <a:gd name="T55" fmla="*/ 103 h 274"/>
              <a:gd name="T56" fmla="*/ 67 w 427"/>
              <a:gd name="T57" fmla="*/ 123 h 274"/>
              <a:gd name="T58" fmla="*/ 100 w 427"/>
              <a:gd name="T59" fmla="*/ 154 h 274"/>
              <a:gd name="T60" fmla="*/ 106 w 427"/>
              <a:gd name="T61" fmla="*/ 148 h 274"/>
              <a:gd name="T62" fmla="*/ 98 w 427"/>
              <a:gd name="T63" fmla="*/ 133 h 274"/>
              <a:gd name="T64" fmla="*/ 88 w 427"/>
              <a:gd name="T65" fmla="*/ 121 h 274"/>
              <a:gd name="T66" fmla="*/ 71 w 427"/>
              <a:gd name="T67" fmla="*/ 88 h 274"/>
              <a:gd name="T68" fmla="*/ 51 w 427"/>
              <a:gd name="T69" fmla="*/ 62 h 274"/>
              <a:gd name="T70" fmla="*/ 43 w 427"/>
              <a:gd name="T71" fmla="*/ 50 h 274"/>
              <a:gd name="T72" fmla="*/ 31 w 427"/>
              <a:gd name="T73" fmla="*/ 17 h 274"/>
              <a:gd name="T74" fmla="*/ 37 w 427"/>
              <a:gd name="T75" fmla="*/ 19 h 274"/>
              <a:gd name="T76" fmla="*/ 49 w 427"/>
              <a:gd name="T77" fmla="*/ 23 h 274"/>
              <a:gd name="T78" fmla="*/ 57 w 427"/>
              <a:gd name="T79" fmla="*/ 33 h 274"/>
              <a:gd name="T80" fmla="*/ 63 w 427"/>
              <a:gd name="T81" fmla="*/ 58 h 274"/>
              <a:gd name="T82" fmla="*/ 74 w 427"/>
              <a:gd name="T83" fmla="*/ 64 h 274"/>
              <a:gd name="T84" fmla="*/ 90 w 427"/>
              <a:gd name="T85" fmla="*/ 78 h 274"/>
              <a:gd name="T86" fmla="*/ 100 w 427"/>
              <a:gd name="T87" fmla="*/ 90 h 274"/>
              <a:gd name="T88" fmla="*/ 110 w 427"/>
              <a:gd name="T89" fmla="*/ 99 h 274"/>
              <a:gd name="T90" fmla="*/ 118 w 427"/>
              <a:gd name="T91" fmla="*/ 115 h 274"/>
              <a:gd name="T92" fmla="*/ 147 w 427"/>
              <a:gd name="T93" fmla="*/ 143 h 274"/>
              <a:gd name="T94" fmla="*/ 167 w 427"/>
              <a:gd name="T95" fmla="*/ 180 h 274"/>
              <a:gd name="T96" fmla="*/ 165 w 427"/>
              <a:gd name="T97" fmla="*/ 190 h 274"/>
              <a:gd name="T98" fmla="*/ 174 w 427"/>
              <a:gd name="T99" fmla="*/ 211 h 274"/>
              <a:gd name="T100" fmla="*/ 198 w 427"/>
              <a:gd name="T101" fmla="*/ 227 h 274"/>
              <a:gd name="T102" fmla="*/ 243 w 427"/>
              <a:gd name="T103" fmla="*/ 246 h 274"/>
              <a:gd name="T104" fmla="*/ 288 w 427"/>
              <a:gd name="T105" fmla="*/ 262 h 274"/>
              <a:gd name="T106" fmla="*/ 329 w 427"/>
              <a:gd name="T107" fmla="*/ 262 h 274"/>
              <a:gd name="T108" fmla="*/ 357 w 427"/>
              <a:gd name="T109" fmla="*/ 25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274">
                <a:moveTo>
                  <a:pt x="357" y="258"/>
                </a:moveTo>
                <a:lnTo>
                  <a:pt x="357" y="258"/>
                </a:lnTo>
                <a:lnTo>
                  <a:pt x="366" y="260"/>
                </a:lnTo>
                <a:lnTo>
                  <a:pt x="372" y="258"/>
                </a:lnTo>
                <a:lnTo>
                  <a:pt x="376" y="256"/>
                </a:lnTo>
                <a:lnTo>
                  <a:pt x="376" y="256"/>
                </a:lnTo>
                <a:lnTo>
                  <a:pt x="374" y="254"/>
                </a:lnTo>
                <a:lnTo>
                  <a:pt x="370" y="248"/>
                </a:lnTo>
                <a:lnTo>
                  <a:pt x="366" y="246"/>
                </a:lnTo>
                <a:lnTo>
                  <a:pt x="366" y="244"/>
                </a:lnTo>
                <a:lnTo>
                  <a:pt x="366" y="244"/>
                </a:lnTo>
                <a:lnTo>
                  <a:pt x="368" y="237"/>
                </a:lnTo>
                <a:lnTo>
                  <a:pt x="368" y="233"/>
                </a:lnTo>
                <a:lnTo>
                  <a:pt x="370" y="231"/>
                </a:lnTo>
                <a:lnTo>
                  <a:pt x="370" y="231"/>
                </a:lnTo>
                <a:lnTo>
                  <a:pt x="394" y="231"/>
                </a:lnTo>
                <a:lnTo>
                  <a:pt x="394" y="231"/>
                </a:lnTo>
                <a:lnTo>
                  <a:pt x="398" y="227"/>
                </a:lnTo>
                <a:lnTo>
                  <a:pt x="400" y="225"/>
                </a:lnTo>
                <a:lnTo>
                  <a:pt x="404" y="223"/>
                </a:lnTo>
                <a:lnTo>
                  <a:pt x="404" y="223"/>
                </a:lnTo>
                <a:lnTo>
                  <a:pt x="406" y="225"/>
                </a:lnTo>
                <a:lnTo>
                  <a:pt x="410" y="227"/>
                </a:lnTo>
                <a:lnTo>
                  <a:pt x="410" y="227"/>
                </a:lnTo>
                <a:lnTo>
                  <a:pt x="413" y="223"/>
                </a:lnTo>
                <a:lnTo>
                  <a:pt x="415" y="219"/>
                </a:lnTo>
                <a:lnTo>
                  <a:pt x="417" y="207"/>
                </a:lnTo>
                <a:lnTo>
                  <a:pt x="417" y="207"/>
                </a:lnTo>
                <a:lnTo>
                  <a:pt x="417" y="199"/>
                </a:lnTo>
                <a:lnTo>
                  <a:pt x="417" y="195"/>
                </a:lnTo>
                <a:lnTo>
                  <a:pt x="419" y="190"/>
                </a:lnTo>
                <a:lnTo>
                  <a:pt x="419" y="190"/>
                </a:lnTo>
                <a:lnTo>
                  <a:pt x="425" y="186"/>
                </a:lnTo>
                <a:lnTo>
                  <a:pt x="427" y="184"/>
                </a:lnTo>
                <a:lnTo>
                  <a:pt x="427" y="180"/>
                </a:lnTo>
                <a:lnTo>
                  <a:pt x="427" y="180"/>
                </a:lnTo>
                <a:lnTo>
                  <a:pt x="425" y="176"/>
                </a:lnTo>
                <a:lnTo>
                  <a:pt x="423" y="176"/>
                </a:lnTo>
                <a:lnTo>
                  <a:pt x="419" y="176"/>
                </a:lnTo>
                <a:lnTo>
                  <a:pt x="415" y="176"/>
                </a:lnTo>
                <a:lnTo>
                  <a:pt x="415" y="176"/>
                </a:lnTo>
                <a:lnTo>
                  <a:pt x="410" y="174"/>
                </a:lnTo>
                <a:lnTo>
                  <a:pt x="406" y="174"/>
                </a:lnTo>
                <a:lnTo>
                  <a:pt x="392" y="176"/>
                </a:lnTo>
                <a:lnTo>
                  <a:pt x="392" y="176"/>
                </a:lnTo>
                <a:lnTo>
                  <a:pt x="384" y="180"/>
                </a:lnTo>
                <a:lnTo>
                  <a:pt x="378" y="182"/>
                </a:lnTo>
                <a:lnTo>
                  <a:pt x="376" y="188"/>
                </a:lnTo>
                <a:lnTo>
                  <a:pt x="374" y="195"/>
                </a:lnTo>
                <a:lnTo>
                  <a:pt x="374" y="195"/>
                </a:lnTo>
                <a:lnTo>
                  <a:pt x="374" y="199"/>
                </a:lnTo>
                <a:lnTo>
                  <a:pt x="374" y="201"/>
                </a:lnTo>
                <a:lnTo>
                  <a:pt x="372" y="203"/>
                </a:lnTo>
                <a:lnTo>
                  <a:pt x="370" y="207"/>
                </a:lnTo>
                <a:lnTo>
                  <a:pt x="370" y="207"/>
                </a:lnTo>
                <a:lnTo>
                  <a:pt x="370" y="211"/>
                </a:lnTo>
                <a:lnTo>
                  <a:pt x="366" y="215"/>
                </a:lnTo>
                <a:lnTo>
                  <a:pt x="364" y="217"/>
                </a:lnTo>
                <a:lnTo>
                  <a:pt x="361" y="219"/>
                </a:lnTo>
                <a:lnTo>
                  <a:pt x="361" y="219"/>
                </a:lnTo>
                <a:lnTo>
                  <a:pt x="359" y="221"/>
                </a:lnTo>
                <a:lnTo>
                  <a:pt x="357" y="221"/>
                </a:lnTo>
                <a:lnTo>
                  <a:pt x="351" y="219"/>
                </a:lnTo>
                <a:lnTo>
                  <a:pt x="351" y="219"/>
                </a:lnTo>
                <a:lnTo>
                  <a:pt x="345" y="219"/>
                </a:lnTo>
                <a:lnTo>
                  <a:pt x="335" y="221"/>
                </a:lnTo>
                <a:lnTo>
                  <a:pt x="317" y="225"/>
                </a:lnTo>
                <a:lnTo>
                  <a:pt x="317" y="225"/>
                </a:lnTo>
                <a:lnTo>
                  <a:pt x="314" y="225"/>
                </a:lnTo>
                <a:lnTo>
                  <a:pt x="310" y="221"/>
                </a:lnTo>
                <a:lnTo>
                  <a:pt x="306" y="219"/>
                </a:lnTo>
                <a:lnTo>
                  <a:pt x="302" y="219"/>
                </a:lnTo>
                <a:lnTo>
                  <a:pt x="302" y="219"/>
                </a:lnTo>
                <a:lnTo>
                  <a:pt x="298" y="217"/>
                </a:lnTo>
                <a:lnTo>
                  <a:pt x="296" y="213"/>
                </a:lnTo>
                <a:lnTo>
                  <a:pt x="294" y="203"/>
                </a:lnTo>
                <a:lnTo>
                  <a:pt x="294" y="203"/>
                </a:lnTo>
                <a:lnTo>
                  <a:pt x="292" y="199"/>
                </a:lnTo>
                <a:lnTo>
                  <a:pt x="288" y="195"/>
                </a:lnTo>
                <a:lnTo>
                  <a:pt x="278" y="184"/>
                </a:lnTo>
                <a:lnTo>
                  <a:pt x="278" y="184"/>
                </a:lnTo>
                <a:lnTo>
                  <a:pt x="276" y="178"/>
                </a:lnTo>
                <a:lnTo>
                  <a:pt x="274" y="172"/>
                </a:lnTo>
                <a:lnTo>
                  <a:pt x="274" y="156"/>
                </a:lnTo>
                <a:lnTo>
                  <a:pt x="274" y="156"/>
                </a:lnTo>
                <a:lnTo>
                  <a:pt x="274" y="139"/>
                </a:lnTo>
                <a:lnTo>
                  <a:pt x="274" y="129"/>
                </a:lnTo>
                <a:lnTo>
                  <a:pt x="278" y="117"/>
                </a:lnTo>
                <a:lnTo>
                  <a:pt x="278" y="117"/>
                </a:lnTo>
                <a:lnTo>
                  <a:pt x="280" y="111"/>
                </a:lnTo>
                <a:lnTo>
                  <a:pt x="280" y="111"/>
                </a:lnTo>
                <a:lnTo>
                  <a:pt x="274" y="107"/>
                </a:lnTo>
                <a:lnTo>
                  <a:pt x="274" y="107"/>
                </a:lnTo>
                <a:lnTo>
                  <a:pt x="268" y="107"/>
                </a:lnTo>
                <a:lnTo>
                  <a:pt x="261" y="105"/>
                </a:lnTo>
                <a:lnTo>
                  <a:pt x="253" y="101"/>
                </a:lnTo>
                <a:lnTo>
                  <a:pt x="253" y="101"/>
                </a:lnTo>
                <a:lnTo>
                  <a:pt x="253" y="99"/>
                </a:lnTo>
                <a:lnTo>
                  <a:pt x="251" y="97"/>
                </a:lnTo>
                <a:lnTo>
                  <a:pt x="249" y="92"/>
                </a:lnTo>
                <a:lnTo>
                  <a:pt x="249" y="92"/>
                </a:lnTo>
                <a:lnTo>
                  <a:pt x="249" y="86"/>
                </a:lnTo>
                <a:lnTo>
                  <a:pt x="247" y="82"/>
                </a:lnTo>
                <a:lnTo>
                  <a:pt x="247" y="80"/>
                </a:lnTo>
                <a:lnTo>
                  <a:pt x="247" y="80"/>
                </a:lnTo>
                <a:lnTo>
                  <a:pt x="239" y="74"/>
                </a:lnTo>
                <a:lnTo>
                  <a:pt x="235" y="68"/>
                </a:lnTo>
                <a:lnTo>
                  <a:pt x="233" y="62"/>
                </a:lnTo>
                <a:lnTo>
                  <a:pt x="233" y="62"/>
                </a:lnTo>
                <a:lnTo>
                  <a:pt x="229" y="56"/>
                </a:lnTo>
                <a:lnTo>
                  <a:pt x="223" y="50"/>
                </a:lnTo>
                <a:lnTo>
                  <a:pt x="214" y="47"/>
                </a:lnTo>
                <a:lnTo>
                  <a:pt x="208" y="45"/>
                </a:lnTo>
                <a:lnTo>
                  <a:pt x="208" y="45"/>
                </a:lnTo>
                <a:lnTo>
                  <a:pt x="204" y="47"/>
                </a:lnTo>
                <a:lnTo>
                  <a:pt x="200" y="54"/>
                </a:lnTo>
                <a:lnTo>
                  <a:pt x="196" y="60"/>
                </a:lnTo>
                <a:lnTo>
                  <a:pt x="196" y="60"/>
                </a:lnTo>
                <a:lnTo>
                  <a:pt x="190" y="56"/>
                </a:lnTo>
                <a:lnTo>
                  <a:pt x="180" y="52"/>
                </a:lnTo>
                <a:lnTo>
                  <a:pt x="180" y="52"/>
                </a:lnTo>
                <a:lnTo>
                  <a:pt x="178" y="47"/>
                </a:lnTo>
                <a:lnTo>
                  <a:pt x="176" y="41"/>
                </a:lnTo>
                <a:lnTo>
                  <a:pt x="176" y="41"/>
                </a:lnTo>
                <a:lnTo>
                  <a:pt x="174" y="39"/>
                </a:lnTo>
                <a:lnTo>
                  <a:pt x="172" y="35"/>
                </a:lnTo>
                <a:lnTo>
                  <a:pt x="167" y="31"/>
                </a:lnTo>
                <a:lnTo>
                  <a:pt x="167" y="31"/>
                </a:lnTo>
                <a:lnTo>
                  <a:pt x="157" y="23"/>
                </a:lnTo>
                <a:lnTo>
                  <a:pt x="151" y="17"/>
                </a:lnTo>
                <a:lnTo>
                  <a:pt x="129" y="17"/>
                </a:lnTo>
                <a:lnTo>
                  <a:pt x="125" y="23"/>
                </a:lnTo>
                <a:lnTo>
                  <a:pt x="84" y="23"/>
                </a:lnTo>
                <a:lnTo>
                  <a:pt x="84" y="23"/>
                </a:lnTo>
                <a:lnTo>
                  <a:pt x="47" y="9"/>
                </a:lnTo>
                <a:lnTo>
                  <a:pt x="47" y="9"/>
                </a:lnTo>
                <a:lnTo>
                  <a:pt x="37" y="5"/>
                </a:lnTo>
                <a:lnTo>
                  <a:pt x="33" y="0"/>
                </a:lnTo>
                <a:lnTo>
                  <a:pt x="0" y="5"/>
                </a:lnTo>
                <a:lnTo>
                  <a:pt x="0" y="5"/>
                </a:lnTo>
                <a:lnTo>
                  <a:pt x="6" y="17"/>
                </a:lnTo>
                <a:lnTo>
                  <a:pt x="6" y="17"/>
                </a:lnTo>
                <a:lnTo>
                  <a:pt x="12" y="25"/>
                </a:lnTo>
                <a:lnTo>
                  <a:pt x="14" y="33"/>
                </a:lnTo>
                <a:lnTo>
                  <a:pt x="18" y="45"/>
                </a:lnTo>
                <a:lnTo>
                  <a:pt x="18" y="45"/>
                </a:lnTo>
                <a:lnTo>
                  <a:pt x="20" y="50"/>
                </a:lnTo>
                <a:lnTo>
                  <a:pt x="24" y="54"/>
                </a:lnTo>
                <a:lnTo>
                  <a:pt x="37" y="60"/>
                </a:lnTo>
                <a:lnTo>
                  <a:pt x="37" y="60"/>
                </a:lnTo>
                <a:lnTo>
                  <a:pt x="41" y="64"/>
                </a:lnTo>
                <a:lnTo>
                  <a:pt x="43" y="70"/>
                </a:lnTo>
                <a:lnTo>
                  <a:pt x="43" y="78"/>
                </a:lnTo>
                <a:lnTo>
                  <a:pt x="43" y="78"/>
                </a:lnTo>
                <a:lnTo>
                  <a:pt x="41" y="80"/>
                </a:lnTo>
                <a:lnTo>
                  <a:pt x="37" y="80"/>
                </a:lnTo>
                <a:lnTo>
                  <a:pt x="33" y="78"/>
                </a:lnTo>
                <a:lnTo>
                  <a:pt x="33" y="80"/>
                </a:lnTo>
                <a:lnTo>
                  <a:pt x="33" y="80"/>
                </a:lnTo>
                <a:lnTo>
                  <a:pt x="33" y="84"/>
                </a:lnTo>
                <a:lnTo>
                  <a:pt x="39" y="88"/>
                </a:lnTo>
                <a:lnTo>
                  <a:pt x="45" y="92"/>
                </a:lnTo>
                <a:lnTo>
                  <a:pt x="49" y="94"/>
                </a:lnTo>
                <a:lnTo>
                  <a:pt x="49" y="94"/>
                </a:lnTo>
                <a:lnTo>
                  <a:pt x="53" y="94"/>
                </a:lnTo>
                <a:lnTo>
                  <a:pt x="55" y="94"/>
                </a:lnTo>
                <a:lnTo>
                  <a:pt x="65" y="103"/>
                </a:lnTo>
                <a:lnTo>
                  <a:pt x="65" y="103"/>
                </a:lnTo>
                <a:lnTo>
                  <a:pt x="69" y="109"/>
                </a:lnTo>
                <a:lnTo>
                  <a:pt x="71" y="113"/>
                </a:lnTo>
                <a:lnTo>
                  <a:pt x="69" y="119"/>
                </a:lnTo>
                <a:lnTo>
                  <a:pt x="69" y="121"/>
                </a:lnTo>
                <a:lnTo>
                  <a:pt x="69" y="121"/>
                </a:lnTo>
                <a:lnTo>
                  <a:pt x="67" y="123"/>
                </a:lnTo>
                <a:lnTo>
                  <a:pt x="71" y="127"/>
                </a:lnTo>
                <a:lnTo>
                  <a:pt x="86" y="135"/>
                </a:lnTo>
                <a:lnTo>
                  <a:pt x="86" y="135"/>
                </a:lnTo>
                <a:lnTo>
                  <a:pt x="92" y="141"/>
                </a:lnTo>
                <a:lnTo>
                  <a:pt x="96" y="146"/>
                </a:lnTo>
                <a:lnTo>
                  <a:pt x="100" y="154"/>
                </a:lnTo>
                <a:lnTo>
                  <a:pt x="100" y="154"/>
                </a:lnTo>
                <a:lnTo>
                  <a:pt x="100" y="156"/>
                </a:lnTo>
                <a:lnTo>
                  <a:pt x="102" y="156"/>
                </a:lnTo>
                <a:lnTo>
                  <a:pt x="106" y="150"/>
                </a:lnTo>
                <a:lnTo>
                  <a:pt x="106" y="150"/>
                </a:lnTo>
                <a:lnTo>
                  <a:pt x="106" y="148"/>
                </a:lnTo>
                <a:lnTo>
                  <a:pt x="106" y="143"/>
                </a:lnTo>
                <a:lnTo>
                  <a:pt x="104" y="141"/>
                </a:lnTo>
                <a:lnTo>
                  <a:pt x="104" y="139"/>
                </a:lnTo>
                <a:lnTo>
                  <a:pt x="104" y="139"/>
                </a:lnTo>
                <a:lnTo>
                  <a:pt x="102" y="135"/>
                </a:lnTo>
                <a:lnTo>
                  <a:pt x="98" y="133"/>
                </a:lnTo>
                <a:lnTo>
                  <a:pt x="92" y="133"/>
                </a:lnTo>
                <a:lnTo>
                  <a:pt x="92" y="133"/>
                </a:lnTo>
                <a:lnTo>
                  <a:pt x="90" y="131"/>
                </a:lnTo>
                <a:lnTo>
                  <a:pt x="90" y="127"/>
                </a:lnTo>
                <a:lnTo>
                  <a:pt x="90" y="123"/>
                </a:lnTo>
                <a:lnTo>
                  <a:pt x="88" y="121"/>
                </a:lnTo>
                <a:lnTo>
                  <a:pt x="88" y="121"/>
                </a:lnTo>
                <a:lnTo>
                  <a:pt x="84" y="111"/>
                </a:lnTo>
                <a:lnTo>
                  <a:pt x="80" y="101"/>
                </a:lnTo>
                <a:lnTo>
                  <a:pt x="80" y="101"/>
                </a:lnTo>
                <a:lnTo>
                  <a:pt x="76" y="94"/>
                </a:lnTo>
                <a:lnTo>
                  <a:pt x="71" y="88"/>
                </a:lnTo>
                <a:lnTo>
                  <a:pt x="63" y="78"/>
                </a:lnTo>
                <a:lnTo>
                  <a:pt x="63" y="78"/>
                </a:lnTo>
                <a:lnTo>
                  <a:pt x="57" y="68"/>
                </a:lnTo>
                <a:lnTo>
                  <a:pt x="53" y="62"/>
                </a:lnTo>
                <a:lnTo>
                  <a:pt x="53" y="62"/>
                </a:lnTo>
                <a:lnTo>
                  <a:pt x="51" y="62"/>
                </a:lnTo>
                <a:lnTo>
                  <a:pt x="53" y="60"/>
                </a:lnTo>
                <a:lnTo>
                  <a:pt x="55" y="58"/>
                </a:lnTo>
                <a:lnTo>
                  <a:pt x="53" y="56"/>
                </a:lnTo>
                <a:lnTo>
                  <a:pt x="53" y="56"/>
                </a:lnTo>
                <a:lnTo>
                  <a:pt x="49" y="52"/>
                </a:lnTo>
                <a:lnTo>
                  <a:pt x="43" y="50"/>
                </a:lnTo>
                <a:lnTo>
                  <a:pt x="43" y="50"/>
                </a:lnTo>
                <a:lnTo>
                  <a:pt x="37" y="45"/>
                </a:lnTo>
                <a:lnTo>
                  <a:pt x="35" y="39"/>
                </a:lnTo>
                <a:lnTo>
                  <a:pt x="35" y="39"/>
                </a:lnTo>
                <a:lnTo>
                  <a:pt x="33" y="27"/>
                </a:lnTo>
                <a:lnTo>
                  <a:pt x="31" y="17"/>
                </a:lnTo>
                <a:lnTo>
                  <a:pt x="31" y="17"/>
                </a:lnTo>
                <a:lnTo>
                  <a:pt x="31" y="15"/>
                </a:lnTo>
                <a:lnTo>
                  <a:pt x="33" y="15"/>
                </a:lnTo>
                <a:lnTo>
                  <a:pt x="35" y="15"/>
                </a:lnTo>
                <a:lnTo>
                  <a:pt x="35" y="15"/>
                </a:lnTo>
                <a:lnTo>
                  <a:pt x="37" y="19"/>
                </a:lnTo>
                <a:lnTo>
                  <a:pt x="41" y="19"/>
                </a:lnTo>
                <a:lnTo>
                  <a:pt x="41" y="19"/>
                </a:lnTo>
                <a:lnTo>
                  <a:pt x="45" y="19"/>
                </a:lnTo>
                <a:lnTo>
                  <a:pt x="47" y="21"/>
                </a:lnTo>
                <a:lnTo>
                  <a:pt x="47" y="21"/>
                </a:lnTo>
                <a:lnTo>
                  <a:pt x="49" y="23"/>
                </a:lnTo>
                <a:lnTo>
                  <a:pt x="53" y="23"/>
                </a:lnTo>
                <a:lnTo>
                  <a:pt x="57" y="23"/>
                </a:lnTo>
                <a:lnTo>
                  <a:pt x="57" y="23"/>
                </a:lnTo>
                <a:lnTo>
                  <a:pt x="57" y="25"/>
                </a:lnTo>
                <a:lnTo>
                  <a:pt x="57" y="27"/>
                </a:lnTo>
                <a:lnTo>
                  <a:pt x="57" y="33"/>
                </a:lnTo>
                <a:lnTo>
                  <a:pt x="59" y="41"/>
                </a:lnTo>
                <a:lnTo>
                  <a:pt x="59" y="41"/>
                </a:lnTo>
                <a:lnTo>
                  <a:pt x="63" y="52"/>
                </a:lnTo>
                <a:lnTo>
                  <a:pt x="63" y="54"/>
                </a:lnTo>
                <a:lnTo>
                  <a:pt x="63" y="58"/>
                </a:lnTo>
                <a:lnTo>
                  <a:pt x="63" y="58"/>
                </a:lnTo>
                <a:lnTo>
                  <a:pt x="63" y="64"/>
                </a:lnTo>
                <a:lnTo>
                  <a:pt x="65" y="64"/>
                </a:lnTo>
                <a:lnTo>
                  <a:pt x="69" y="62"/>
                </a:lnTo>
                <a:lnTo>
                  <a:pt x="69" y="62"/>
                </a:lnTo>
                <a:lnTo>
                  <a:pt x="71" y="62"/>
                </a:lnTo>
                <a:lnTo>
                  <a:pt x="74" y="64"/>
                </a:lnTo>
                <a:lnTo>
                  <a:pt x="80" y="70"/>
                </a:lnTo>
                <a:lnTo>
                  <a:pt x="80" y="70"/>
                </a:lnTo>
                <a:lnTo>
                  <a:pt x="82" y="74"/>
                </a:lnTo>
                <a:lnTo>
                  <a:pt x="86" y="76"/>
                </a:lnTo>
                <a:lnTo>
                  <a:pt x="90" y="76"/>
                </a:lnTo>
                <a:lnTo>
                  <a:pt x="90" y="78"/>
                </a:lnTo>
                <a:lnTo>
                  <a:pt x="90" y="78"/>
                </a:lnTo>
                <a:lnTo>
                  <a:pt x="92" y="84"/>
                </a:lnTo>
                <a:lnTo>
                  <a:pt x="94" y="86"/>
                </a:lnTo>
                <a:lnTo>
                  <a:pt x="98" y="88"/>
                </a:lnTo>
                <a:lnTo>
                  <a:pt x="98" y="88"/>
                </a:lnTo>
                <a:lnTo>
                  <a:pt x="100" y="90"/>
                </a:lnTo>
                <a:lnTo>
                  <a:pt x="104" y="92"/>
                </a:lnTo>
                <a:lnTo>
                  <a:pt x="104" y="94"/>
                </a:lnTo>
                <a:lnTo>
                  <a:pt x="108" y="97"/>
                </a:lnTo>
                <a:lnTo>
                  <a:pt x="108" y="97"/>
                </a:lnTo>
                <a:lnTo>
                  <a:pt x="110" y="97"/>
                </a:lnTo>
                <a:lnTo>
                  <a:pt x="110" y="99"/>
                </a:lnTo>
                <a:lnTo>
                  <a:pt x="110" y="105"/>
                </a:lnTo>
                <a:lnTo>
                  <a:pt x="110" y="105"/>
                </a:lnTo>
                <a:lnTo>
                  <a:pt x="108" y="107"/>
                </a:lnTo>
                <a:lnTo>
                  <a:pt x="110" y="111"/>
                </a:lnTo>
                <a:lnTo>
                  <a:pt x="112" y="113"/>
                </a:lnTo>
                <a:lnTo>
                  <a:pt x="118" y="115"/>
                </a:lnTo>
                <a:lnTo>
                  <a:pt x="118" y="115"/>
                </a:lnTo>
                <a:lnTo>
                  <a:pt x="123" y="117"/>
                </a:lnTo>
                <a:lnTo>
                  <a:pt x="125" y="119"/>
                </a:lnTo>
                <a:lnTo>
                  <a:pt x="131" y="127"/>
                </a:lnTo>
                <a:lnTo>
                  <a:pt x="131" y="127"/>
                </a:lnTo>
                <a:lnTo>
                  <a:pt x="147" y="143"/>
                </a:lnTo>
                <a:lnTo>
                  <a:pt x="159" y="162"/>
                </a:lnTo>
                <a:lnTo>
                  <a:pt x="159" y="162"/>
                </a:lnTo>
                <a:lnTo>
                  <a:pt x="165" y="170"/>
                </a:lnTo>
                <a:lnTo>
                  <a:pt x="167" y="176"/>
                </a:lnTo>
                <a:lnTo>
                  <a:pt x="167" y="176"/>
                </a:lnTo>
                <a:lnTo>
                  <a:pt x="167" y="180"/>
                </a:lnTo>
                <a:lnTo>
                  <a:pt x="165" y="182"/>
                </a:lnTo>
                <a:lnTo>
                  <a:pt x="165" y="184"/>
                </a:lnTo>
                <a:lnTo>
                  <a:pt x="165" y="188"/>
                </a:lnTo>
                <a:lnTo>
                  <a:pt x="165" y="188"/>
                </a:lnTo>
                <a:lnTo>
                  <a:pt x="167" y="188"/>
                </a:lnTo>
                <a:lnTo>
                  <a:pt x="165" y="190"/>
                </a:lnTo>
                <a:lnTo>
                  <a:pt x="163" y="190"/>
                </a:lnTo>
                <a:lnTo>
                  <a:pt x="161" y="193"/>
                </a:lnTo>
                <a:lnTo>
                  <a:pt x="161" y="193"/>
                </a:lnTo>
                <a:lnTo>
                  <a:pt x="165" y="203"/>
                </a:lnTo>
                <a:lnTo>
                  <a:pt x="169" y="207"/>
                </a:lnTo>
                <a:lnTo>
                  <a:pt x="174" y="211"/>
                </a:lnTo>
                <a:lnTo>
                  <a:pt x="174" y="211"/>
                </a:lnTo>
                <a:lnTo>
                  <a:pt x="178" y="213"/>
                </a:lnTo>
                <a:lnTo>
                  <a:pt x="184" y="215"/>
                </a:lnTo>
                <a:lnTo>
                  <a:pt x="194" y="225"/>
                </a:lnTo>
                <a:lnTo>
                  <a:pt x="194" y="225"/>
                </a:lnTo>
                <a:lnTo>
                  <a:pt x="198" y="227"/>
                </a:lnTo>
                <a:lnTo>
                  <a:pt x="204" y="229"/>
                </a:lnTo>
                <a:lnTo>
                  <a:pt x="216" y="231"/>
                </a:lnTo>
                <a:lnTo>
                  <a:pt x="216" y="231"/>
                </a:lnTo>
                <a:lnTo>
                  <a:pt x="229" y="240"/>
                </a:lnTo>
                <a:lnTo>
                  <a:pt x="235" y="244"/>
                </a:lnTo>
                <a:lnTo>
                  <a:pt x="243" y="246"/>
                </a:lnTo>
                <a:lnTo>
                  <a:pt x="243" y="246"/>
                </a:lnTo>
                <a:lnTo>
                  <a:pt x="261" y="252"/>
                </a:lnTo>
                <a:lnTo>
                  <a:pt x="276" y="260"/>
                </a:lnTo>
                <a:lnTo>
                  <a:pt x="276" y="260"/>
                </a:lnTo>
                <a:lnTo>
                  <a:pt x="282" y="262"/>
                </a:lnTo>
                <a:lnTo>
                  <a:pt x="288" y="262"/>
                </a:lnTo>
                <a:lnTo>
                  <a:pt x="296" y="262"/>
                </a:lnTo>
                <a:lnTo>
                  <a:pt x="304" y="258"/>
                </a:lnTo>
                <a:lnTo>
                  <a:pt x="304" y="258"/>
                </a:lnTo>
                <a:lnTo>
                  <a:pt x="312" y="258"/>
                </a:lnTo>
                <a:lnTo>
                  <a:pt x="319" y="258"/>
                </a:lnTo>
                <a:lnTo>
                  <a:pt x="329" y="262"/>
                </a:lnTo>
                <a:lnTo>
                  <a:pt x="329" y="262"/>
                </a:lnTo>
                <a:lnTo>
                  <a:pt x="337" y="266"/>
                </a:lnTo>
                <a:lnTo>
                  <a:pt x="345" y="274"/>
                </a:lnTo>
                <a:lnTo>
                  <a:pt x="345" y="274"/>
                </a:lnTo>
                <a:lnTo>
                  <a:pt x="357" y="258"/>
                </a:lnTo>
                <a:lnTo>
                  <a:pt x="357" y="25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5" name="Freeform 102"/>
          <p:cNvSpPr>
            <a:spLocks/>
          </p:cNvSpPr>
          <p:nvPr/>
        </p:nvSpPr>
        <p:spPr bwMode="auto">
          <a:xfrm>
            <a:off x="2805513" y="4220621"/>
            <a:ext cx="132167" cy="136218"/>
          </a:xfrm>
          <a:custGeom>
            <a:avLst/>
            <a:gdLst>
              <a:gd name="T0" fmla="*/ 53 w 59"/>
              <a:gd name="T1" fmla="*/ 41 h 62"/>
              <a:gd name="T2" fmla="*/ 53 w 59"/>
              <a:gd name="T3" fmla="*/ 41 h 62"/>
              <a:gd name="T4" fmla="*/ 59 w 59"/>
              <a:gd name="T5" fmla="*/ 33 h 62"/>
              <a:gd name="T6" fmla="*/ 59 w 59"/>
              <a:gd name="T7" fmla="*/ 33 h 62"/>
              <a:gd name="T8" fmla="*/ 57 w 59"/>
              <a:gd name="T9" fmla="*/ 33 h 62"/>
              <a:gd name="T10" fmla="*/ 55 w 59"/>
              <a:gd name="T11" fmla="*/ 33 h 62"/>
              <a:gd name="T12" fmla="*/ 55 w 59"/>
              <a:gd name="T13" fmla="*/ 29 h 62"/>
              <a:gd name="T14" fmla="*/ 47 w 59"/>
              <a:gd name="T15" fmla="*/ 31 h 62"/>
              <a:gd name="T16" fmla="*/ 47 w 59"/>
              <a:gd name="T17" fmla="*/ 0 h 62"/>
              <a:gd name="T18" fmla="*/ 47 w 59"/>
              <a:gd name="T19" fmla="*/ 0 h 62"/>
              <a:gd name="T20" fmla="*/ 25 w 59"/>
              <a:gd name="T21" fmla="*/ 0 h 62"/>
              <a:gd name="T22" fmla="*/ 25 w 59"/>
              <a:gd name="T23" fmla="*/ 0 h 62"/>
              <a:gd name="T24" fmla="*/ 23 w 59"/>
              <a:gd name="T25" fmla="*/ 2 h 62"/>
              <a:gd name="T26" fmla="*/ 23 w 59"/>
              <a:gd name="T27" fmla="*/ 6 h 62"/>
              <a:gd name="T28" fmla="*/ 21 w 59"/>
              <a:gd name="T29" fmla="*/ 13 h 62"/>
              <a:gd name="T30" fmla="*/ 21 w 59"/>
              <a:gd name="T31" fmla="*/ 13 h 62"/>
              <a:gd name="T32" fmla="*/ 21 w 59"/>
              <a:gd name="T33" fmla="*/ 15 h 62"/>
              <a:gd name="T34" fmla="*/ 25 w 59"/>
              <a:gd name="T35" fmla="*/ 17 h 62"/>
              <a:gd name="T36" fmla="*/ 29 w 59"/>
              <a:gd name="T37" fmla="*/ 23 h 62"/>
              <a:gd name="T38" fmla="*/ 31 w 59"/>
              <a:gd name="T39" fmla="*/ 25 h 62"/>
              <a:gd name="T40" fmla="*/ 31 w 59"/>
              <a:gd name="T41" fmla="*/ 25 h 62"/>
              <a:gd name="T42" fmla="*/ 27 w 59"/>
              <a:gd name="T43" fmla="*/ 27 h 62"/>
              <a:gd name="T44" fmla="*/ 21 w 59"/>
              <a:gd name="T45" fmla="*/ 29 h 62"/>
              <a:gd name="T46" fmla="*/ 12 w 59"/>
              <a:gd name="T47" fmla="*/ 27 h 62"/>
              <a:gd name="T48" fmla="*/ 12 w 59"/>
              <a:gd name="T49" fmla="*/ 27 h 62"/>
              <a:gd name="T50" fmla="*/ 0 w 59"/>
              <a:gd name="T51" fmla="*/ 43 h 62"/>
              <a:gd name="T52" fmla="*/ 0 w 59"/>
              <a:gd name="T53" fmla="*/ 43 h 62"/>
              <a:gd name="T54" fmla="*/ 14 w 59"/>
              <a:gd name="T55" fmla="*/ 58 h 62"/>
              <a:gd name="T56" fmla="*/ 14 w 59"/>
              <a:gd name="T57" fmla="*/ 58 h 62"/>
              <a:gd name="T58" fmla="*/ 21 w 59"/>
              <a:gd name="T59" fmla="*/ 60 h 62"/>
              <a:gd name="T60" fmla="*/ 27 w 59"/>
              <a:gd name="T61" fmla="*/ 60 h 62"/>
              <a:gd name="T62" fmla="*/ 31 w 59"/>
              <a:gd name="T63" fmla="*/ 60 h 62"/>
              <a:gd name="T64" fmla="*/ 35 w 59"/>
              <a:gd name="T65" fmla="*/ 60 h 62"/>
              <a:gd name="T66" fmla="*/ 35 w 59"/>
              <a:gd name="T67" fmla="*/ 60 h 62"/>
              <a:gd name="T68" fmla="*/ 35 w 59"/>
              <a:gd name="T69" fmla="*/ 62 h 62"/>
              <a:gd name="T70" fmla="*/ 35 w 59"/>
              <a:gd name="T71" fmla="*/ 62 h 62"/>
              <a:gd name="T72" fmla="*/ 45 w 59"/>
              <a:gd name="T73" fmla="*/ 51 h 62"/>
              <a:gd name="T74" fmla="*/ 45 w 59"/>
              <a:gd name="T75" fmla="*/ 51 h 62"/>
              <a:gd name="T76" fmla="*/ 47 w 59"/>
              <a:gd name="T77" fmla="*/ 51 h 62"/>
              <a:gd name="T78" fmla="*/ 47 w 59"/>
              <a:gd name="T79" fmla="*/ 47 h 62"/>
              <a:gd name="T80" fmla="*/ 49 w 59"/>
              <a:gd name="T81" fmla="*/ 45 h 62"/>
              <a:gd name="T82" fmla="*/ 53 w 59"/>
              <a:gd name="T83" fmla="*/ 41 h 62"/>
              <a:gd name="T84" fmla="*/ 53 w 59"/>
              <a:gd name="T85"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3" y="41"/>
                </a:moveTo>
                <a:lnTo>
                  <a:pt x="53" y="41"/>
                </a:lnTo>
                <a:lnTo>
                  <a:pt x="59" y="33"/>
                </a:lnTo>
                <a:lnTo>
                  <a:pt x="59" y="33"/>
                </a:lnTo>
                <a:lnTo>
                  <a:pt x="57" y="33"/>
                </a:lnTo>
                <a:lnTo>
                  <a:pt x="55" y="33"/>
                </a:lnTo>
                <a:lnTo>
                  <a:pt x="55" y="29"/>
                </a:lnTo>
                <a:lnTo>
                  <a:pt x="47" y="31"/>
                </a:lnTo>
                <a:lnTo>
                  <a:pt x="47" y="0"/>
                </a:lnTo>
                <a:lnTo>
                  <a:pt x="47" y="0"/>
                </a:lnTo>
                <a:lnTo>
                  <a:pt x="25" y="0"/>
                </a:lnTo>
                <a:lnTo>
                  <a:pt x="25" y="0"/>
                </a:lnTo>
                <a:lnTo>
                  <a:pt x="23" y="2"/>
                </a:lnTo>
                <a:lnTo>
                  <a:pt x="23" y="6"/>
                </a:lnTo>
                <a:lnTo>
                  <a:pt x="21" y="13"/>
                </a:lnTo>
                <a:lnTo>
                  <a:pt x="21" y="13"/>
                </a:lnTo>
                <a:lnTo>
                  <a:pt x="21" y="15"/>
                </a:lnTo>
                <a:lnTo>
                  <a:pt x="25" y="17"/>
                </a:lnTo>
                <a:lnTo>
                  <a:pt x="29" y="23"/>
                </a:lnTo>
                <a:lnTo>
                  <a:pt x="31" y="25"/>
                </a:lnTo>
                <a:lnTo>
                  <a:pt x="31" y="25"/>
                </a:lnTo>
                <a:lnTo>
                  <a:pt x="27" y="27"/>
                </a:lnTo>
                <a:lnTo>
                  <a:pt x="21" y="29"/>
                </a:lnTo>
                <a:lnTo>
                  <a:pt x="12" y="27"/>
                </a:lnTo>
                <a:lnTo>
                  <a:pt x="12" y="27"/>
                </a:lnTo>
                <a:lnTo>
                  <a:pt x="0" y="43"/>
                </a:lnTo>
                <a:lnTo>
                  <a:pt x="0" y="43"/>
                </a:lnTo>
                <a:lnTo>
                  <a:pt x="14" y="58"/>
                </a:lnTo>
                <a:lnTo>
                  <a:pt x="14" y="58"/>
                </a:lnTo>
                <a:lnTo>
                  <a:pt x="21" y="60"/>
                </a:lnTo>
                <a:lnTo>
                  <a:pt x="27" y="60"/>
                </a:lnTo>
                <a:lnTo>
                  <a:pt x="31" y="60"/>
                </a:lnTo>
                <a:lnTo>
                  <a:pt x="35" y="60"/>
                </a:lnTo>
                <a:lnTo>
                  <a:pt x="35" y="60"/>
                </a:lnTo>
                <a:lnTo>
                  <a:pt x="35" y="62"/>
                </a:lnTo>
                <a:lnTo>
                  <a:pt x="35" y="62"/>
                </a:lnTo>
                <a:lnTo>
                  <a:pt x="45" y="51"/>
                </a:lnTo>
                <a:lnTo>
                  <a:pt x="45" y="51"/>
                </a:lnTo>
                <a:lnTo>
                  <a:pt x="47" y="51"/>
                </a:lnTo>
                <a:lnTo>
                  <a:pt x="47" y="47"/>
                </a:lnTo>
                <a:lnTo>
                  <a:pt x="49" y="45"/>
                </a:lnTo>
                <a:lnTo>
                  <a:pt x="53" y="41"/>
                </a:lnTo>
                <a:lnTo>
                  <a:pt x="53" y="4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6" name="Freeform 103"/>
          <p:cNvSpPr>
            <a:spLocks/>
          </p:cNvSpPr>
          <p:nvPr/>
        </p:nvSpPr>
        <p:spPr bwMode="auto">
          <a:xfrm>
            <a:off x="2910798" y="4203044"/>
            <a:ext cx="40321" cy="85686"/>
          </a:xfrm>
          <a:custGeom>
            <a:avLst/>
            <a:gdLst>
              <a:gd name="T0" fmla="*/ 2 w 18"/>
              <a:gd name="T1" fmla="*/ 8 h 39"/>
              <a:gd name="T2" fmla="*/ 2 w 18"/>
              <a:gd name="T3" fmla="*/ 8 h 39"/>
              <a:gd name="T4" fmla="*/ 0 w 18"/>
              <a:gd name="T5" fmla="*/ 8 h 39"/>
              <a:gd name="T6" fmla="*/ 0 w 18"/>
              <a:gd name="T7" fmla="*/ 39 h 39"/>
              <a:gd name="T8" fmla="*/ 8 w 18"/>
              <a:gd name="T9" fmla="*/ 37 h 39"/>
              <a:gd name="T10" fmla="*/ 8 w 18"/>
              <a:gd name="T11" fmla="*/ 37 h 39"/>
              <a:gd name="T12" fmla="*/ 8 w 18"/>
              <a:gd name="T13" fmla="*/ 33 h 39"/>
              <a:gd name="T14" fmla="*/ 12 w 18"/>
              <a:gd name="T15" fmla="*/ 31 h 39"/>
              <a:gd name="T16" fmla="*/ 12 w 18"/>
              <a:gd name="T17" fmla="*/ 31 h 39"/>
              <a:gd name="T18" fmla="*/ 12 w 18"/>
              <a:gd name="T19" fmla="*/ 29 h 39"/>
              <a:gd name="T20" fmla="*/ 14 w 18"/>
              <a:gd name="T21" fmla="*/ 25 h 39"/>
              <a:gd name="T22" fmla="*/ 12 w 18"/>
              <a:gd name="T23" fmla="*/ 17 h 39"/>
              <a:gd name="T24" fmla="*/ 12 w 18"/>
              <a:gd name="T25" fmla="*/ 10 h 39"/>
              <a:gd name="T26" fmla="*/ 14 w 18"/>
              <a:gd name="T27" fmla="*/ 8 h 39"/>
              <a:gd name="T28" fmla="*/ 16 w 18"/>
              <a:gd name="T29" fmla="*/ 6 h 39"/>
              <a:gd name="T30" fmla="*/ 16 w 18"/>
              <a:gd name="T31" fmla="*/ 6 h 39"/>
              <a:gd name="T32" fmla="*/ 18 w 18"/>
              <a:gd name="T33" fmla="*/ 4 h 39"/>
              <a:gd name="T34" fmla="*/ 18 w 18"/>
              <a:gd name="T35" fmla="*/ 4 h 39"/>
              <a:gd name="T36" fmla="*/ 14 w 18"/>
              <a:gd name="T37" fmla="*/ 2 h 39"/>
              <a:gd name="T38" fmla="*/ 12 w 18"/>
              <a:gd name="T39" fmla="*/ 0 h 39"/>
              <a:gd name="T40" fmla="*/ 12 w 18"/>
              <a:gd name="T41" fmla="*/ 0 h 39"/>
              <a:gd name="T42" fmla="*/ 8 w 18"/>
              <a:gd name="T43" fmla="*/ 2 h 39"/>
              <a:gd name="T44" fmla="*/ 6 w 18"/>
              <a:gd name="T45" fmla="*/ 4 h 39"/>
              <a:gd name="T46" fmla="*/ 2 w 18"/>
              <a:gd name="T47" fmla="*/ 8 h 39"/>
              <a:gd name="T48" fmla="*/ 2 w 18"/>
              <a:gd name="T4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39">
                <a:moveTo>
                  <a:pt x="2" y="8"/>
                </a:moveTo>
                <a:lnTo>
                  <a:pt x="2" y="8"/>
                </a:lnTo>
                <a:lnTo>
                  <a:pt x="0" y="8"/>
                </a:lnTo>
                <a:lnTo>
                  <a:pt x="0" y="39"/>
                </a:lnTo>
                <a:lnTo>
                  <a:pt x="8" y="37"/>
                </a:lnTo>
                <a:lnTo>
                  <a:pt x="8" y="37"/>
                </a:lnTo>
                <a:lnTo>
                  <a:pt x="8" y="33"/>
                </a:lnTo>
                <a:lnTo>
                  <a:pt x="12" y="31"/>
                </a:lnTo>
                <a:lnTo>
                  <a:pt x="12" y="31"/>
                </a:lnTo>
                <a:lnTo>
                  <a:pt x="12" y="29"/>
                </a:lnTo>
                <a:lnTo>
                  <a:pt x="14" y="25"/>
                </a:lnTo>
                <a:lnTo>
                  <a:pt x="12" y="17"/>
                </a:lnTo>
                <a:lnTo>
                  <a:pt x="12" y="10"/>
                </a:lnTo>
                <a:lnTo>
                  <a:pt x="14" y="8"/>
                </a:lnTo>
                <a:lnTo>
                  <a:pt x="16" y="6"/>
                </a:lnTo>
                <a:lnTo>
                  <a:pt x="16" y="6"/>
                </a:lnTo>
                <a:lnTo>
                  <a:pt x="18" y="4"/>
                </a:lnTo>
                <a:lnTo>
                  <a:pt x="18" y="4"/>
                </a:lnTo>
                <a:lnTo>
                  <a:pt x="14" y="2"/>
                </a:lnTo>
                <a:lnTo>
                  <a:pt x="12" y="0"/>
                </a:lnTo>
                <a:lnTo>
                  <a:pt x="12" y="0"/>
                </a:lnTo>
                <a:lnTo>
                  <a:pt x="8" y="2"/>
                </a:lnTo>
                <a:lnTo>
                  <a:pt x="6" y="4"/>
                </a:lnTo>
                <a:lnTo>
                  <a:pt x="2" y="8"/>
                </a:lnTo>
                <a:lnTo>
                  <a:pt x="2" y="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7" name="Freeform 104"/>
          <p:cNvSpPr>
            <a:spLocks/>
          </p:cNvSpPr>
          <p:nvPr/>
        </p:nvSpPr>
        <p:spPr bwMode="auto">
          <a:xfrm>
            <a:off x="3376742" y="4145923"/>
            <a:ext cx="91846" cy="74699"/>
          </a:xfrm>
          <a:custGeom>
            <a:avLst/>
            <a:gdLst>
              <a:gd name="T0" fmla="*/ 19 w 41"/>
              <a:gd name="T1" fmla="*/ 2 h 34"/>
              <a:gd name="T2" fmla="*/ 19 w 41"/>
              <a:gd name="T3" fmla="*/ 2 h 34"/>
              <a:gd name="T4" fmla="*/ 17 w 41"/>
              <a:gd name="T5" fmla="*/ 4 h 34"/>
              <a:gd name="T6" fmla="*/ 17 w 41"/>
              <a:gd name="T7" fmla="*/ 6 h 34"/>
              <a:gd name="T8" fmla="*/ 21 w 41"/>
              <a:gd name="T9" fmla="*/ 12 h 34"/>
              <a:gd name="T10" fmla="*/ 25 w 41"/>
              <a:gd name="T11" fmla="*/ 16 h 34"/>
              <a:gd name="T12" fmla="*/ 29 w 41"/>
              <a:gd name="T13" fmla="*/ 22 h 34"/>
              <a:gd name="T14" fmla="*/ 29 w 41"/>
              <a:gd name="T15" fmla="*/ 22 h 34"/>
              <a:gd name="T16" fmla="*/ 27 w 41"/>
              <a:gd name="T17" fmla="*/ 24 h 34"/>
              <a:gd name="T18" fmla="*/ 25 w 41"/>
              <a:gd name="T19" fmla="*/ 24 h 34"/>
              <a:gd name="T20" fmla="*/ 15 w 41"/>
              <a:gd name="T21" fmla="*/ 24 h 34"/>
              <a:gd name="T22" fmla="*/ 7 w 41"/>
              <a:gd name="T23" fmla="*/ 24 h 34"/>
              <a:gd name="T24" fmla="*/ 2 w 41"/>
              <a:gd name="T25" fmla="*/ 24 h 34"/>
              <a:gd name="T26" fmla="*/ 0 w 41"/>
              <a:gd name="T27" fmla="*/ 26 h 34"/>
              <a:gd name="T28" fmla="*/ 0 w 41"/>
              <a:gd name="T29" fmla="*/ 26 h 34"/>
              <a:gd name="T30" fmla="*/ 2 w 41"/>
              <a:gd name="T31" fmla="*/ 28 h 34"/>
              <a:gd name="T32" fmla="*/ 7 w 41"/>
              <a:gd name="T33" fmla="*/ 30 h 34"/>
              <a:gd name="T34" fmla="*/ 13 w 41"/>
              <a:gd name="T35" fmla="*/ 32 h 34"/>
              <a:gd name="T36" fmla="*/ 19 w 41"/>
              <a:gd name="T37" fmla="*/ 30 h 34"/>
              <a:gd name="T38" fmla="*/ 19 w 41"/>
              <a:gd name="T39" fmla="*/ 30 h 34"/>
              <a:gd name="T40" fmla="*/ 25 w 41"/>
              <a:gd name="T41" fmla="*/ 30 h 34"/>
              <a:gd name="T42" fmla="*/ 29 w 41"/>
              <a:gd name="T43" fmla="*/ 30 h 34"/>
              <a:gd name="T44" fmla="*/ 39 w 41"/>
              <a:gd name="T45" fmla="*/ 34 h 34"/>
              <a:gd name="T46" fmla="*/ 39 w 41"/>
              <a:gd name="T47" fmla="*/ 34 h 34"/>
              <a:gd name="T48" fmla="*/ 41 w 41"/>
              <a:gd name="T49" fmla="*/ 6 h 34"/>
              <a:gd name="T50" fmla="*/ 41 w 41"/>
              <a:gd name="T51" fmla="*/ 6 h 34"/>
              <a:gd name="T52" fmla="*/ 29 w 41"/>
              <a:gd name="T53" fmla="*/ 2 h 34"/>
              <a:gd name="T54" fmla="*/ 23 w 41"/>
              <a:gd name="T55" fmla="*/ 0 h 34"/>
              <a:gd name="T56" fmla="*/ 19 w 41"/>
              <a:gd name="T57" fmla="*/ 2 h 34"/>
              <a:gd name="T58" fmla="*/ 19 w 41"/>
              <a:gd name="T5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34">
                <a:moveTo>
                  <a:pt x="19" y="2"/>
                </a:moveTo>
                <a:lnTo>
                  <a:pt x="19" y="2"/>
                </a:lnTo>
                <a:lnTo>
                  <a:pt x="17" y="4"/>
                </a:lnTo>
                <a:lnTo>
                  <a:pt x="17" y="6"/>
                </a:lnTo>
                <a:lnTo>
                  <a:pt x="21" y="12"/>
                </a:lnTo>
                <a:lnTo>
                  <a:pt x="25" y="16"/>
                </a:lnTo>
                <a:lnTo>
                  <a:pt x="29" y="22"/>
                </a:lnTo>
                <a:lnTo>
                  <a:pt x="29" y="22"/>
                </a:lnTo>
                <a:lnTo>
                  <a:pt x="27" y="24"/>
                </a:lnTo>
                <a:lnTo>
                  <a:pt x="25" y="24"/>
                </a:lnTo>
                <a:lnTo>
                  <a:pt x="15" y="24"/>
                </a:lnTo>
                <a:lnTo>
                  <a:pt x="7" y="24"/>
                </a:lnTo>
                <a:lnTo>
                  <a:pt x="2" y="24"/>
                </a:lnTo>
                <a:lnTo>
                  <a:pt x="0" y="26"/>
                </a:lnTo>
                <a:lnTo>
                  <a:pt x="0" y="26"/>
                </a:lnTo>
                <a:lnTo>
                  <a:pt x="2" y="28"/>
                </a:lnTo>
                <a:lnTo>
                  <a:pt x="7" y="30"/>
                </a:lnTo>
                <a:lnTo>
                  <a:pt x="13" y="32"/>
                </a:lnTo>
                <a:lnTo>
                  <a:pt x="19" y="30"/>
                </a:lnTo>
                <a:lnTo>
                  <a:pt x="19" y="30"/>
                </a:lnTo>
                <a:lnTo>
                  <a:pt x="25" y="30"/>
                </a:lnTo>
                <a:lnTo>
                  <a:pt x="29" y="30"/>
                </a:lnTo>
                <a:lnTo>
                  <a:pt x="39" y="34"/>
                </a:lnTo>
                <a:lnTo>
                  <a:pt x="39" y="34"/>
                </a:lnTo>
                <a:lnTo>
                  <a:pt x="41" y="6"/>
                </a:lnTo>
                <a:lnTo>
                  <a:pt x="41" y="6"/>
                </a:lnTo>
                <a:lnTo>
                  <a:pt x="29" y="2"/>
                </a:lnTo>
                <a:lnTo>
                  <a:pt x="23" y="0"/>
                </a:lnTo>
                <a:lnTo>
                  <a:pt x="19" y="2"/>
                </a:lnTo>
                <a:lnTo>
                  <a:pt x="19" y="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8" name="Freeform 105"/>
          <p:cNvSpPr>
            <a:spLocks/>
          </p:cNvSpPr>
          <p:nvPr/>
        </p:nvSpPr>
        <p:spPr bwMode="auto">
          <a:xfrm>
            <a:off x="3464108" y="4159104"/>
            <a:ext cx="105287" cy="61518"/>
          </a:xfrm>
          <a:custGeom>
            <a:avLst/>
            <a:gdLst>
              <a:gd name="T0" fmla="*/ 19 w 47"/>
              <a:gd name="T1" fmla="*/ 22 h 28"/>
              <a:gd name="T2" fmla="*/ 19 w 47"/>
              <a:gd name="T3" fmla="*/ 22 h 28"/>
              <a:gd name="T4" fmla="*/ 27 w 47"/>
              <a:gd name="T5" fmla="*/ 20 h 28"/>
              <a:gd name="T6" fmla="*/ 37 w 47"/>
              <a:gd name="T7" fmla="*/ 20 h 28"/>
              <a:gd name="T8" fmla="*/ 45 w 47"/>
              <a:gd name="T9" fmla="*/ 20 h 28"/>
              <a:gd name="T10" fmla="*/ 47 w 47"/>
              <a:gd name="T11" fmla="*/ 18 h 28"/>
              <a:gd name="T12" fmla="*/ 47 w 47"/>
              <a:gd name="T13" fmla="*/ 16 h 28"/>
              <a:gd name="T14" fmla="*/ 47 w 47"/>
              <a:gd name="T15" fmla="*/ 16 h 28"/>
              <a:gd name="T16" fmla="*/ 45 w 47"/>
              <a:gd name="T17" fmla="*/ 12 h 28"/>
              <a:gd name="T18" fmla="*/ 43 w 47"/>
              <a:gd name="T19" fmla="*/ 10 h 28"/>
              <a:gd name="T20" fmla="*/ 31 w 47"/>
              <a:gd name="T21" fmla="*/ 4 h 28"/>
              <a:gd name="T22" fmla="*/ 19 w 47"/>
              <a:gd name="T23" fmla="*/ 0 h 28"/>
              <a:gd name="T24" fmla="*/ 10 w 47"/>
              <a:gd name="T25" fmla="*/ 0 h 28"/>
              <a:gd name="T26" fmla="*/ 10 w 47"/>
              <a:gd name="T27" fmla="*/ 0 h 28"/>
              <a:gd name="T28" fmla="*/ 2 w 47"/>
              <a:gd name="T29" fmla="*/ 0 h 28"/>
              <a:gd name="T30" fmla="*/ 2 w 47"/>
              <a:gd name="T31" fmla="*/ 0 h 28"/>
              <a:gd name="T32" fmla="*/ 0 w 47"/>
              <a:gd name="T33" fmla="*/ 28 h 28"/>
              <a:gd name="T34" fmla="*/ 0 w 47"/>
              <a:gd name="T35" fmla="*/ 28 h 28"/>
              <a:gd name="T36" fmla="*/ 0 w 47"/>
              <a:gd name="T37" fmla="*/ 28 h 28"/>
              <a:gd name="T38" fmla="*/ 0 w 47"/>
              <a:gd name="T39" fmla="*/ 28 h 28"/>
              <a:gd name="T40" fmla="*/ 4 w 47"/>
              <a:gd name="T41" fmla="*/ 28 h 28"/>
              <a:gd name="T42" fmla="*/ 6 w 47"/>
              <a:gd name="T43" fmla="*/ 28 h 28"/>
              <a:gd name="T44" fmla="*/ 10 w 47"/>
              <a:gd name="T45" fmla="*/ 24 h 28"/>
              <a:gd name="T46" fmla="*/ 19 w 47"/>
              <a:gd name="T47" fmla="*/ 22 h 28"/>
              <a:gd name="T48" fmla="*/ 19 w 47"/>
              <a:gd name="T4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28">
                <a:moveTo>
                  <a:pt x="19" y="22"/>
                </a:moveTo>
                <a:lnTo>
                  <a:pt x="19" y="22"/>
                </a:lnTo>
                <a:lnTo>
                  <a:pt x="27" y="20"/>
                </a:lnTo>
                <a:lnTo>
                  <a:pt x="37" y="20"/>
                </a:lnTo>
                <a:lnTo>
                  <a:pt x="45" y="20"/>
                </a:lnTo>
                <a:lnTo>
                  <a:pt x="47" y="18"/>
                </a:lnTo>
                <a:lnTo>
                  <a:pt x="47" y="16"/>
                </a:lnTo>
                <a:lnTo>
                  <a:pt x="47" y="16"/>
                </a:lnTo>
                <a:lnTo>
                  <a:pt x="45" y="12"/>
                </a:lnTo>
                <a:lnTo>
                  <a:pt x="43" y="10"/>
                </a:lnTo>
                <a:lnTo>
                  <a:pt x="31" y="4"/>
                </a:lnTo>
                <a:lnTo>
                  <a:pt x="19" y="0"/>
                </a:lnTo>
                <a:lnTo>
                  <a:pt x="10" y="0"/>
                </a:lnTo>
                <a:lnTo>
                  <a:pt x="10" y="0"/>
                </a:lnTo>
                <a:lnTo>
                  <a:pt x="2" y="0"/>
                </a:lnTo>
                <a:lnTo>
                  <a:pt x="2" y="0"/>
                </a:lnTo>
                <a:lnTo>
                  <a:pt x="0" y="28"/>
                </a:lnTo>
                <a:lnTo>
                  <a:pt x="0" y="28"/>
                </a:lnTo>
                <a:lnTo>
                  <a:pt x="0" y="28"/>
                </a:lnTo>
                <a:lnTo>
                  <a:pt x="0" y="28"/>
                </a:lnTo>
                <a:lnTo>
                  <a:pt x="4" y="28"/>
                </a:lnTo>
                <a:lnTo>
                  <a:pt x="6" y="28"/>
                </a:lnTo>
                <a:lnTo>
                  <a:pt x="10" y="24"/>
                </a:lnTo>
                <a:lnTo>
                  <a:pt x="19" y="22"/>
                </a:lnTo>
                <a:lnTo>
                  <a:pt x="19" y="2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09" name="Freeform 106"/>
          <p:cNvSpPr>
            <a:spLocks/>
          </p:cNvSpPr>
          <p:nvPr/>
        </p:nvSpPr>
        <p:spPr bwMode="auto">
          <a:xfrm>
            <a:off x="2971281" y="4315094"/>
            <a:ext cx="132167" cy="140611"/>
          </a:xfrm>
          <a:custGeom>
            <a:avLst/>
            <a:gdLst>
              <a:gd name="T0" fmla="*/ 30 w 59"/>
              <a:gd name="T1" fmla="*/ 59 h 64"/>
              <a:gd name="T2" fmla="*/ 30 w 59"/>
              <a:gd name="T3" fmla="*/ 59 h 64"/>
              <a:gd name="T4" fmla="*/ 38 w 59"/>
              <a:gd name="T5" fmla="*/ 62 h 64"/>
              <a:gd name="T6" fmla="*/ 43 w 59"/>
              <a:gd name="T7" fmla="*/ 62 h 64"/>
              <a:gd name="T8" fmla="*/ 45 w 59"/>
              <a:gd name="T9" fmla="*/ 62 h 64"/>
              <a:gd name="T10" fmla="*/ 45 w 59"/>
              <a:gd name="T11" fmla="*/ 62 h 64"/>
              <a:gd name="T12" fmla="*/ 49 w 59"/>
              <a:gd name="T13" fmla="*/ 64 h 64"/>
              <a:gd name="T14" fmla="*/ 51 w 59"/>
              <a:gd name="T15" fmla="*/ 64 h 64"/>
              <a:gd name="T16" fmla="*/ 51 w 59"/>
              <a:gd name="T17" fmla="*/ 64 h 64"/>
              <a:gd name="T18" fmla="*/ 51 w 59"/>
              <a:gd name="T19" fmla="*/ 59 h 64"/>
              <a:gd name="T20" fmla="*/ 51 w 59"/>
              <a:gd name="T21" fmla="*/ 59 h 64"/>
              <a:gd name="T22" fmla="*/ 49 w 59"/>
              <a:gd name="T23" fmla="*/ 55 h 64"/>
              <a:gd name="T24" fmla="*/ 51 w 59"/>
              <a:gd name="T25" fmla="*/ 51 h 64"/>
              <a:gd name="T26" fmla="*/ 53 w 59"/>
              <a:gd name="T27" fmla="*/ 41 h 64"/>
              <a:gd name="T28" fmla="*/ 53 w 59"/>
              <a:gd name="T29" fmla="*/ 41 h 64"/>
              <a:gd name="T30" fmla="*/ 55 w 59"/>
              <a:gd name="T31" fmla="*/ 35 h 64"/>
              <a:gd name="T32" fmla="*/ 53 w 59"/>
              <a:gd name="T33" fmla="*/ 29 h 64"/>
              <a:gd name="T34" fmla="*/ 53 w 59"/>
              <a:gd name="T35" fmla="*/ 21 h 64"/>
              <a:gd name="T36" fmla="*/ 55 w 59"/>
              <a:gd name="T37" fmla="*/ 17 h 64"/>
              <a:gd name="T38" fmla="*/ 55 w 59"/>
              <a:gd name="T39" fmla="*/ 17 h 64"/>
              <a:gd name="T40" fmla="*/ 57 w 59"/>
              <a:gd name="T41" fmla="*/ 15 h 64"/>
              <a:gd name="T42" fmla="*/ 57 w 59"/>
              <a:gd name="T43" fmla="*/ 10 h 64"/>
              <a:gd name="T44" fmla="*/ 59 w 59"/>
              <a:gd name="T45" fmla="*/ 2 h 64"/>
              <a:gd name="T46" fmla="*/ 59 w 59"/>
              <a:gd name="T47" fmla="*/ 2 h 64"/>
              <a:gd name="T48" fmla="*/ 59 w 59"/>
              <a:gd name="T49" fmla="*/ 0 h 64"/>
              <a:gd name="T50" fmla="*/ 59 w 59"/>
              <a:gd name="T51" fmla="*/ 0 h 64"/>
              <a:gd name="T52" fmla="*/ 53 w 59"/>
              <a:gd name="T53" fmla="*/ 0 h 64"/>
              <a:gd name="T54" fmla="*/ 49 w 59"/>
              <a:gd name="T55" fmla="*/ 2 h 64"/>
              <a:gd name="T56" fmla="*/ 43 w 59"/>
              <a:gd name="T57" fmla="*/ 6 h 64"/>
              <a:gd name="T58" fmla="*/ 43 w 59"/>
              <a:gd name="T59" fmla="*/ 6 h 64"/>
              <a:gd name="T60" fmla="*/ 34 w 59"/>
              <a:gd name="T61" fmla="*/ 6 h 64"/>
              <a:gd name="T62" fmla="*/ 30 w 59"/>
              <a:gd name="T63" fmla="*/ 6 h 64"/>
              <a:gd name="T64" fmla="*/ 28 w 59"/>
              <a:gd name="T65" fmla="*/ 10 h 64"/>
              <a:gd name="T66" fmla="*/ 28 w 59"/>
              <a:gd name="T67" fmla="*/ 10 h 64"/>
              <a:gd name="T68" fmla="*/ 26 w 59"/>
              <a:gd name="T69" fmla="*/ 12 h 64"/>
              <a:gd name="T70" fmla="*/ 22 w 59"/>
              <a:gd name="T71" fmla="*/ 15 h 64"/>
              <a:gd name="T72" fmla="*/ 12 w 59"/>
              <a:gd name="T73" fmla="*/ 17 h 64"/>
              <a:gd name="T74" fmla="*/ 12 w 59"/>
              <a:gd name="T75" fmla="*/ 17 h 64"/>
              <a:gd name="T76" fmla="*/ 8 w 59"/>
              <a:gd name="T77" fmla="*/ 19 h 64"/>
              <a:gd name="T78" fmla="*/ 8 w 59"/>
              <a:gd name="T79" fmla="*/ 21 h 64"/>
              <a:gd name="T80" fmla="*/ 8 w 59"/>
              <a:gd name="T81" fmla="*/ 25 h 64"/>
              <a:gd name="T82" fmla="*/ 8 w 59"/>
              <a:gd name="T83" fmla="*/ 25 h 64"/>
              <a:gd name="T84" fmla="*/ 4 w 59"/>
              <a:gd name="T85" fmla="*/ 29 h 64"/>
              <a:gd name="T86" fmla="*/ 0 w 59"/>
              <a:gd name="T87" fmla="*/ 31 h 64"/>
              <a:gd name="T88" fmla="*/ 0 w 59"/>
              <a:gd name="T89" fmla="*/ 31 h 64"/>
              <a:gd name="T90" fmla="*/ 0 w 59"/>
              <a:gd name="T91" fmla="*/ 33 h 64"/>
              <a:gd name="T92" fmla="*/ 2 w 59"/>
              <a:gd name="T93" fmla="*/ 37 h 64"/>
              <a:gd name="T94" fmla="*/ 2 w 59"/>
              <a:gd name="T95" fmla="*/ 37 h 64"/>
              <a:gd name="T96" fmla="*/ 10 w 59"/>
              <a:gd name="T97" fmla="*/ 45 h 64"/>
              <a:gd name="T98" fmla="*/ 14 w 59"/>
              <a:gd name="T99" fmla="*/ 49 h 64"/>
              <a:gd name="T100" fmla="*/ 18 w 59"/>
              <a:gd name="T101" fmla="*/ 53 h 64"/>
              <a:gd name="T102" fmla="*/ 18 w 59"/>
              <a:gd name="T103" fmla="*/ 53 h 64"/>
              <a:gd name="T104" fmla="*/ 22 w 59"/>
              <a:gd name="T105" fmla="*/ 55 h 64"/>
              <a:gd name="T106" fmla="*/ 22 w 59"/>
              <a:gd name="T107" fmla="*/ 59 h 64"/>
              <a:gd name="T108" fmla="*/ 22 w 59"/>
              <a:gd name="T109" fmla="*/ 59 h 64"/>
              <a:gd name="T110" fmla="*/ 30 w 59"/>
              <a:gd name="T111" fmla="*/ 59 h 64"/>
              <a:gd name="T112" fmla="*/ 30 w 59"/>
              <a:gd name="T113"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64">
                <a:moveTo>
                  <a:pt x="30" y="59"/>
                </a:moveTo>
                <a:lnTo>
                  <a:pt x="30" y="59"/>
                </a:lnTo>
                <a:lnTo>
                  <a:pt x="38" y="62"/>
                </a:lnTo>
                <a:lnTo>
                  <a:pt x="43" y="62"/>
                </a:lnTo>
                <a:lnTo>
                  <a:pt x="45" y="62"/>
                </a:lnTo>
                <a:lnTo>
                  <a:pt x="45" y="62"/>
                </a:lnTo>
                <a:lnTo>
                  <a:pt x="49" y="64"/>
                </a:lnTo>
                <a:lnTo>
                  <a:pt x="51" y="64"/>
                </a:lnTo>
                <a:lnTo>
                  <a:pt x="51" y="64"/>
                </a:lnTo>
                <a:lnTo>
                  <a:pt x="51" y="59"/>
                </a:lnTo>
                <a:lnTo>
                  <a:pt x="51" y="59"/>
                </a:lnTo>
                <a:lnTo>
                  <a:pt x="49" y="55"/>
                </a:lnTo>
                <a:lnTo>
                  <a:pt x="51" y="51"/>
                </a:lnTo>
                <a:lnTo>
                  <a:pt x="53" y="41"/>
                </a:lnTo>
                <a:lnTo>
                  <a:pt x="53" y="41"/>
                </a:lnTo>
                <a:lnTo>
                  <a:pt x="55" y="35"/>
                </a:lnTo>
                <a:lnTo>
                  <a:pt x="53" y="29"/>
                </a:lnTo>
                <a:lnTo>
                  <a:pt x="53" y="21"/>
                </a:lnTo>
                <a:lnTo>
                  <a:pt x="55" y="17"/>
                </a:lnTo>
                <a:lnTo>
                  <a:pt x="55" y="17"/>
                </a:lnTo>
                <a:lnTo>
                  <a:pt x="57" y="15"/>
                </a:lnTo>
                <a:lnTo>
                  <a:pt x="57" y="10"/>
                </a:lnTo>
                <a:lnTo>
                  <a:pt x="59" y="2"/>
                </a:lnTo>
                <a:lnTo>
                  <a:pt x="59" y="2"/>
                </a:lnTo>
                <a:lnTo>
                  <a:pt x="59" y="0"/>
                </a:lnTo>
                <a:lnTo>
                  <a:pt x="59" y="0"/>
                </a:lnTo>
                <a:lnTo>
                  <a:pt x="53" y="0"/>
                </a:lnTo>
                <a:lnTo>
                  <a:pt x="49" y="2"/>
                </a:lnTo>
                <a:lnTo>
                  <a:pt x="43" y="6"/>
                </a:lnTo>
                <a:lnTo>
                  <a:pt x="43" y="6"/>
                </a:lnTo>
                <a:lnTo>
                  <a:pt x="34" y="6"/>
                </a:lnTo>
                <a:lnTo>
                  <a:pt x="30" y="6"/>
                </a:lnTo>
                <a:lnTo>
                  <a:pt x="28" y="10"/>
                </a:lnTo>
                <a:lnTo>
                  <a:pt x="28" y="10"/>
                </a:lnTo>
                <a:lnTo>
                  <a:pt x="26" y="12"/>
                </a:lnTo>
                <a:lnTo>
                  <a:pt x="22" y="15"/>
                </a:lnTo>
                <a:lnTo>
                  <a:pt x="12" y="17"/>
                </a:lnTo>
                <a:lnTo>
                  <a:pt x="12" y="17"/>
                </a:lnTo>
                <a:lnTo>
                  <a:pt x="8" y="19"/>
                </a:lnTo>
                <a:lnTo>
                  <a:pt x="8" y="21"/>
                </a:lnTo>
                <a:lnTo>
                  <a:pt x="8" y="25"/>
                </a:lnTo>
                <a:lnTo>
                  <a:pt x="8" y="25"/>
                </a:lnTo>
                <a:lnTo>
                  <a:pt x="4" y="29"/>
                </a:lnTo>
                <a:lnTo>
                  <a:pt x="0" y="31"/>
                </a:lnTo>
                <a:lnTo>
                  <a:pt x="0" y="31"/>
                </a:lnTo>
                <a:lnTo>
                  <a:pt x="0" y="33"/>
                </a:lnTo>
                <a:lnTo>
                  <a:pt x="2" y="37"/>
                </a:lnTo>
                <a:lnTo>
                  <a:pt x="2" y="37"/>
                </a:lnTo>
                <a:lnTo>
                  <a:pt x="10" y="45"/>
                </a:lnTo>
                <a:lnTo>
                  <a:pt x="14" y="49"/>
                </a:lnTo>
                <a:lnTo>
                  <a:pt x="18" y="53"/>
                </a:lnTo>
                <a:lnTo>
                  <a:pt x="18" y="53"/>
                </a:lnTo>
                <a:lnTo>
                  <a:pt x="22" y="55"/>
                </a:lnTo>
                <a:lnTo>
                  <a:pt x="22" y="59"/>
                </a:lnTo>
                <a:lnTo>
                  <a:pt x="22" y="59"/>
                </a:lnTo>
                <a:lnTo>
                  <a:pt x="30" y="59"/>
                </a:lnTo>
                <a:lnTo>
                  <a:pt x="30" y="5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0" name="Freeform 107"/>
          <p:cNvSpPr>
            <a:spLocks/>
          </p:cNvSpPr>
          <p:nvPr/>
        </p:nvSpPr>
        <p:spPr bwMode="auto">
          <a:xfrm>
            <a:off x="3396904" y="4633667"/>
            <a:ext cx="1247745" cy="1294066"/>
          </a:xfrm>
          <a:custGeom>
            <a:avLst/>
            <a:gdLst>
              <a:gd name="T0" fmla="*/ 314 w 557"/>
              <a:gd name="T1" fmla="*/ 546 h 589"/>
              <a:gd name="T2" fmla="*/ 322 w 557"/>
              <a:gd name="T3" fmla="*/ 544 h 589"/>
              <a:gd name="T4" fmla="*/ 353 w 557"/>
              <a:gd name="T5" fmla="*/ 505 h 589"/>
              <a:gd name="T6" fmla="*/ 359 w 557"/>
              <a:gd name="T7" fmla="*/ 462 h 589"/>
              <a:gd name="T8" fmla="*/ 388 w 557"/>
              <a:gd name="T9" fmla="*/ 433 h 589"/>
              <a:gd name="T10" fmla="*/ 418 w 557"/>
              <a:gd name="T11" fmla="*/ 417 h 589"/>
              <a:gd name="T12" fmla="*/ 455 w 557"/>
              <a:gd name="T13" fmla="*/ 409 h 589"/>
              <a:gd name="T14" fmla="*/ 475 w 557"/>
              <a:gd name="T15" fmla="*/ 382 h 589"/>
              <a:gd name="T16" fmla="*/ 488 w 557"/>
              <a:gd name="T17" fmla="*/ 343 h 589"/>
              <a:gd name="T18" fmla="*/ 496 w 557"/>
              <a:gd name="T19" fmla="*/ 319 h 589"/>
              <a:gd name="T20" fmla="*/ 498 w 557"/>
              <a:gd name="T21" fmla="*/ 264 h 589"/>
              <a:gd name="T22" fmla="*/ 512 w 557"/>
              <a:gd name="T23" fmla="*/ 260 h 589"/>
              <a:gd name="T24" fmla="*/ 549 w 557"/>
              <a:gd name="T25" fmla="*/ 211 h 589"/>
              <a:gd name="T26" fmla="*/ 539 w 557"/>
              <a:gd name="T27" fmla="*/ 151 h 589"/>
              <a:gd name="T28" fmla="*/ 465 w 557"/>
              <a:gd name="T29" fmla="*/ 119 h 589"/>
              <a:gd name="T30" fmla="*/ 418 w 557"/>
              <a:gd name="T31" fmla="*/ 117 h 589"/>
              <a:gd name="T32" fmla="*/ 373 w 557"/>
              <a:gd name="T33" fmla="*/ 84 h 589"/>
              <a:gd name="T34" fmla="*/ 351 w 557"/>
              <a:gd name="T35" fmla="*/ 107 h 589"/>
              <a:gd name="T36" fmla="*/ 343 w 557"/>
              <a:gd name="T37" fmla="*/ 76 h 589"/>
              <a:gd name="T38" fmla="*/ 324 w 557"/>
              <a:gd name="T39" fmla="*/ 78 h 589"/>
              <a:gd name="T40" fmla="*/ 330 w 557"/>
              <a:gd name="T41" fmla="*/ 43 h 589"/>
              <a:gd name="T42" fmla="*/ 300 w 557"/>
              <a:gd name="T43" fmla="*/ 43 h 589"/>
              <a:gd name="T44" fmla="*/ 261 w 557"/>
              <a:gd name="T45" fmla="*/ 39 h 589"/>
              <a:gd name="T46" fmla="*/ 236 w 557"/>
              <a:gd name="T47" fmla="*/ 49 h 589"/>
              <a:gd name="T48" fmla="*/ 220 w 557"/>
              <a:gd name="T49" fmla="*/ 55 h 589"/>
              <a:gd name="T50" fmla="*/ 202 w 557"/>
              <a:gd name="T51" fmla="*/ 25 h 589"/>
              <a:gd name="T52" fmla="*/ 196 w 557"/>
              <a:gd name="T53" fmla="*/ 0 h 589"/>
              <a:gd name="T54" fmla="*/ 169 w 557"/>
              <a:gd name="T55" fmla="*/ 15 h 589"/>
              <a:gd name="T56" fmla="*/ 153 w 557"/>
              <a:gd name="T57" fmla="*/ 19 h 589"/>
              <a:gd name="T58" fmla="*/ 136 w 557"/>
              <a:gd name="T59" fmla="*/ 23 h 589"/>
              <a:gd name="T60" fmla="*/ 149 w 557"/>
              <a:gd name="T61" fmla="*/ 39 h 589"/>
              <a:gd name="T62" fmla="*/ 138 w 557"/>
              <a:gd name="T63" fmla="*/ 55 h 589"/>
              <a:gd name="T64" fmla="*/ 112 w 557"/>
              <a:gd name="T65" fmla="*/ 66 h 589"/>
              <a:gd name="T66" fmla="*/ 79 w 557"/>
              <a:gd name="T67" fmla="*/ 51 h 589"/>
              <a:gd name="T68" fmla="*/ 65 w 557"/>
              <a:gd name="T69" fmla="*/ 66 h 589"/>
              <a:gd name="T70" fmla="*/ 65 w 557"/>
              <a:gd name="T71" fmla="*/ 98 h 589"/>
              <a:gd name="T72" fmla="*/ 44 w 557"/>
              <a:gd name="T73" fmla="*/ 137 h 589"/>
              <a:gd name="T74" fmla="*/ 14 w 557"/>
              <a:gd name="T75" fmla="*/ 154 h 589"/>
              <a:gd name="T76" fmla="*/ 4 w 557"/>
              <a:gd name="T77" fmla="*/ 174 h 589"/>
              <a:gd name="T78" fmla="*/ 10 w 557"/>
              <a:gd name="T79" fmla="*/ 203 h 589"/>
              <a:gd name="T80" fmla="*/ 26 w 557"/>
              <a:gd name="T81" fmla="*/ 221 h 589"/>
              <a:gd name="T82" fmla="*/ 47 w 557"/>
              <a:gd name="T83" fmla="*/ 231 h 589"/>
              <a:gd name="T84" fmla="*/ 81 w 557"/>
              <a:gd name="T85" fmla="*/ 235 h 589"/>
              <a:gd name="T86" fmla="*/ 122 w 557"/>
              <a:gd name="T87" fmla="*/ 221 h 589"/>
              <a:gd name="T88" fmla="*/ 149 w 557"/>
              <a:gd name="T89" fmla="*/ 262 h 589"/>
              <a:gd name="T90" fmla="*/ 169 w 557"/>
              <a:gd name="T91" fmla="*/ 270 h 589"/>
              <a:gd name="T92" fmla="*/ 192 w 557"/>
              <a:gd name="T93" fmla="*/ 286 h 589"/>
              <a:gd name="T94" fmla="*/ 196 w 557"/>
              <a:gd name="T95" fmla="*/ 309 h 589"/>
              <a:gd name="T96" fmla="*/ 222 w 557"/>
              <a:gd name="T97" fmla="*/ 323 h 589"/>
              <a:gd name="T98" fmla="*/ 228 w 557"/>
              <a:gd name="T99" fmla="*/ 362 h 589"/>
              <a:gd name="T100" fmla="*/ 228 w 557"/>
              <a:gd name="T101" fmla="*/ 393 h 589"/>
              <a:gd name="T102" fmla="*/ 251 w 557"/>
              <a:gd name="T103" fmla="*/ 405 h 589"/>
              <a:gd name="T104" fmla="*/ 275 w 557"/>
              <a:gd name="T105" fmla="*/ 431 h 589"/>
              <a:gd name="T106" fmla="*/ 288 w 557"/>
              <a:gd name="T107" fmla="*/ 478 h 589"/>
              <a:gd name="T108" fmla="*/ 232 w 557"/>
              <a:gd name="T109" fmla="*/ 529 h 589"/>
              <a:gd name="T110" fmla="*/ 255 w 557"/>
              <a:gd name="T111" fmla="*/ 544 h 589"/>
              <a:gd name="T112" fmla="*/ 285 w 557"/>
              <a:gd name="T113" fmla="*/ 55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589">
                <a:moveTo>
                  <a:pt x="296" y="580"/>
                </a:moveTo>
                <a:lnTo>
                  <a:pt x="296" y="580"/>
                </a:lnTo>
                <a:lnTo>
                  <a:pt x="302" y="576"/>
                </a:lnTo>
                <a:lnTo>
                  <a:pt x="304" y="572"/>
                </a:lnTo>
                <a:lnTo>
                  <a:pt x="308" y="564"/>
                </a:lnTo>
                <a:lnTo>
                  <a:pt x="308" y="564"/>
                </a:lnTo>
                <a:lnTo>
                  <a:pt x="310" y="558"/>
                </a:lnTo>
                <a:lnTo>
                  <a:pt x="310" y="554"/>
                </a:lnTo>
                <a:lnTo>
                  <a:pt x="312" y="550"/>
                </a:lnTo>
                <a:lnTo>
                  <a:pt x="314" y="546"/>
                </a:lnTo>
                <a:lnTo>
                  <a:pt x="314" y="546"/>
                </a:lnTo>
                <a:lnTo>
                  <a:pt x="318" y="542"/>
                </a:lnTo>
                <a:lnTo>
                  <a:pt x="318" y="538"/>
                </a:lnTo>
                <a:lnTo>
                  <a:pt x="318" y="533"/>
                </a:lnTo>
                <a:lnTo>
                  <a:pt x="322" y="529"/>
                </a:lnTo>
                <a:lnTo>
                  <a:pt x="322" y="529"/>
                </a:lnTo>
                <a:lnTo>
                  <a:pt x="326" y="529"/>
                </a:lnTo>
                <a:lnTo>
                  <a:pt x="328" y="531"/>
                </a:lnTo>
                <a:lnTo>
                  <a:pt x="326" y="538"/>
                </a:lnTo>
                <a:lnTo>
                  <a:pt x="322" y="544"/>
                </a:lnTo>
                <a:lnTo>
                  <a:pt x="322" y="544"/>
                </a:lnTo>
                <a:lnTo>
                  <a:pt x="316" y="552"/>
                </a:lnTo>
                <a:lnTo>
                  <a:pt x="324" y="548"/>
                </a:lnTo>
                <a:lnTo>
                  <a:pt x="324" y="548"/>
                </a:lnTo>
                <a:lnTo>
                  <a:pt x="328" y="542"/>
                </a:lnTo>
                <a:lnTo>
                  <a:pt x="334" y="536"/>
                </a:lnTo>
                <a:lnTo>
                  <a:pt x="341" y="519"/>
                </a:lnTo>
                <a:lnTo>
                  <a:pt x="341" y="519"/>
                </a:lnTo>
                <a:lnTo>
                  <a:pt x="349" y="509"/>
                </a:lnTo>
                <a:lnTo>
                  <a:pt x="353" y="505"/>
                </a:lnTo>
                <a:lnTo>
                  <a:pt x="355" y="505"/>
                </a:lnTo>
                <a:lnTo>
                  <a:pt x="355" y="505"/>
                </a:lnTo>
                <a:lnTo>
                  <a:pt x="359" y="503"/>
                </a:lnTo>
                <a:lnTo>
                  <a:pt x="359" y="497"/>
                </a:lnTo>
                <a:lnTo>
                  <a:pt x="359" y="484"/>
                </a:lnTo>
                <a:lnTo>
                  <a:pt x="359" y="484"/>
                </a:lnTo>
                <a:lnTo>
                  <a:pt x="359" y="472"/>
                </a:lnTo>
                <a:lnTo>
                  <a:pt x="359" y="466"/>
                </a:lnTo>
                <a:lnTo>
                  <a:pt x="359" y="462"/>
                </a:lnTo>
                <a:lnTo>
                  <a:pt x="359" y="462"/>
                </a:lnTo>
                <a:lnTo>
                  <a:pt x="361" y="458"/>
                </a:lnTo>
                <a:lnTo>
                  <a:pt x="361" y="456"/>
                </a:lnTo>
                <a:lnTo>
                  <a:pt x="363" y="452"/>
                </a:lnTo>
                <a:lnTo>
                  <a:pt x="365" y="452"/>
                </a:lnTo>
                <a:lnTo>
                  <a:pt x="365" y="452"/>
                </a:lnTo>
                <a:lnTo>
                  <a:pt x="367" y="450"/>
                </a:lnTo>
                <a:lnTo>
                  <a:pt x="371" y="448"/>
                </a:lnTo>
                <a:lnTo>
                  <a:pt x="381" y="437"/>
                </a:lnTo>
                <a:lnTo>
                  <a:pt x="381" y="437"/>
                </a:lnTo>
                <a:lnTo>
                  <a:pt x="388" y="433"/>
                </a:lnTo>
                <a:lnTo>
                  <a:pt x="392" y="431"/>
                </a:lnTo>
                <a:lnTo>
                  <a:pt x="400" y="429"/>
                </a:lnTo>
                <a:lnTo>
                  <a:pt x="400" y="429"/>
                </a:lnTo>
                <a:lnTo>
                  <a:pt x="404" y="429"/>
                </a:lnTo>
                <a:lnTo>
                  <a:pt x="406" y="427"/>
                </a:lnTo>
                <a:lnTo>
                  <a:pt x="406" y="427"/>
                </a:lnTo>
                <a:lnTo>
                  <a:pt x="408" y="425"/>
                </a:lnTo>
                <a:lnTo>
                  <a:pt x="408" y="425"/>
                </a:lnTo>
                <a:lnTo>
                  <a:pt x="414" y="421"/>
                </a:lnTo>
                <a:lnTo>
                  <a:pt x="418" y="417"/>
                </a:lnTo>
                <a:lnTo>
                  <a:pt x="418" y="417"/>
                </a:lnTo>
                <a:lnTo>
                  <a:pt x="422" y="415"/>
                </a:lnTo>
                <a:lnTo>
                  <a:pt x="428" y="415"/>
                </a:lnTo>
                <a:lnTo>
                  <a:pt x="443" y="417"/>
                </a:lnTo>
                <a:lnTo>
                  <a:pt x="443" y="417"/>
                </a:lnTo>
                <a:lnTo>
                  <a:pt x="451" y="417"/>
                </a:lnTo>
                <a:lnTo>
                  <a:pt x="455" y="415"/>
                </a:lnTo>
                <a:lnTo>
                  <a:pt x="455" y="413"/>
                </a:lnTo>
                <a:lnTo>
                  <a:pt x="455" y="413"/>
                </a:lnTo>
                <a:lnTo>
                  <a:pt x="455" y="409"/>
                </a:lnTo>
                <a:lnTo>
                  <a:pt x="457" y="407"/>
                </a:lnTo>
                <a:lnTo>
                  <a:pt x="459" y="405"/>
                </a:lnTo>
                <a:lnTo>
                  <a:pt x="463" y="405"/>
                </a:lnTo>
                <a:lnTo>
                  <a:pt x="463" y="405"/>
                </a:lnTo>
                <a:lnTo>
                  <a:pt x="467" y="403"/>
                </a:lnTo>
                <a:lnTo>
                  <a:pt x="469" y="397"/>
                </a:lnTo>
                <a:lnTo>
                  <a:pt x="469" y="397"/>
                </a:lnTo>
                <a:lnTo>
                  <a:pt x="471" y="388"/>
                </a:lnTo>
                <a:lnTo>
                  <a:pt x="475" y="382"/>
                </a:lnTo>
                <a:lnTo>
                  <a:pt x="475" y="382"/>
                </a:lnTo>
                <a:lnTo>
                  <a:pt x="477" y="380"/>
                </a:lnTo>
                <a:lnTo>
                  <a:pt x="479" y="376"/>
                </a:lnTo>
                <a:lnTo>
                  <a:pt x="479" y="370"/>
                </a:lnTo>
                <a:lnTo>
                  <a:pt x="479" y="370"/>
                </a:lnTo>
                <a:lnTo>
                  <a:pt x="482" y="368"/>
                </a:lnTo>
                <a:lnTo>
                  <a:pt x="484" y="366"/>
                </a:lnTo>
                <a:lnTo>
                  <a:pt x="486" y="366"/>
                </a:lnTo>
                <a:lnTo>
                  <a:pt x="486" y="362"/>
                </a:lnTo>
                <a:lnTo>
                  <a:pt x="486" y="362"/>
                </a:lnTo>
                <a:lnTo>
                  <a:pt x="488" y="343"/>
                </a:lnTo>
                <a:lnTo>
                  <a:pt x="488" y="343"/>
                </a:lnTo>
                <a:lnTo>
                  <a:pt x="490" y="341"/>
                </a:lnTo>
                <a:lnTo>
                  <a:pt x="490" y="339"/>
                </a:lnTo>
                <a:lnTo>
                  <a:pt x="496" y="337"/>
                </a:lnTo>
                <a:lnTo>
                  <a:pt x="496" y="337"/>
                </a:lnTo>
                <a:lnTo>
                  <a:pt x="496" y="333"/>
                </a:lnTo>
                <a:lnTo>
                  <a:pt x="496" y="329"/>
                </a:lnTo>
                <a:lnTo>
                  <a:pt x="496" y="325"/>
                </a:lnTo>
                <a:lnTo>
                  <a:pt x="496" y="319"/>
                </a:lnTo>
                <a:lnTo>
                  <a:pt x="496" y="319"/>
                </a:lnTo>
                <a:lnTo>
                  <a:pt x="498" y="311"/>
                </a:lnTo>
                <a:lnTo>
                  <a:pt x="498" y="305"/>
                </a:lnTo>
                <a:lnTo>
                  <a:pt x="496" y="290"/>
                </a:lnTo>
                <a:lnTo>
                  <a:pt x="496" y="290"/>
                </a:lnTo>
                <a:lnTo>
                  <a:pt x="498" y="278"/>
                </a:lnTo>
                <a:lnTo>
                  <a:pt x="498" y="272"/>
                </a:lnTo>
                <a:lnTo>
                  <a:pt x="500" y="270"/>
                </a:lnTo>
                <a:lnTo>
                  <a:pt x="500" y="270"/>
                </a:lnTo>
                <a:lnTo>
                  <a:pt x="502" y="266"/>
                </a:lnTo>
                <a:lnTo>
                  <a:pt x="498" y="264"/>
                </a:lnTo>
                <a:lnTo>
                  <a:pt x="498" y="264"/>
                </a:lnTo>
                <a:lnTo>
                  <a:pt x="498" y="262"/>
                </a:lnTo>
                <a:lnTo>
                  <a:pt x="498" y="262"/>
                </a:lnTo>
                <a:lnTo>
                  <a:pt x="502" y="260"/>
                </a:lnTo>
                <a:lnTo>
                  <a:pt x="502" y="260"/>
                </a:lnTo>
                <a:lnTo>
                  <a:pt x="506" y="262"/>
                </a:lnTo>
                <a:lnTo>
                  <a:pt x="508" y="264"/>
                </a:lnTo>
                <a:lnTo>
                  <a:pt x="510" y="262"/>
                </a:lnTo>
                <a:lnTo>
                  <a:pt x="510" y="262"/>
                </a:lnTo>
                <a:lnTo>
                  <a:pt x="512" y="260"/>
                </a:lnTo>
                <a:lnTo>
                  <a:pt x="516" y="254"/>
                </a:lnTo>
                <a:lnTo>
                  <a:pt x="522" y="239"/>
                </a:lnTo>
                <a:lnTo>
                  <a:pt x="522" y="239"/>
                </a:lnTo>
                <a:lnTo>
                  <a:pt x="524" y="235"/>
                </a:lnTo>
                <a:lnTo>
                  <a:pt x="529" y="231"/>
                </a:lnTo>
                <a:lnTo>
                  <a:pt x="535" y="229"/>
                </a:lnTo>
                <a:lnTo>
                  <a:pt x="535" y="229"/>
                </a:lnTo>
                <a:lnTo>
                  <a:pt x="539" y="227"/>
                </a:lnTo>
                <a:lnTo>
                  <a:pt x="545" y="221"/>
                </a:lnTo>
                <a:lnTo>
                  <a:pt x="549" y="211"/>
                </a:lnTo>
                <a:lnTo>
                  <a:pt x="555" y="200"/>
                </a:lnTo>
                <a:lnTo>
                  <a:pt x="555" y="200"/>
                </a:lnTo>
                <a:lnTo>
                  <a:pt x="557" y="190"/>
                </a:lnTo>
                <a:lnTo>
                  <a:pt x="557" y="178"/>
                </a:lnTo>
                <a:lnTo>
                  <a:pt x="551" y="160"/>
                </a:lnTo>
                <a:lnTo>
                  <a:pt x="551" y="160"/>
                </a:lnTo>
                <a:lnTo>
                  <a:pt x="549" y="154"/>
                </a:lnTo>
                <a:lnTo>
                  <a:pt x="547" y="151"/>
                </a:lnTo>
                <a:lnTo>
                  <a:pt x="539" y="151"/>
                </a:lnTo>
                <a:lnTo>
                  <a:pt x="539" y="151"/>
                </a:lnTo>
                <a:lnTo>
                  <a:pt x="535" y="149"/>
                </a:lnTo>
                <a:lnTo>
                  <a:pt x="526" y="147"/>
                </a:lnTo>
                <a:lnTo>
                  <a:pt x="516" y="143"/>
                </a:lnTo>
                <a:lnTo>
                  <a:pt x="506" y="131"/>
                </a:lnTo>
                <a:lnTo>
                  <a:pt x="506" y="131"/>
                </a:lnTo>
                <a:lnTo>
                  <a:pt x="494" y="123"/>
                </a:lnTo>
                <a:lnTo>
                  <a:pt x="484" y="119"/>
                </a:lnTo>
                <a:lnTo>
                  <a:pt x="473" y="117"/>
                </a:lnTo>
                <a:lnTo>
                  <a:pt x="465" y="119"/>
                </a:lnTo>
                <a:lnTo>
                  <a:pt x="465" y="119"/>
                </a:lnTo>
                <a:lnTo>
                  <a:pt x="457" y="119"/>
                </a:lnTo>
                <a:lnTo>
                  <a:pt x="449" y="117"/>
                </a:lnTo>
                <a:lnTo>
                  <a:pt x="437" y="113"/>
                </a:lnTo>
                <a:lnTo>
                  <a:pt x="437" y="113"/>
                </a:lnTo>
                <a:lnTo>
                  <a:pt x="433" y="113"/>
                </a:lnTo>
                <a:lnTo>
                  <a:pt x="426" y="115"/>
                </a:lnTo>
                <a:lnTo>
                  <a:pt x="418" y="121"/>
                </a:lnTo>
                <a:lnTo>
                  <a:pt x="418" y="121"/>
                </a:lnTo>
                <a:lnTo>
                  <a:pt x="416" y="121"/>
                </a:lnTo>
                <a:lnTo>
                  <a:pt x="418" y="117"/>
                </a:lnTo>
                <a:lnTo>
                  <a:pt x="420" y="113"/>
                </a:lnTo>
                <a:lnTo>
                  <a:pt x="420" y="109"/>
                </a:lnTo>
                <a:lnTo>
                  <a:pt x="420" y="109"/>
                </a:lnTo>
                <a:lnTo>
                  <a:pt x="420" y="104"/>
                </a:lnTo>
                <a:lnTo>
                  <a:pt x="418" y="102"/>
                </a:lnTo>
                <a:lnTo>
                  <a:pt x="410" y="96"/>
                </a:lnTo>
                <a:lnTo>
                  <a:pt x="388" y="88"/>
                </a:lnTo>
                <a:lnTo>
                  <a:pt x="388" y="88"/>
                </a:lnTo>
                <a:lnTo>
                  <a:pt x="379" y="84"/>
                </a:lnTo>
                <a:lnTo>
                  <a:pt x="373" y="84"/>
                </a:lnTo>
                <a:lnTo>
                  <a:pt x="369" y="88"/>
                </a:lnTo>
                <a:lnTo>
                  <a:pt x="367" y="94"/>
                </a:lnTo>
                <a:lnTo>
                  <a:pt x="367" y="94"/>
                </a:lnTo>
                <a:lnTo>
                  <a:pt x="367" y="96"/>
                </a:lnTo>
                <a:lnTo>
                  <a:pt x="363" y="96"/>
                </a:lnTo>
                <a:lnTo>
                  <a:pt x="361" y="96"/>
                </a:lnTo>
                <a:lnTo>
                  <a:pt x="357" y="100"/>
                </a:lnTo>
                <a:lnTo>
                  <a:pt x="357" y="100"/>
                </a:lnTo>
                <a:lnTo>
                  <a:pt x="353" y="104"/>
                </a:lnTo>
                <a:lnTo>
                  <a:pt x="351" y="107"/>
                </a:lnTo>
                <a:lnTo>
                  <a:pt x="349" y="104"/>
                </a:lnTo>
                <a:lnTo>
                  <a:pt x="351" y="100"/>
                </a:lnTo>
                <a:lnTo>
                  <a:pt x="351" y="100"/>
                </a:lnTo>
                <a:lnTo>
                  <a:pt x="357" y="94"/>
                </a:lnTo>
                <a:lnTo>
                  <a:pt x="363" y="84"/>
                </a:lnTo>
                <a:lnTo>
                  <a:pt x="363" y="84"/>
                </a:lnTo>
                <a:lnTo>
                  <a:pt x="361" y="82"/>
                </a:lnTo>
                <a:lnTo>
                  <a:pt x="359" y="80"/>
                </a:lnTo>
                <a:lnTo>
                  <a:pt x="351" y="78"/>
                </a:lnTo>
                <a:lnTo>
                  <a:pt x="343" y="76"/>
                </a:lnTo>
                <a:lnTo>
                  <a:pt x="334" y="76"/>
                </a:lnTo>
                <a:lnTo>
                  <a:pt x="334" y="76"/>
                </a:lnTo>
                <a:lnTo>
                  <a:pt x="330" y="80"/>
                </a:lnTo>
                <a:lnTo>
                  <a:pt x="328" y="84"/>
                </a:lnTo>
                <a:lnTo>
                  <a:pt x="328" y="88"/>
                </a:lnTo>
                <a:lnTo>
                  <a:pt x="324" y="88"/>
                </a:lnTo>
                <a:lnTo>
                  <a:pt x="324" y="88"/>
                </a:lnTo>
                <a:lnTo>
                  <a:pt x="322" y="84"/>
                </a:lnTo>
                <a:lnTo>
                  <a:pt x="322" y="80"/>
                </a:lnTo>
                <a:lnTo>
                  <a:pt x="324" y="78"/>
                </a:lnTo>
                <a:lnTo>
                  <a:pt x="328" y="76"/>
                </a:lnTo>
                <a:lnTo>
                  <a:pt x="328" y="76"/>
                </a:lnTo>
                <a:lnTo>
                  <a:pt x="332" y="74"/>
                </a:lnTo>
                <a:lnTo>
                  <a:pt x="337" y="70"/>
                </a:lnTo>
                <a:lnTo>
                  <a:pt x="343" y="57"/>
                </a:lnTo>
                <a:lnTo>
                  <a:pt x="343" y="57"/>
                </a:lnTo>
                <a:lnTo>
                  <a:pt x="343" y="53"/>
                </a:lnTo>
                <a:lnTo>
                  <a:pt x="341" y="49"/>
                </a:lnTo>
                <a:lnTo>
                  <a:pt x="330" y="43"/>
                </a:lnTo>
                <a:lnTo>
                  <a:pt x="330" y="43"/>
                </a:lnTo>
                <a:lnTo>
                  <a:pt x="328" y="37"/>
                </a:lnTo>
                <a:lnTo>
                  <a:pt x="326" y="27"/>
                </a:lnTo>
                <a:lnTo>
                  <a:pt x="324" y="19"/>
                </a:lnTo>
                <a:lnTo>
                  <a:pt x="320" y="15"/>
                </a:lnTo>
                <a:lnTo>
                  <a:pt x="320" y="15"/>
                </a:lnTo>
                <a:lnTo>
                  <a:pt x="312" y="27"/>
                </a:lnTo>
                <a:lnTo>
                  <a:pt x="304" y="37"/>
                </a:lnTo>
                <a:lnTo>
                  <a:pt x="304" y="37"/>
                </a:lnTo>
                <a:lnTo>
                  <a:pt x="302" y="43"/>
                </a:lnTo>
                <a:lnTo>
                  <a:pt x="300" y="43"/>
                </a:lnTo>
                <a:lnTo>
                  <a:pt x="296" y="43"/>
                </a:lnTo>
                <a:lnTo>
                  <a:pt x="290" y="45"/>
                </a:lnTo>
                <a:lnTo>
                  <a:pt x="290" y="45"/>
                </a:lnTo>
                <a:lnTo>
                  <a:pt x="283" y="45"/>
                </a:lnTo>
                <a:lnTo>
                  <a:pt x="279" y="45"/>
                </a:lnTo>
                <a:lnTo>
                  <a:pt x="275" y="39"/>
                </a:lnTo>
                <a:lnTo>
                  <a:pt x="275" y="39"/>
                </a:lnTo>
                <a:lnTo>
                  <a:pt x="273" y="39"/>
                </a:lnTo>
                <a:lnTo>
                  <a:pt x="269" y="39"/>
                </a:lnTo>
                <a:lnTo>
                  <a:pt x="261" y="39"/>
                </a:lnTo>
                <a:lnTo>
                  <a:pt x="261" y="39"/>
                </a:lnTo>
                <a:lnTo>
                  <a:pt x="257" y="41"/>
                </a:lnTo>
                <a:lnTo>
                  <a:pt x="257" y="43"/>
                </a:lnTo>
                <a:lnTo>
                  <a:pt x="255" y="47"/>
                </a:lnTo>
                <a:lnTo>
                  <a:pt x="255" y="49"/>
                </a:lnTo>
                <a:lnTo>
                  <a:pt x="255" y="49"/>
                </a:lnTo>
                <a:lnTo>
                  <a:pt x="251" y="49"/>
                </a:lnTo>
                <a:lnTo>
                  <a:pt x="245" y="47"/>
                </a:lnTo>
                <a:lnTo>
                  <a:pt x="241" y="47"/>
                </a:lnTo>
                <a:lnTo>
                  <a:pt x="236" y="49"/>
                </a:lnTo>
                <a:lnTo>
                  <a:pt x="236" y="49"/>
                </a:lnTo>
                <a:lnTo>
                  <a:pt x="234" y="49"/>
                </a:lnTo>
                <a:lnTo>
                  <a:pt x="232" y="49"/>
                </a:lnTo>
                <a:lnTo>
                  <a:pt x="230" y="51"/>
                </a:lnTo>
                <a:lnTo>
                  <a:pt x="230" y="51"/>
                </a:lnTo>
                <a:lnTo>
                  <a:pt x="230" y="51"/>
                </a:lnTo>
                <a:lnTo>
                  <a:pt x="228" y="53"/>
                </a:lnTo>
                <a:lnTo>
                  <a:pt x="226" y="53"/>
                </a:lnTo>
                <a:lnTo>
                  <a:pt x="222" y="53"/>
                </a:lnTo>
                <a:lnTo>
                  <a:pt x="220" y="55"/>
                </a:lnTo>
                <a:lnTo>
                  <a:pt x="220" y="55"/>
                </a:lnTo>
                <a:lnTo>
                  <a:pt x="218" y="57"/>
                </a:lnTo>
                <a:lnTo>
                  <a:pt x="216" y="57"/>
                </a:lnTo>
                <a:lnTo>
                  <a:pt x="210" y="55"/>
                </a:lnTo>
                <a:lnTo>
                  <a:pt x="206" y="49"/>
                </a:lnTo>
                <a:lnTo>
                  <a:pt x="206" y="49"/>
                </a:lnTo>
                <a:lnTo>
                  <a:pt x="202" y="43"/>
                </a:lnTo>
                <a:lnTo>
                  <a:pt x="200" y="35"/>
                </a:lnTo>
                <a:lnTo>
                  <a:pt x="200" y="29"/>
                </a:lnTo>
                <a:lnTo>
                  <a:pt x="202" y="25"/>
                </a:lnTo>
                <a:lnTo>
                  <a:pt x="202" y="25"/>
                </a:lnTo>
                <a:lnTo>
                  <a:pt x="204" y="23"/>
                </a:lnTo>
                <a:lnTo>
                  <a:pt x="206" y="19"/>
                </a:lnTo>
                <a:lnTo>
                  <a:pt x="204" y="15"/>
                </a:lnTo>
                <a:lnTo>
                  <a:pt x="202" y="13"/>
                </a:lnTo>
                <a:lnTo>
                  <a:pt x="202" y="13"/>
                </a:lnTo>
                <a:lnTo>
                  <a:pt x="200" y="10"/>
                </a:lnTo>
                <a:lnTo>
                  <a:pt x="200" y="6"/>
                </a:lnTo>
                <a:lnTo>
                  <a:pt x="198" y="2"/>
                </a:lnTo>
                <a:lnTo>
                  <a:pt x="196" y="0"/>
                </a:lnTo>
                <a:lnTo>
                  <a:pt x="196" y="0"/>
                </a:lnTo>
                <a:lnTo>
                  <a:pt x="192" y="0"/>
                </a:lnTo>
                <a:lnTo>
                  <a:pt x="189" y="4"/>
                </a:lnTo>
                <a:lnTo>
                  <a:pt x="189" y="6"/>
                </a:lnTo>
                <a:lnTo>
                  <a:pt x="185" y="8"/>
                </a:lnTo>
                <a:lnTo>
                  <a:pt x="185" y="8"/>
                </a:lnTo>
                <a:lnTo>
                  <a:pt x="177" y="13"/>
                </a:lnTo>
                <a:lnTo>
                  <a:pt x="173" y="15"/>
                </a:lnTo>
                <a:lnTo>
                  <a:pt x="169" y="15"/>
                </a:lnTo>
                <a:lnTo>
                  <a:pt x="169" y="15"/>
                </a:lnTo>
                <a:lnTo>
                  <a:pt x="163" y="17"/>
                </a:lnTo>
                <a:lnTo>
                  <a:pt x="161" y="19"/>
                </a:lnTo>
                <a:lnTo>
                  <a:pt x="159" y="21"/>
                </a:lnTo>
                <a:lnTo>
                  <a:pt x="159" y="21"/>
                </a:lnTo>
                <a:lnTo>
                  <a:pt x="159" y="23"/>
                </a:lnTo>
                <a:lnTo>
                  <a:pt x="157" y="25"/>
                </a:lnTo>
                <a:lnTo>
                  <a:pt x="155" y="23"/>
                </a:lnTo>
                <a:lnTo>
                  <a:pt x="155" y="21"/>
                </a:lnTo>
                <a:lnTo>
                  <a:pt x="155" y="21"/>
                </a:lnTo>
                <a:lnTo>
                  <a:pt x="153" y="19"/>
                </a:lnTo>
                <a:lnTo>
                  <a:pt x="149" y="19"/>
                </a:lnTo>
                <a:lnTo>
                  <a:pt x="145" y="17"/>
                </a:lnTo>
                <a:lnTo>
                  <a:pt x="143" y="17"/>
                </a:lnTo>
                <a:lnTo>
                  <a:pt x="143" y="17"/>
                </a:lnTo>
                <a:lnTo>
                  <a:pt x="138" y="15"/>
                </a:lnTo>
                <a:lnTo>
                  <a:pt x="134" y="15"/>
                </a:lnTo>
                <a:lnTo>
                  <a:pt x="130" y="17"/>
                </a:lnTo>
                <a:lnTo>
                  <a:pt x="132" y="19"/>
                </a:lnTo>
                <a:lnTo>
                  <a:pt x="132" y="19"/>
                </a:lnTo>
                <a:lnTo>
                  <a:pt x="136" y="23"/>
                </a:lnTo>
                <a:lnTo>
                  <a:pt x="138" y="29"/>
                </a:lnTo>
                <a:lnTo>
                  <a:pt x="138" y="29"/>
                </a:lnTo>
                <a:lnTo>
                  <a:pt x="138" y="31"/>
                </a:lnTo>
                <a:lnTo>
                  <a:pt x="140" y="33"/>
                </a:lnTo>
                <a:lnTo>
                  <a:pt x="140" y="35"/>
                </a:lnTo>
                <a:lnTo>
                  <a:pt x="143" y="37"/>
                </a:lnTo>
                <a:lnTo>
                  <a:pt x="143" y="37"/>
                </a:lnTo>
                <a:lnTo>
                  <a:pt x="143" y="41"/>
                </a:lnTo>
                <a:lnTo>
                  <a:pt x="145" y="41"/>
                </a:lnTo>
                <a:lnTo>
                  <a:pt x="149" y="39"/>
                </a:lnTo>
                <a:lnTo>
                  <a:pt x="149" y="39"/>
                </a:lnTo>
                <a:lnTo>
                  <a:pt x="151" y="41"/>
                </a:lnTo>
                <a:lnTo>
                  <a:pt x="151" y="43"/>
                </a:lnTo>
                <a:lnTo>
                  <a:pt x="151" y="45"/>
                </a:lnTo>
                <a:lnTo>
                  <a:pt x="147" y="45"/>
                </a:lnTo>
                <a:lnTo>
                  <a:pt x="147" y="45"/>
                </a:lnTo>
                <a:lnTo>
                  <a:pt x="143" y="49"/>
                </a:lnTo>
                <a:lnTo>
                  <a:pt x="138" y="53"/>
                </a:lnTo>
                <a:lnTo>
                  <a:pt x="138" y="53"/>
                </a:lnTo>
                <a:lnTo>
                  <a:pt x="138" y="55"/>
                </a:lnTo>
                <a:lnTo>
                  <a:pt x="134" y="55"/>
                </a:lnTo>
                <a:lnTo>
                  <a:pt x="132" y="57"/>
                </a:lnTo>
                <a:lnTo>
                  <a:pt x="130" y="57"/>
                </a:lnTo>
                <a:lnTo>
                  <a:pt x="130" y="57"/>
                </a:lnTo>
                <a:lnTo>
                  <a:pt x="124" y="64"/>
                </a:lnTo>
                <a:lnTo>
                  <a:pt x="122" y="64"/>
                </a:lnTo>
                <a:lnTo>
                  <a:pt x="120" y="64"/>
                </a:lnTo>
                <a:lnTo>
                  <a:pt x="120" y="64"/>
                </a:lnTo>
                <a:lnTo>
                  <a:pt x="116" y="64"/>
                </a:lnTo>
                <a:lnTo>
                  <a:pt x="112" y="66"/>
                </a:lnTo>
                <a:lnTo>
                  <a:pt x="112" y="66"/>
                </a:lnTo>
                <a:lnTo>
                  <a:pt x="108" y="66"/>
                </a:lnTo>
                <a:lnTo>
                  <a:pt x="104" y="62"/>
                </a:lnTo>
                <a:lnTo>
                  <a:pt x="104" y="62"/>
                </a:lnTo>
                <a:lnTo>
                  <a:pt x="100" y="55"/>
                </a:lnTo>
                <a:lnTo>
                  <a:pt x="94" y="47"/>
                </a:lnTo>
                <a:lnTo>
                  <a:pt x="94" y="47"/>
                </a:lnTo>
                <a:lnTo>
                  <a:pt x="87" y="49"/>
                </a:lnTo>
                <a:lnTo>
                  <a:pt x="79" y="51"/>
                </a:lnTo>
                <a:lnTo>
                  <a:pt x="79" y="51"/>
                </a:lnTo>
                <a:lnTo>
                  <a:pt x="67" y="51"/>
                </a:lnTo>
                <a:lnTo>
                  <a:pt x="61" y="51"/>
                </a:lnTo>
                <a:lnTo>
                  <a:pt x="59" y="53"/>
                </a:lnTo>
                <a:lnTo>
                  <a:pt x="59" y="53"/>
                </a:lnTo>
                <a:lnTo>
                  <a:pt x="59" y="57"/>
                </a:lnTo>
                <a:lnTo>
                  <a:pt x="61" y="60"/>
                </a:lnTo>
                <a:lnTo>
                  <a:pt x="61" y="60"/>
                </a:lnTo>
                <a:lnTo>
                  <a:pt x="67" y="62"/>
                </a:lnTo>
                <a:lnTo>
                  <a:pt x="67" y="64"/>
                </a:lnTo>
                <a:lnTo>
                  <a:pt x="65" y="66"/>
                </a:lnTo>
                <a:lnTo>
                  <a:pt x="65" y="66"/>
                </a:lnTo>
                <a:lnTo>
                  <a:pt x="61" y="68"/>
                </a:lnTo>
                <a:lnTo>
                  <a:pt x="59" y="68"/>
                </a:lnTo>
                <a:lnTo>
                  <a:pt x="57" y="70"/>
                </a:lnTo>
                <a:lnTo>
                  <a:pt x="55" y="74"/>
                </a:lnTo>
                <a:lnTo>
                  <a:pt x="55" y="74"/>
                </a:lnTo>
                <a:lnTo>
                  <a:pt x="57" y="80"/>
                </a:lnTo>
                <a:lnTo>
                  <a:pt x="61" y="86"/>
                </a:lnTo>
                <a:lnTo>
                  <a:pt x="63" y="92"/>
                </a:lnTo>
                <a:lnTo>
                  <a:pt x="65" y="98"/>
                </a:lnTo>
                <a:lnTo>
                  <a:pt x="65" y="98"/>
                </a:lnTo>
                <a:lnTo>
                  <a:pt x="61" y="117"/>
                </a:lnTo>
                <a:lnTo>
                  <a:pt x="61" y="117"/>
                </a:lnTo>
                <a:lnTo>
                  <a:pt x="61" y="129"/>
                </a:lnTo>
                <a:lnTo>
                  <a:pt x="59" y="135"/>
                </a:lnTo>
                <a:lnTo>
                  <a:pt x="55" y="137"/>
                </a:lnTo>
                <a:lnTo>
                  <a:pt x="55" y="137"/>
                </a:lnTo>
                <a:lnTo>
                  <a:pt x="51" y="135"/>
                </a:lnTo>
                <a:lnTo>
                  <a:pt x="47" y="135"/>
                </a:lnTo>
                <a:lnTo>
                  <a:pt x="44" y="137"/>
                </a:lnTo>
                <a:lnTo>
                  <a:pt x="44" y="137"/>
                </a:lnTo>
                <a:lnTo>
                  <a:pt x="40" y="139"/>
                </a:lnTo>
                <a:lnTo>
                  <a:pt x="36" y="141"/>
                </a:lnTo>
                <a:lnTo>
                  <a:pt x="30" y="141"/>
                </a:lnTo>
                <a:lnTo>
                  <a:pt x="26" y="143"/>
                </a:lnTo>
                <a:lnTo>
                  <a:pt x="26" y="143"/>
                </a:lnTo>
                <a:lnTo>
                  <a:pt x="22" y="147"/>
                </a:lnTo>
                <a:lnTo>
                  <a:pt x="18" y="147"/>
                </a:lnTo>
                <a:lnTo>
                  <a:pt x="16" y="149"/>
                </a:lnTo>
                <a:lnTo>
                  <a:pt x="14" y="154"/>
                </a:lnTo>
                <a:lnTo>
                  <a:pt x="14" y="154"/>
                </a:lnTo>
                <a:lnTo>
                  <a:pt x="14" y="156"/>
                </a:lnTo>
                <a:lnTo>
                  <a:pt x="12" y="160"/>
                </a:lnTo>
                <a:lnTo>
                  <a:pt x="10" y="164"/>
                </a:lnTo>
                <a:lnTo>
                  <a:pt x="10" y="166"/>
                </a:lnTo>
                <a:lnTo>
                  <a:pt x="10" y="166"/>
                </a:lnTo>
                <a:lnTo>
                  <a:pt x="10" y="170"/>
                </a:lnTo>
                <a:lnTo>
                  <a:pt x="8" y="170"/>
                </a:lnTo>
                <a:lnTo>
                  <a:pt x="4" y="174"/>
                </a:lnTo>
                <a:lnTo>
                  <a:pt x="4" y="174"/>
                </a:lnTo>
                <a:lnTo>
                  <a:pt x="2" y="176"/>
                </a:lnTo>
                <a:lnTo>
                  <a:pt x="2" y="180"/>
                </a:lnTo>
                <a:lnTo>
                  <a:pt x="2" y="182"/>
                </a:lnTo>
                <a:lnTo>
                  <a:pt x="2" y="184"/>
                </a:lnTo>
                <a:lnTo>
                  <a:pt x="2" y="184"/>
                </a:lnTo>
                <a:lnTo>
                  <a:pt x="0" y="186"/>
                </a:lnTo>
                <a:lnTo>
                  <a:pt x="2" y="188"/>
                </a:lnTo>
                <a:lnTo>
                  <a:pt x="6" y="196"/>
                </a:lnTo>
                <a:lnTo>
                  <a:pt x="6" y="196"/>
                </a:lnTo>
                <a:lnTo>
                  <a:pt x="10" y="203"/>
                </a:lnTo>
                <a:lnTo>
                  <a:pt x="10" y="209"/>
                </a:lnTo>
                <a:lnTo>
                  <a:pt x="10" y="209"/>
                </a:lnTo>
                <a:lnTo>
                  <a:pt x="12" y="211"/>
                </a:lnTo>
                <a:lnTo>
                  <a:pt x="12" y="213"/>
                </a:lnTo>
                <a:lnTo>
                  <a:pt x="18" y="215"/>
                </a:lnTo>
                <a:lnTo>
                  <a:pt x="18" y="215"/>
                </a:lnTo>
                <a:lnTo>
                  <a:pt x="20" y="215"/>
                </a:lnTo>
                <a:lnTo>
                  <a:pt x="20" y="217"/>
                </a:lnTo>
                <a:lnTo>
                  <a:pt x="22" y="221"/>
                </a:lnTo>
                <a:lnTo>
                  <a:pt x="26" y="221"/>
                </a:lnTo>
                <a:lnTo>
                  <a:pt x="26" y="221"/>
                </a:lnTo>
                <a:lnTo>
                  <a:pt x="34" y="223"/>
                </a:lnTo>
                <a:lnTo>
                  <a:pt x="38" y="221"/>
                </a:lnTo>
                <a:lnTo>
                  <a:pt x="40" y="219"/>
                </a:lnTo>
                <a:lnTo>
                  <a:pt x="40" y="219"/>
                </a:lnTo>
                <a:lnTo>
                  <a:pt x="44" y="215"/>
                </a:lnTo>
                <a:lnTo>
                  <a:pt x="47" y="217"/>
                </a:lnTo>
                <a:lnTo>
                  <a:pt x="47" y="219"/>
                </a:lnTo>
                <a:lnTo>
                  <a:pt x="47" y="219"/>
                </a:lnTo>
                <a:lnTo>
                  <a:pt x="47" y="231"/>
                </a:lnTo>
                <a:lnTo>
                  <a:pt x="47" y="235"/>
                </a:lnTo>
                <a:lnTo>
                  <a:pt x="49" y="237"/>
                </a:lnTo>
                <a:lnTo>
                  <a:pt x="51" y="237"/>
                </a:lnTo>
                <a:lnTo>
                  <a:pt x="51" y="237"/>
                </a:lnTo>
                <a:lnTo>
                  <a:pt x="59" y="237"/>
                </a:lnTo>
                <a:lnTo>
                  <a:pt x="69" y="237"/>
                </a:lnTo>
                <a:lnTo>
                  <a:pt x="69" y="237"/>
                </a:lnTo>
                <a:lnTo>
                  <a:pt x="75" y="237"/>
                </a:lnTo>
                <a:lnTo>
                  <a:pt x="81" y="235"/>
                </a:lnTo>
                <a:lnTo>
                  <a:pt x="81" y="235"/>
                </a:lnTo>
                <a:lnTo>
                  <a:pt x="85" y="231"/>
                </a:lnTo>
                <a:lnTo>
                  <a:pt x="91" y="229"/>
                </a:lnTo>
                <a:lnTo>
                  <a:pt x="91" y="229"/>
                </a:lnTo>
                <a:lnTo>
                  <a:pt x="102" y="223"/>
                </a:lnTo>
                <a:lnTo>
                  <a:pt x="110" y="221"/>
                </a:lnTo>
                <a:lnTo>
                  <a:pt x="110" y="221"/>
                </a:lnTo>
                <a:lnTo>
                  <a:pt x="118" y="219"/>
                </a:lnTo>
                <a:lnTo>
                  <a:pt x="122" y="219"/>
                </a:lnTo>
                <a:lnTo>
                  <a:pt x="122" y="221"/>
                </a:lnTo>
                <a:lnTo>
                  <a:pt x="122" y="221"/>
                </a:lnTo>
                <a:lnTo>
                  <a:pt x="122" y="233"/>
                </a:lnTo>
                <a:lnTo>
                  <a:pt x="124" y="243"/>
                </a:lnTo>
                <a:lnTo>
                  <a:pt x="126" y="250"/>
                </a:lnTo>
                <a:lnTo>
                  <a:pt x="126" y="250"/>
                </a:lnTo>
                <a:lnTo>
                  <a:pt x="136" y="258"/>
                </a:lnTo>
                <a:lnTo>
                  <a:pt x="138" y="260"/>
                </a:lnTo>
                <a:lnTo>
                  <a:pt x="145" y="260"/>
                </a:lnTo>
                <a:lnTo>
                  <a:pt x="145" y="260"/>
                </a:lnTo>
                <a:lnTo>
                  <a:pt x="147" y="260"/>
                </a:lnTo>
                <a:lnTo>
                  <a:pt x="149" y="262"/>
                </a:lnTo>
                <a:lnTo>
                  <a:pt x="151" y="262"/>
                </a:lnTo>
                <a:lnTo>
                  <a:pt x="153" y="262"/>
                </a:lnTo>
                <a:lnTo>
                  <a:pt x="153" y="262"/>
                </a:lnTo>
                <a:lnTo>
                  <a:pt x="157" y="262"/>
                </a:lnTo>
                <a:lnTo>
                  <a:pt x="157" y="264"/>
                </a:lnTo>
                <a:lnTo>
                  <a:pt x="157" y="266"/>
                </a:lnTo>
                <a:lnTo>
                  <a:pt x="159" y="268"/>
                </a:lnTo>
                <a:lnTo>
                  <a:pt x="159" y="268"/>
                </a:lnTo>
                <a:lnTo>
                  <a:pt x="167" y="268"/>
                </a:lnTo>
                <a:lnTo>
                  <a:pt x="169" y="270"/>
                </a:lnTo>
                <a:lnTo>
                  <a:pt x="171" y="272"/>
                </a:lnTo>
                <a:lnTo>
                  <a:pt x="171" y="272"/>
                </a:lnTo>
                <a:lnTo>
                  <a:pt x="173" y="274"/>
                </a:lnTo>
                <a:lnTo>
                  <a:pt x="177" y="276"/>
                </a:lnTo>
                <a:lnTo>
                  <a:pt x="183" y="276"/>
                </a:lnTo>
                <a:lnTo>
                  <a:pt x="187" y="276"/>
                </a:lnTo>
                <a:lnTo>
                  <a:pt x="187" y="276"/>
                </a:lnTo>
                <a:lnTo>
                  <a:pt x="192" y="280"/>
                </a:lnTo>
                <a:lnTo>
                  <a:pt x="192" y="282"/>
                </a:lnTo>
                <a:lnTo>
                  <a:pt x="192" y="286"/>
                </a:lnTo>
                <a:lnTo>
                  <a:pt x="192" y="286"/>
                </a:lnTo>
                <a:lnTo>
                  <a:pt x="192" y="290"/>
                </a:lnTo>
                <a:lnTo>
                  <a:pt x="194" y="292"/>
                </a:lnTo>
                <a:lnTo>
                  <a:pt x="196" y="294"/>
                </a:lnTo>
                <a:lnTo>
                  <a:pt x="194" y="297"/>
                </a:lnTo>
                <a:lnTo>
                  <a:pt x="194" y="297"/>
                </a:lnTo>
                <a:lnTo>
                  <a:pt x="192" y="299"/>
                </a:lnTo>
                <a:lnTo>
                  <a:pt x="194" y="303"/>
                </a:lnTo>
                <a:lnTo>
                  <a:pt x="196" y="309"/>
                </a:lnTo>
                <a:lnTo>
                  <a:pt x="196" y="309"/>
                </a:lnTo>
                <a:lnTo>
                  <a:pt x="198" y="313"/>
                </a:lnTo>
                <a:lnTo>
                  <a:pt x="200" y="315"/>
                </a:lnTo>
                <a:lnTo>
                  <a:pt x="206" y="317"/>
                </a:lnTo>
                <a:lnTo>
                  <a:pt x="212" y="317"/>
                </a:lnTo>
                <a:lnTo>
                  <a:pt x="212" y="317"/>
                </a:lnTo>
                <a:lnTo>
                  <a:pt x="216" y="317"/>
                </a:lnTo>
                <a:lnTo>
                  <a:pt x="220" y="317"/>
                </a:lnTo>
                <a:lnTo>
                  <a:pt x="222" y="319"/>
                </a:lnTo>
                <a:lnTo>
                  <a:pt x="222" y="323"/>
                </a:lnTo>
                <a:lnTo>
                  <a:pt x="222" y="323"/>
                </a:lnTo>
                <a:lnTo>
                  <a:pt x="224" y="327"/>
                </a:lnTo>
                <a:lnTo>
                  <a:pt x="226" y="331"/>
                </a:lnTo>
                <a:lnTo>
                  <a:pt x="228" y="333"/>
                </a:lnTo>
                <a:lnTo>
                  <a:pt x="230" y="337"/>
                </a:lnTo>
                <a:lnTo>
                  <a:pt x="230" y="337"/>
                </a:lnTo>
                <a:lnTo>
                  <a:pt x="232" y="343"/>
                </a:lnTo>
                <a:lnTo>
                  <a:pt x="230" y="348"/>
                </a:lnTo>
                <a:lnTo>
                  <a:pt x="230" y="356"/>
                </a:lnTo>
                <a:lnTo>
                  <a:pt x="230" y="356"/>
                </a:lnTo>
                <a:lnTo>
                  <a:pt x="228" y="362"/>
                </a:lnTo>
                <a:lnTo>
                  <a:pt x="224" y="366"/>
                </a:lnTo>
                <a:lnTo>
                  <a:pt x="224" y="366"/>
                </a:lnTo>
                <a:lnTo>
                  <a:pt x="228" y="372"/>
                </a:lnTo>
                <a:lnTo>
                  <a:pt x="226" y="374"/>
                </a:lnTo>
                <a:lnTo>
                  <a:pt x="226" y="374"/>
                </a:lnTo>
                <a:lnTo>
                  <a:pt x="224" y="376"/>
                </a:lnTo>
                <a:lnTo>
                  <a:pt x="226" y="380"/>
                </a:lnTo>
                <a:lnTo>
                  <a:pt x="228" y="384"/>
                </a:lnTo>
                <a:lnTo>
                  <a:pt x="228" y="393"/>
                </a:lnTo>
                <a:lnTo>
                  <a:pt x="228" y="393"/>
                </a:lnTo>
                <a:lnTo>
                  <a:pt x="226" y="397"/>
                </a:lnTo>
                <a:lnTo>
                  <a:pt x="228" y="401"/>
                </a:lnTo>
                <a:lnTo>
                  <a:pt x="230" y="403"/>
                </a:lnTo>
                <a:lnTo>
                  <a:pt x="234" y="403"/>
                </a:lnTo>
                <a:lnTo>
                  <a:pt x="234" y="403"/>
                </a:lnTo>
                <a:lnTo>
                  <a:pt x="245" y="405"/>
                </a:lnTo>
                <a:lnTo>
                  <a:pt x="247" y="405"/>
                </a:lnTo>
                <a:lnTo>
                  <a:pt x="247" y="405"/>
                </a:lnTo>
                <a:lnTo>
                  <a:pt x="247" y="405"/>
                </a:lnTo>
                <a:lnTo>
                  <a:pt x="251" y="405"/>
                </a:lnTo>
                <a:lnTo>
                  <a:pt x="253" y="409"/>
                </a:lnTo>
                <a:lnTo>
                  <a:pt x="257" y="417"/>
                </a:lnTo>
                <a:lnTo>
                  <a:pt x="257" y="417"/>
                </a:lnTo>
                <a:lnTo>
                  <a:pt x="261" y="427"/>
                </a:lnTo>
                <a:lnTo>
                  <a:pt x="265" y="433"/>
                </a:lnTo>
                <a:lnTo>
                  <a:pt x="265" y="433"/>
                </a:lnTo>
                <a:lnTo>
                  <a:pt x="269" y="431"/>
                </a:lnTo>
                <a:lnTo>
                  <a:pt x="273" y="429"/>
                </a:lnTo>
                <a:lnTo>
                  <a:pt x="275" y="431"/>
                </a:lnTo>
                <a:lnTo>
                  <a:pt x="275" y="431"/>
                </a:lnTo>
                <a:lnTo>
                  <a:pt x="277" y="431"/>
                </a:lnTo>
                <a:lnTo>
                  <a:pt x="277" y="435"/>
                </a:lnTo>
                <a:lnTo>
                  <a:pt x="277" y="442"/>
                </a:lnTo>
                <a:lnTo>
                  <a:pt x="275" y="456"/>
                </a:lnTo>
                <a:lnTo>
                  <a:pt x="275" y="456"/>
                </a:lnTo>
                <a:lnTo>
                  <a:pt x="283" y="456"/>
                </a:lnTo>
                <a:lnTo>
                  <a:pt x="283" y="456"/>
                </a:lnTo>
                <a:lnTo>
                  <a:pt x="285" y="460"/>
                </a:lnTo>
                <a:lnTo>
                  <a:pt x="288" y="468"/>
                </a:lnTo>
                <a:lnTo>
                  <a:pt x="288" y="478"/>
                </a:lnTo>
                <a:lnTo>
                  <a:pt x="288" y="478"/>
                </a:lnTo>
                <a:lnTo>
                  <a:pt x="283" y="480"/>
                </a:lnTo>
                <a:lnTo>
                  <a:pt x="279" y="484"/>
                </a:lnTo>
                <a:lnTo>
                  <a:pt x="269" y="489"/>
                </a:lnTo>
                <a:lnTo>
                  <a:pt x="269" y="489"/>
                </a:lnTo>
                <a:lnTo>
                  <a:pt x="257" y="499"/>
                </a:lnTo>
                <a:lnTo>
                  <a:pt x="245" y="515"/>
                </a:lnTo>
                <a:lnTo>
                  <a:pt x="245" y="515"/>
                </a:lnTo>
                <a:lnTo>
                  <a:pt x="239" y="523"/>
                </a:lnTo>
                <a:lnTo>
                  <a:pt x="232" y="529"/>
                </a:lnTo>
                <a:lnTo>
                  <a:pt x="232" y="529"/>
                </a:lnTo>
                <a:lnTo>
                  <a:pt x="236" y="529"/>
                </a:lnTo>
                <a:lnTo>
                  <a:pt x="236" y="529"/>
                </a:lnTo>
                <a:lnTo>
                  <a:pt x="243" y="529"/>
                </a:lnTo>
                <a:lnTo>
                  <a:pt x="245" y="531"/>
                </a:lnTo>
                <a:lnTo>
                  <a:pt x="249" y="533"/>
                </a:lnTo>
                <a:lnTo>
                  <a:pt x="249" y="533"/>
                </a:lnTo>
                <a:lnTo>
                  <a:pt x="253" y="542"/>
                </a:lnTo>
                <a:lnTo>
                  <a:pt x="255" y="544"/>
                </a:lnTo>
                <a:lnTo>
                  <a:pt x="255" y="544"/>
                </a:lnTo>
                <a:lnTo>
                  <a:pt x="255" y="544"/>
                </a:lnTo>
                <a:lnTo>
                  <a:pt x="259" y="542"/>
                </a:lnTo>
                <a:lnTo>
                  <a:pt x="261" y="540"/>
                </a:lnTo>
                <a:lnTo>
                  <a:pt x="263" y="542"/>
                </a:lnTo>
                <a:lnTo>
                  <a:pt x="263" y="542"/>
                </a:lnTo>
                <a:lnTo>
                  <a:pt x="267" y="546"/>
                </a:lnTo>
                <a:lnTo>
                  <a:pt x="271" y="550"/>
                </a:lnTo>
                <a:lnTo>
                  <a:pt x="279" y="554"/>
                </a:lnTo>
                <a:lnTo>
                  <a:pt x="279" y="554"/>
                </a:lnTo>
                <a:lnTo>
                  <a:pt x="285" y="558"/>
                </a:lnTo>
                <a:lnTo>
                  <a:pt x="288" y="562"/>
                </a:lnTo>
                <a:lnTo>
                  <a:pt x="288" y="566"/>
                </a:lnTo>
                <a:lnTo>
                  <a:pt x="288" y="566"/>
                </a:lnTo>
                <a:lnTo>
                  <a:pt x="288" y="576"/>
                </a:lnTo>
                <a:lnTo>
                  <a:pt x="288" y="583"/>
                </a:lnTo>
                <a:lnTo>
                  <a:pt x="290" y="589"/>
                </a:lnTo>
                <a:lnTo>
                  <a:pt x="290" y="589"/>
                </a:lnTo>
                <a:lnTo>
                  <a:pt x="296" y="580"/>
                </a:lnTo>
                <a:lnTo>
                  <a:pt x="296" y="58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1" name="Freeform 108"/>
          <p:cNvSpPr>
            <a:spLocks/>
          </p:cNvSpPr>
          <p:nvPr/>
        </p:nvSpPr>
        <p:spPr bwMode="auto">
          <a:xfrm>
            <a:off x="3889729" y="5795909"/>
            <a:ext cx="156808" cy="166976"/>
          </a:xfrm>
          <a:custGeom>
            <a:avLst/>
            <a:gdLst>
              <a:gd name="T0" fmla="*/ 68 w 70"/>
              <a:gd name="T1" fmla="*/ 37 h 76"/>
              <a:gd name="T2" fmla="*/ 65 w 70"/>
              <a:gd name="T3" fmla="*/ 29 h 76"/>
              <a:gd name="T4" fmla="*/ 59 w 70"/>
              <a:gd name="T5" fmla="*/ 25 h 76"/>
              <a:gd name="T6" fmla="*/ 47 w 70"/>
              <a:gd name="T7" fmla="*/ 17 h 76"/>
              <a:gd name="T8" fmla="*/ 43 w 70"/>
              <a:gd name="T9" fmla="*/ 13 h 76"/>
              <a:gd name="T10" fmla="*/ 39 w 70"/>
              <a:gd name="T11" fmla="*/ 13 h 76"/>
              <a:gd name="T12" fmla="*/ 35 w 70"/>
              <a:gd name="T13" fmla="*/ 15 h 76"/>
              <a:gd name="T14" fmla="*/ 33 w 70"/>
              <a:gd name="T15" fmla="*/ 13 h 76"/>
              <a:gd name="T16" fmla="*/ 29 w 70"/>
              <a:gd name="T17" fmla="*/ 4 h 76"/>
              <a:gd name="T18" fmla="*/ 23 w 70"/>
              <a:gd name="T19" fmla="*/ 0 h 76"/>
              <a:gd name="T20" fmla="*/ 16 w 70"/>
              <a:gd name="T21" fmla="*/ 0 h 76"/>
              <a:gd name="T22" fmla="*/ 12 w 70"/>
              <a:gd name="T23" fmla="*/ 0 h 76"/>
              <a:gd name="T24" fmla="*/ 8 w 70"/>
              <a:gd name="T25" fmla="*/ 9 h 76"/>
              <a:gd name="T26" fmla="*/ 6 w 70"/>
              <a:gd name="T27" fmla="*/ 19 h 76"/>
              <a:gd name="T28" fmla="*/ 4 w 70"/>
              <a:gd name="T29" fmla="*/ 33 h 76"/>
              <a:gd name="T30" fmla="*/ 2 w 70"/>
              <a:gd name="T31" fmla="*/ 41 h 76"/>
              <a:gd name="T32" fmla="*/ 0 w 70"/>
              <a:gd name="T33" fmla="*/ 47 h 76"/>
              <a:gd name="T34" fmla="*/ 0 w 70"/>
              <a:gd name="T35" fmla="*/ 54 h 76"/>
              <a:gd name="T36" fmla="*/ 2 w 70"/>
              <a:gd name="T37" fmla="*/ 60 h 76"/>
              <a:gd name="T38" fmla="*/ 4 w 70"/>
              <a:gd name="T39" fmla="*/ 62 h 76"/>
              <a:gd name="T40" fmla="*/ 2 w 70"/>
              <a:gd name="T41" fmla="*/ 68 h 76"/>
              <a:gd name="T42" fmla="*/ 8 w 70"/>
              <a:gd name="T43" fmla="*/ 70 h 76"/>
              <a:gd name="T44" fmla="*/ 16 w 70"/>
              <a:gd name="T45" fmla="*/ 72 h 76"/>
              <a:gd name="T46" fmla="*/ 27 w 70"/>
              <a:gd name="T47" fmla="*/ 76 h 76"/>
              <a:gd name="T48" fmla="*/ 33 w 70"/>
              <a:gd name="T49" fmla="*/ 76 h 76"/>
              <a:gd name="T50" fmla="*/ 37 w 70"/>
              <a:gd name="T51" fmla="*/ 76 h 76"/>
              <a:gd name="T52" fmla="*/ 47 w 70"/>
              <a:gd name="T53" fmla="*/ 76 h 76"/>
              <a:gd name="T54" fmla="*/ 59 w 70"/>
              <a:gd name="T55" fmla="*/ 72 h 76"/>
              <a:gd name="T56" fmla="*/ 65 w 70"/>
              <a:gd name="T57" fmla="*/ 66 h 76"/>
              <a:gd name="T58" fmla="*/ 70 w 70"/>
              <a:gd name="T59" fmla="*/ 60 h 76"/>
              <a:gd name="T60" fmla="*/ 68 w 70"/>
              <a:gd name="T61" fmla="*/ 47 h 76"/>
              <a:gd name="T62" fmla="*/ 68 w 70"/>
              <a:gd name="T63" fmla="*/ 3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76">
                <a:moveTo>
                  <a:pt x="68" y="37"/>
                </a:moveTo>
                <a:lnTo>
                  <a:pt x="68" y="37"/>
                </a:lnTo>
                <a:lnTo>
                  <a:pt x="68" y="33"/>
                </a:lnTo>
                <a:lnTo>
                  <a:pt x="65" y="29"/>
                </a:lnTo>
                <a:lnTo>
                  <a:pt x="59" y="25"/>
                </a:lnTo>
                <a:lnTo>
                  <a:pt x="59" y="25"/>
                </a:lnTo>
                <a:lnTo>
                  <a:pt x="51" y="21"/>
                </a:lnTo>
                <a:lnTo>
                  <a:pt x="47" y="17"/>
                </a:lnTo>
                <a:lnTo>
                  <a:pt x="43" y="13"/>
                </a:lnTo>
                <a:lnTo>
                  <a:pt x="43" y="13"/>
                </a:lnTo>
                <a:lnTo>
                  <a:pt x="41" y="11"/>
                </a:lnTo>
                <a:lnTo>
                  <a:pt x="39" y="13"/>
                </a:lnTo>
                <a:lnTo>
                  <a:pt x="35" y="15"/>
                </a:lnTo>
                <a:lnTo>
                  <a:pt x="35" y="15"/>
                </a:lnTo>
                <a:lnTo>
                  <a:pt x="35" y="15"/>
                </a:lnTo>
                <a:lnTo>
                  <a:pt x="33" y="13"/>
                </a:lnTo>
                <a:lnTo>
                  <a:pt x="29" y="4"/>
                </a:lnTo>
                <a:lnTo>
                  <a:pt x="29" y="4"/>
                </a:lnTo>
                <a:lnTo>
                  <a:pt x="25" y="2"/>
                </a:lnTo>
                <a:lnTo>
                  <a:pt x="23" y="0"/>
                </a:lnTo>
                <a:lnTo>
                  <a:pt x="16" y="0"/>
                </a:lnTo>
                <a:lnTo>
                  <a:pt x="16" y="0"/>
                </a:lnTo>
                <a:lnTo>
                  <a:pt x="12" y="0"/>
                </a:lnTo>
                <a:lnTo>
                  <a:pt x="12" y="0"/>
                </a:lnTo>
                <a:lnTo>
                  <a:pt x="10" y="4"/>
                </a:lnTo>
                <a:lnTo>
                  <a:pt x="8" y="9"/>
                </a:lnTo>
                <a:lnTo>
                  <a:pt x="8" y="9"/>
                </a:lnTo>
                <a:lnTo>
                  <a:pt x="6" y="19"/>
                </a:lnTo>
                <a:lnTo>
                  <a:pt x="4" y="27"/>
                </a:lnTo>
                <a:lnTo>
                  <a:pt x="4" y="33"/>
                </a:lnTo>
                <a:lnTo>
                  <a:pt x="4" y="33"/>
                </a:lnTo>
                <a:lnTo>
                  <a:pt x="2" y="41"/>
                </a:lnTo>
                <a:lnTo>
                  <a:pt x="2" y="45"/>
                </a:lnTo>
                <a:lnTo>
                  <a:pt x="0" y="47"/>
                </a:lnTo>
                <a:lnTo>
                  <a:pt x="0" y="54"/>
                </a:lnTo>
                <a:lnTo>
                  <a:pt x="0" y="54"/>
                </a:lnTo>
                <a:lnTo>
                  <a:pt x="0" y="58"/>
                </a:lnTo>
                <a:lnTo>
                  <a:pt x="2" y="60"/>
                </a:lnTo>
                <a:lnTo>
                  <a:pt x="4" y="62"/>
                </a:lnTo>
                <a:lnTo>
                  <a:pt x="4" y="62"/>
                </a:lnTo>
                <a:lnTo>
                  <a:pt x="2" y="68"/>
                </a:lnTo>
                <a:lnTo>
                  <a:pt x="2" y="68"/>
                </a:lnTo>
                <a:lnTo>
                  <a:pt x="4" y="70"/>
                </a:lnTo>
                <a:lnTo>
                  <a:pt x="8" y="70"/>
                </a:lnTo>
                <a:lnTo>
                  <a:pt x="8" y="70"/>
                </a:lnTo>
                <a:lnTo>
                  <a:pt x="16" y="72"/>
                </a:lnTo>
                <a:lnTo>
                  <a:pt x="27" y="76"/>
                </a:lnTo>
                <a:lnTo>
                  <a:pt x="27" y="76"/>
                </a:lnTo>
                <a:lnTo>
                  <a:pt x="31" y="76"/>
                </a:lnTo>
                <a:lnTo>
                  <a:pt x="33" y="76"/>
                </a:lnTo>
                <a:lnTo>
                  <a:pt x="35" y="76"/>
                </a:lnTo>
                <a:lnTo>
                  <a:pt x="37" y="76"/>
                </a:lnTo>
                <a:lnTo>
                  <a:pt x="37" y="76"/>
                </a:lnTo>
                <a:lnTo>
                  <a:pt x="47" y="76"/>
                </a:lnTo>
                <a:lnTo>
                  <a:pt x="53" y="74"/>
                </a:lnTo>
                <a:lnTo>
                  <a:pt x="59" y="72"/>
                </a:lnTo>
                <a:lnTo>
                  <a:pt x="59" y="72"/>
                </a:lnTo>
                <a:lnTo>
                  <a:pt x="65" y="66"/>
                </a:lnTo>
                <a:lnTo>
                  <a:pt x="70" y="60"/>
                </a:lnTo>
                <a:lnTo>
                  <a:pt x="70" y="60"/>
                </a:lnTo>
                <a:lnTo>
                  <a:pt x="68" y="54"/>
                </a:lnTo>
                <a:lnTo>
                  <a:pt x="68" y="47"/>
                </a:lnTo>
                <a:lnTo>
                  <a:pt x="68" y="37"/>
                </a:lnTo>
                <a:lnTo>
                  <a:pt x="68" y="3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2" name="Freeform 109"/>
          <p:cNvSpPr>
            <a:spLocks noEditPoints="1"/>
          </p:cNvSpPr>
          <p:nvPr/>
        </p:nvSpPr>
        <p:spPr bwMode="auto">
          <a:xfrm>
            <a:off x="3405864" y="5514686"/>
            <a:ext cx="636192" cy="1256716"/>
          </a:xfrm>
          <a:custGeom>
            <a:avLst/>
            <a:gdLst>
              <a:gd name="T0" fmla="*/ 75 w 284"/>
              <a:gd name="T1" fmla="*/ 537 h 572"/>
              <a:gd name="T2" fmla="*/ 75 w 284"/>
              <a:gd name="T3" fmla="*/ 529 h 572"/>
              <a:gd name="T4" fmla="*/ 79 w 284"/>
              <a:gd name="T5" fmla="*/ 570 h 572"/>
              <a:gd name="T6" fmla="*/ 106 w 284"/>
              <a:gd name="T7" fmla="*/ 568 h 572"/>
              <a:gd name="T8" fmla="*/ 279 w 284"/>
              <a:gd name="T9" fmla="*/ 55 h 572"/>
              <a:gd name="T10" fmla="*/ 263 w 284"/>
              <a:gd name="T11" fmla="*/ 77 h 572"/>
              <a:gd name="T12" fmla="*/ 247 w 284"/>
              <a:gd name="T13" fmla="*/ 85 h 572"/>
              <a:gd name="T14" fmla="*/ 226 w 284"/>
              <a:gd name="T15" fmla="*/ 85 h 572"/>
              <a:gd name="T16" fmla="*/ 218 w 284"/>
              <a:gd name="T17" fmla="*/ 73 h 572"/>
              <a:gd name="T18" fmla="*/ 216 w 284"/>
              <a:gd name="T19" fmla="*/ 47 h 572"/>
              <a:gd name="T20" fmla="*/ 179 w 284"/>
              <a:gd name="T21" fmla="*/ 28 h 572"/>
              <a:gd name="T22" fmla="*/ 139 w 284"/>
              <a:gd name="T23" fmla="*/ 2 h 572"/>
              <a:gd name="T24" fmla="*/ 114 w 284"/>
              <a:gd name="T25" fmla="*/ 2 h 572"/>
              <a:gd name="T26" fmla="*/ 90 w 284"/>
              <a:gd name="T27" fmla="*/ 22 h 572"/>
              <a:gd name="T28" fmla="*/ 73 w 284"/>
              <a:gd name="T29" fmla="*/ 51 h 572"/>
              <a:gd name="T30" fmla="*/ 71 w 284"/>
              <a:gd name="T31" fmla="*/ 69 h 572"/>
              <a:gd name="T32" fmla="*/ 65 w 284"/>
              <a:gd name="T33" fmla="*/ 83 h 572"/>
              <a:gd name="T34" fmla="*/ 55 w 284"/>
              <a:gd name="T35" fmla="*/ 110 h 572"/>
              <a:gd name="T36" fmla="*/ 51 w 284"/>
              <a:gd name="T37" fmla="*/ 132 h 572"/>
              <a:gd name="T38" fmla="*/ 43 w 284"/>
              <a:gd name="T39" fmla="*/ 149 h 572"/>
              <a:gd name="T40" fmla="*/ 51 w 284"/>
              <a:gd name="T41" fmla="*/ 179 h 572"/>
              <a:gd name="T42" fmla="*/ 47 w 284"/>
              <a:gd name="T43" fmla="*/ 200 h 572"/>
              <a:gd name="T44" fmla="*/ 45 w 284"/>
              <a:gd name="T45" fmla="*/ 226 h 572"/>
              <a:gd name="T46" fmla="*/ 34 w 284"/>
              <a:gd name="T47" fmla="*/ 259 h 572"/>
              <a:gd name="T48" fmla="*/ 30 w 284"/>
              <a:gd name="T49" fmla="*/ 271 h 572"/>
              <a:gd name="T50" fmla="*/ 24 w 284"/>
              <a:gd name="T51" fmla="*/ 294 h 572"/>
              <a:gd name="T52" fmla="*/ 24 w 284"/>
              <a:gd name="T53" fmla="*/ 314 h 572"/>
              <a:gd name="T54" fmla="*/ 20 w 284"/>
              <a:gd name="T55" fmla="*/ 345 h 572"/>
              <a:gd name="T56" fmla="*/ 24 w 284"/>
              <a:gd name="T57" fmla="*/ 361 h 572"/>
              <a:gd name="T58" fmla="*/ 32 w 284"/>
              <a:gd name="T59" fmla="*/ 371 h 572"/>
              <a:gd name="T60" fmla="*/ 30 w 284"/>
              <a:gd name="T61" fmla="*/ 384 h 572"/>
              <a:gd name="T62" fmla="*/ 24 w 284"/>
              <a:gd name="T63" fmla="*/ 398 h 572"/>
              <a:gd name="T64" fmla="*/ 22 w 284"/>
              <a:gd name="T65" fmla="*/ 418 h 572"/>
              <a:gd name="T66" fmla="*/ 14 w 284"/>
              <a:gd name="T67" fmla="*/ 433 h 572"/>
              <a:gd name="T68" fmla="*/ 10 w 284"/>
              <a:gd name="T69" fmla="*/ 451 h 572"/>
              <a:gd name="T70" fmla="*/ 2 w 284"/>
              <a:gd name="T71" fmla="*/ 474 h 572"/>
              <a:gd name="T72" fmla="*/ 16 w 284"/>
              <a:gd name="T73" fmla="*/ 486 h 572"/>
              <a:gd name="T74" fmla="*/ 22 w 284"/>
              <a:gd name="T75" fmla="*/ 510 h 572"/>
              <a:gd name="T76" fmla="*/ 57 w 284"/>
              <a:gd name="T77" fmla="*/ 514 h 572"/>
              <a:gd name="T78" fmla="*/ 65 w 284"/>
              <a:gd name="T79" fmla="*/ 506 h 572"/>
              <a:gd name="T80" fmla="*/ 65 w 284"/>
              <a:gd name="T81" fmla="*/ 478 h 572"/>
              <a:gd name="T82" fmla="*/ 81 w 284"/>
              <a:gd name="T83" fmla="*/ 461 h 572"/>
              <a:gd name="T84" fmla="*/ 108 w 284"/>
              <a:gd name="T85" fmla="*/ 433 h 572"/>
              <a:gd name="T86" fmla="*/ 96 w 284"/>
              <a:gd name="T87" fmla="*/ 414 h 572"/>
              <a:gd name="T88" fmla="*/ 92 w 284"/>
              <a:gd name="T89" fmla="*/ 386 h 572"/>
              <a:gd name="T90" fmla="*/ 112 w 284"/>
              <a:gd name="T91" fmla="*/ 371 h 572"/>
              <a:gd name="T92" fmla="*/ 126 w 284"/>
              <a:gd name="T93" fmla="*/ 345 h 572"/>
              <a:gd name="T94" fmla="*/ 126 w 284"/>
              <a:gd name="T95" fmla="*/ 337 h 572"/>
              <a:gd name="T96" fmla="*/ 141 w 284"/>
              <a:gd name="T97" fmla="*/ 337 h 572"/>
              <a:gd name="T98" fmla="*/ 128 w 284"/>
              <a:gd name="T99" fmla="*/ 333 h 572"/>
              <a:gd name="T100" fmla="*/ 118 w 284"/>
              <a:gd name="T101" fmla="*/ 310 h 572"/>
              <a:gd name="T102" fmla="*/ 143 w 284"/>
              <a:gd name="T103" fmla="*/ 310 h 572"/>
              <a:gd name="T104" fmla="*/ 159 w 284"/>
              <a:gd name="T105" fmla="*/ 288 h 572"/>
              <a:gd name="T106" fmla="*/ 161 w 284"/>
              <a:gd name="T107" fmla="*/ 271 h 572"/>
              <a:gd name="T108" fmla="*/ 218 w 284"/>
              <a:gd name="T109" fmla="*/ 263 h 572"/>
              <a:gd name="T110" fmla="*/ 241 w 284"/>
              <a:gd name="T111" fmla="*/ 231 h 572"/>
              <a:gd name="T112" fmla="*/ 232 w 284"/>
              <a:gd name="T113" fmla="*/ 214 h 572"/>
              <a:gd name="T114" fmla="*/ 212 w 284"/>
              <a:gd name="T115" fmla="*/ 200 h 572"/>
              <a:gd name="T116" fmla="*/ 218 w 284"/>
              <a:gd name="T117" fmla="*/ 188 h 572"/>
              <a:gd name="T118" fmla="*/ 220 w 284"/>
              <a:gd name="T119" fmla="*/ 161 h 572"/>
              <a:gd name="T120" fmla="*/ 241 w 284"/>
              <a:gd name="T121" fmla="*/ 114 h 572"/>
              <a:gd name="T122" fmla="*/ 284 w 284"/>
              <a:gd name="T123" fmla="*/ 7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572">
                <a:moveTo>
                  <a:pt x="108" y="561"/>
                </a:moveTo>
                <a:lnTo>
                  <a:pt x="108" y="561"/>
                </a:lnTo>
                <a:lnTo>
                  <a:pt x="100" y="559"/>
                </a:lnTo>
                <a:lnTo>
                  <a:pt x="92" y="553"/>
                </a:lnTo>
                <a:lnTo>
                  <a:pt x="79" y="543"/>
                </a:lnTo>
                <a:lnTo>
                  <a:pt x="79" y="543"/>
                </a:lnTo>
                <a:lnTo>
                  <a:pt x="77" y="539"/>
                </a:lnTo>
                <a:lnTo>
                  <a:pt x="75" y="537"/>
                </a:lnTo>
                <a:lnTo>
                  <a:pt x="75" y="537"/>
                </a:lnTo>
                <a:lnTo>
                  <a:pt x="73" y="537"/>
                </a:lnTo>
                <a:lnTo>
                  <a:pt x="73" y="537"/>
                </a:lnTo>
                <a:lnTo>
                  <a:pt x="69" y="535"/>
                </a:lnTo>
                <a:lnTo>
                  <a:pt x="69" y="535"/>
                </a:lnTo>
                <a:lnTo>
                  <a:pt x="73" y="531"/>
                </a:lnTo>
                <a:lnTo>
                  <a:pt x="73" y="531"/>
                </a:lnTo>
                <a:lnTo>
                  <a:pt x="75" y="529"/>
                </a:lnTo>
                <a:lnTo>
                  <a:pt x="73" y="527"/>
                </a:lnTo>
                <a:lnTo>
                  <a:pt x="69" y="523"/>
                </a:lnTo>
                <a:lnTo>
                  <a:pt x="69" y="523"/>
                </a:lnTo>
                <a:lnTo>
                  <a:pt x="67" y="549"/>
                </a:lnTo>
                <a:lnTo>
                  <a:pt x="67" y="564"/>
                </a:lnTo>
                <a:lnTo>
                  <a:pt x="69" y="570"/>
                </a:lnTo>
                <a:lnTo>
                  <a:pt x="69" y="570"/>
                </a:lnTo>
                <a:lnTo>
                  <a:pt x="79" y="570"/>
                </a:lnTo>
                <a:lnTo>
                  <a:pt x="87" y="570"/>
                </a:lnTo>
                <a:lnTo>
                  <a:pt x="92" y="572"/>
                </a:lnTo>
                <a:lnTo>
                  <a:pt x="92" y="572"/>
                </a:lnTo>
                <a:lnTo>
                  <a:pt x="96" y="572"/>
                </a:lnTo>
                <a:lnTo>
                  <a:pt x="100" y="572"/>
                </a:lnTo>
                <a:lnTo>
                  <a:pt x="100" y="572"/>
                </a:lnTo>
                <a:lnTo>
                  <a:pt x="102" y="570"/>
                </a:lnTo>
                <a:lnTo>
                  <a:pt x="106" y="568"/>
                </a:lnTo>
                <a:lnTo>
                  <a:pt x="112" y="568"/>
                </a:lnTo>
                <a:lnTo>
                  <a:pt x="116" y="566"/>
                </a:lnTo>
                <a:lnTo>
                  <a:pt x="116" y="566"/>
                </a:lnTo>
                <a:lnTo>
                  <a:pt x="118" y="564"/>
                </a:lnTo>
                <a:lnTo>
                  <a:pt x="116" y="564"/>
                </a:lnTo>
                <a:lnTo>
                  <a:pt x="108" y="561"/>
                </a:lnTo>
                <a:lnTo>
                  <a:pt x="108" y="561"/>
                </a:lnTo>
                <a:close/>
                <a:moveTo>
                  <a:pt x="279" y="55"/>
                </a:moveTo>
                <a:lnTo>
                  <a:pt x="279" y="55"/>
                </a:lnTo>
                <a:lnTo>
                  <a:pt x="271" y="55"/>
                </a:lnTo>
                <a:lnTo>
                  <a:pt x="271" y="55"/>
                </a:lnTo>
                <a:lnTo>
                  <a:pt x="271" y="57"/>
                </a:lnTo>
                <a:lnTo>
                  <a:pt x="271" y="57"/>
                </a:lnTo>
                <a:lnTo>
                  <a:pt x="269" y="69"/>
                </a:lnTo>
                <a:lnTo>
                  <a:pt x="267" y="75"/>
                </a:lnTo>
                <a:lnTo>
                  <a:pt x="263" y="77"/>
                </a:lnTo>
                <a:lnTo>
                  <a:pt x="263" y="77"/>
                </a:lnTo>
                <a:lnTo>
                  <a:pt x="261" y="79"/>
                </a:lnTo>
                <a:lnTo>
                  <a:pt x="257" y="81"/>
                </a:lnTo>
                <a:lnTo>
                  <a:pt x="255" y="83"/>
                </a:lnTo>
                <a:lnTo>
                  <a:pt x="253" y="83"/>
                </a:lnTo>
                <a:lnTo>
                  <a:pt x="253" y="83"/>
                </a:lnTo>
                <a:lnTo>
                  <a:pt x="251" y="83"/>
                </a:lnTo>
                <a:lnTo>
                  <a:pt x="247" y="85"/>
                </a:lnTo>
                <a:lnTo>
                  <a:pt x="243" y="88"/>
                </a:lnTo>
                <a:lnTo>
                  <a:pt x="241" y="85"/>
                </a:lnTo>
                <a:lnTo>
                  <a:pt x="241" y="85"/>
                </a:lnTo>
                <a:lnTo>
                  <a:pt x="237" y="85"/>
                </a:lnTo>
                <a:lnTo>
                  <a:pt x="232" y="85"/>
                </a:lnTo>
                <a:lnTo>
                  <a:pt x="230" y="85"/>
                </a:lnTo>
                <a:lnTo>
                  <a:pt x="226" y="85"/>
                </a:lnTo>
                <a:lnTo>
                  <a:pt x="226" y="85"/>
                </a:lnTo>
                <a:lnTo>
                  <a:pt x="218" y="83"/>
                </a:lnTo>
                <a:lnTo>
                  <a:pt x="216" y="83"/>
                </a:lnTo>
                <a:lnTo>
                  <a:pt x="214" y="81"/>
                </a:lnTo>
                <a:lnTo>
                  <a:pt x="214" y="81"/>
                </a:lnTo>
                <a:lnTo>
                  <a:pt x="214" y="79"/>
                </a:lnTo>
                <a:lnTo>
                  <a:pt x="216" y="79"/>
                </a:lnTo>
                <a:lnTo>
                  <a:pt x="218" y="77"/>
                </a:lnTo>
                <a:lnTo>
                  <a:pt x="218" y="73"/>
                </a:lnTo>
                <a:lnTo>
                  <a:pt x="218" y="73"/>
                </a:lnTo>
                <a:lnTo>
                  <a:pt x="220" y="67"/>
                </a:lnTo>
                <a:lnTo>
                  <a:pt x="224" y="61"/>
                </a:lnTo>
                <a:lnTo>
                  <a:pt x="228" y="57"/>
                </a:lnTo>
                <a:lnTo>
                  <a:pt x="228" y="53"/>
                </a:lnTo>
                <a:lnTo>
                  <a:pt x="228" y="53"/>
                </a:lnTo>
                <a:lnTo>
                  <a:pt x="224" y="51"/>
                </a:lnTo>
                <a:lnTo>
                  <a:pt x="216" y="47"/>
                </a:lnTo>
                <a:lnTo>
                  <a:pt x="208" y="43"/>
                </a:lnTo>
                <a:lnTo>
                  <a:pt x="204" y="39"/>
                </a:lnTo>
                <a:lnTo>
                  <a:pt x="204" y="39"/>
                </a:lnTo>
                <a:lnTo>
                  <a:pt x="198" y="34"/>
                </a:lnTo>
                <a:lnTo>
                  <a:pt x="188" y="30"/>
                </a:lnTo>
                <a:lnTo>
                  <a:pt x="188" y="30"/>
                </a:lnTo>
                <a:lnTo>
                  <a:pt x="183" y="30"/>
                </a:lnTo>
                <a:lnTo>
                  <a:pt x="179" y="28"/>
                </a:lnTo>
                <a:lnTo>
                  <a:pt x="171" y="22"/>
                </a:lnTo>
                <a:lnTo>
                  <a:pt x="171" y="22"/>
                </a:lnTo>
                <a:lnTo>
                  <a:pt x="161" y="12"/>
                </a:lnTo>
                <a:lnTo>
                  <a:pt x="153" y="0"/>
                </a:lnTo>
                <a:lnTo>
                  <a:pt x="153" y="0"/>
                </a:lnTo>
                <a:lnTo>
                  <a:pt x="145" y="0"/>
                </a:lnTo>
                <a:lnTo>
                  <a:pt x="139" y="2"/>
                </a:lnTo>
                <a:lnTo>
                  <a:pt x="139" y="2"/>
                </a:lnTo>
                <a:lnTo>
                  <a:pt x="134" y="8"/>
                </a:lnTo>
                <a:lnTo>
                  <a:pt x="132" y="10"/>
                </a:lnTo>
                <a:lnTo>
                  <a:pt x="130" y="10"/>
                </a:lnTo>
                <a:lnTo>
                  <a:pt x="130" y="10"/>
                </a:lnTo>
                <a:lnTo>
                  <a:pt x="126" y="6"/>
                </a:lnTo>
                <a:lnTo>
                  <a:pt x="122" y="4"/>
                </a:lnTo>
                <a:lnTo>
                  <a:pt x="114" y="2"/>
                </a:lnTo>
                <a:lnTo>
                  <a:pt x="114" y="2"/>
                </a:lnTo>
                <a:lnTo>
                  <a:pt x="110" y="2"/>
                </a:lnTo>
                <a:lnTo>
                  <a:pt x="108" y="0"/>
                </a:lnTo>
                <a:lnTo>
                  <a:pt x="106" y="0"/>
                </a:lnTo>
                <a:lnTo>
                  <a:pt x="102" y="4"/>
                </a:lnTo>
                <a:lnTo>
                  <a:pt x="102" y="4"/>
                </a:lnTo>
                <a:lnTo>
                  <a:pt x="92" y="12"/>
                </a:lnTo>
                <a:lnTo>
                  <a:pt x="92" y="12"/>
                </a:lnTo>
                <a:lnTo>
                  <a:pt x="90" y="22"/>
                </a:lnTo>
                <a:lnTo>
                  <a:pt x="87" y="28"/>
                </a:lnTo>
                <a:lnTo>
                  <a:pt x="87" y="28"/>
                </a:lnTo>
                <a:lnTo>
                  <a:pt x="79" y="34"/>
                </a:lnTo>
                <a:lnTo>
                  <a:pt x="75" y="39"/>
                </a:lnTo>
                <a:lnTo>
                  <a:pt x="71" y="41"/>
                </a:lnTo>
                <a:lnTo>
                  <a:pt x="71" y="41"/>
                </a:lnTo>
                <a:lnTo>
                  <a:pt x="73" y="47"/>
                </a:lnTo>
                <a:lnTo>
                  <a:pt x="73" y="51"/>
                </a:lnTo>
                <a:lnTo>
                  <a:pt x="71" y="53"/>
                </a:lnTo>
                <a:lnTo>
                  <a:pt x="71" y="53"/>
                </a:lnTo>
                <a:lnTo>
                  <a:pt x="71" y="55"/>
                </a:lnTo>
                <a:lnTo>
                  <a:pt x="73" y="59"/>
                </a:lnTo>
                <a:lnTo>
                  <a:pt x="73" y="65"/>
                </a:lnTo>
                <a:lnTo>
                  <a:pt x="73" y="67"/>
                </a:lnTo>
                <a:lnTo>
                  <a:pt x="73" y="67"/>
                </a:lnTo>
                <a:lnTo>
                  <a:pt x="71" y="69"/>
                </a:lnTo>
                <a:lnTo>
                  <a:pt x="71" y="73"/>
                </a:lnTo>
                <a:lnTo>
                  <a:pt x="73" y="75"/>
                </a:lnTo>
                <a:lnTo>
                  <a:pt x="73" y="77"/>
                </a:lnTo>
                <a:lnTo>
                  <a:pt x="73" y="77"/>
                </a:lnTo>
                <a:lnTo>
                  <a:pt x="67" y="81"/>
                </a:lnTo>
                <a:lnTo>
                  <a:pt x="65" y="81"/>
                </a:lnTo>
                <a:lnTo>
                  <a:pt x="65" y="83"/>
                </a:lnTo>
                <a:lnTo>
                  <a:pt x="65" y="83"/>
                </a:lnTo>
                <a:lnTo>
                  <a:pt x="63" y="92"/>
                </a:lnTo>
                <a:lnTo>
                  <a:pt x="63" y="94"/>
                </a:lnTo>
                <a:lnTo>
                  <a:pt x="61" y="96"/>
                </a:lnTo>
                <a:lnTo>
                  <a:pt x="61" y="96"/>
                </a:lnTo>
                <a:lnTo>
                  <a:pt x="57" y="98"/>
                </a:lnTo>
                <a:lnTo>
                  <a:pt x="55" y="102"/>
                </a:lnTo>
                <a:lnTo>
                  <a:pt x="55" y="110"/>
                </a:lnTo>
                <a:lnTo>
                  <a:pt x="55" y="110"/>
                </a:lnTo>
                <a:lnTo>
                  <a:pt x="53" y="112"/>
                </a:lnTo>
                <a:lnTo>
                  <a:pt x="51" y="112"/>
                </a:lnTo>
                <a:lnTo>
                  <a:pt x="51" y="114"/>
                </a:lnTo>
                <a:lnTo>
                  <a:pt x="51" y="116"/>
                </a:lnTo>
                <a:lnTo>
                  <a:pt x="51" y="116"/>
                </a:lnTo>
                <a:lnTo>
                  <a:pt x="53" y="126"/>
                </a:lnTo>
                <a:lnTo>
                  <a:pt x="53" y="130"/>
                </a:lnTo>
                <a:lnTo>
                  <a:pt x="51" y="132"/>
                </a:lnTo>
                <a:lnTo>
                  <a:pt x="51" y="132"/>
                </a:lnTo>
                <a:lnTo>
                  <a:pt x="47" y="135"/>
                </a:lnTo>
                <a:lnTo>
                  <a:pt x="47" y="139"/>
                </a:lnTo>
                <a:lnTo>
                  <a:pt x="45" y="141"/>
                </a:lnTo>
                <a:lnTo>
                  <a:pt x="45" y="143"/>
                </a:lnTo>
                <a:lnTo>
                  <a:pt x="45" y="143"/>
                </a:lnTo>
                <a:lnTo>
                  <a:pt x="43" y="145"/>
                </a:lnTo>
                <a:lnTo>
                  <a:pt x="43" y="149"/>
                </a:lnTo>
                <a:lnTo>
                  <a:pt x="43" y="155"/>
                </a:lnTo>
                <a:lnTo>
                  <a:pt x="45" y="159"/>
                </a:lnTo>
                <a:lnTo>
                  <a:pt x="45" y="159"/>
                </a:lnTo>
                <a:lnTo>
                  <a:pt x="49" y="165"/>
                </a:lnTo>
                <a:lnTo>
                  <a:pt x="49" y="173"/>
                </a:lnTo>
                <a:lnTo>
                  <a:pt x="49" y="173"/>
                </a:lnTo>
                <a:lnTo>
                  <a:pt x="49" y="175"/>
                </a:lnTo>
                <a:lnTo>
                  <a:pt x="51" y="179"/>
                </a:lnTo>
                <a:lnTo>
                  <a:pt x="53" y="182"/>
                </a:lnTo>
                <a:lnTo>
                  <a:pt x="53" y="186"/>
                </a:lnTo>
                <a:lnTo>
                  <a:pt x="53" y="186"/>
                </a:lnTo>
                <a:lnTo>
                  <a:pt x="51" y="192"/>
                </a:lnTo>
                <a:lnTo>
                  <a:pt x="51" y="196"/>
                </a:lnTo>
                <a:lnTo>
                  <a:pt x="49" y="198"/>
                </a:lnTo>
                <a:lnTo>
                  <a:pt x="49" y="198"/>
                </a:lnTo>
                <a:lnTo>
                  <a:pt x="47" y="200"/>
                </a:lnTo>
                <a:lnTo>
                  <a:pt x="47" y="204"/>
                </a:lnTo>
                <a:lnTo>
                  <a:pt x="47" y="206"/>
                </a:lnTo>
                <a:lnTo>
                  <a:pt x="45" y="208"/>
                </a:lnTo>
                <a:lnTo>
                  <a:pt x="45" y="208"/>
                </a:lnTo>
                <a:lnTo>
                  <a:pt x="43" y="212"/>
                </a:lnTo>
                <a:lnTo>
                  <a:pt x="45" y="216"/>
                </a:lnTo>
                <a:lnTo>
                  <a:pt x="45" y="222"/>
                </a:lnTo>
                <a:lnTo>
                  <a:pt x="45" y="226"/>
                </a:lnTo>
                <a:lnTo>
                  <a:pt x="45" y="226"/>
                </a:lnTo>
                <a:lnTo>
                  <a:pt x="38" y="231"/>
                </a:lnTo>
                <a:lnTo>
                  <a:pt x="34" y="235"/>
                </a:lnTo>
                <a:lnTo>
                  <a:pt x="34" y="241"/>
                </a:lnTo>
                <a:lnTo>
                  <a:pt x="34" y="241"/>
                </a:lnTo>
                <a:lnTo>
                  <a:pt x="34" y="253"/>
                </a:lnTo>
                <a:lnTo>
                  <a:pt x="34" y="259"/>
                </a:lnTo>
                <a:lnTo>
                  <a:pt x="34" y="259"/>
                </a:lnTo>
                <a:lnTo>
                  <a:pt x="34" y="261"/>
                </a:lnTo>
                <a:lnTo>
                  <a:pt x="36" y="263"/>
                </a:lnTo>
                <a:lnTo>
                  <a:pt x="36" y="265"/>
                </a:lnTo>
                <a:lnTo>
                  <a:pt x="36" y="267"/>
                </a:lnTo>
                <a:lnTo>
                  <a:pt x="36" y="267"/>
                </a:lnTo>
                <a:lnTo>
                  <a:pt x="36" y="271"/>
                </a:lnTo>
                <a:lnTo>
                  <a:pt x="32" y="271"/>
                </a:lnTo>
                <a:lnTo>
                  <a:pt x="30" y="271"/>
                </a:lnTo>
                <a:lnTo>
                  <a:pt x="30" y="273"/>
                </a:lnTo>
                <a:lnTo>
                  <a:pt x="30" y="273"/>
                </a:lnTo>
                <a:lnTo>
                  <a:pt x="30" y="280"/>
                </a:lnTo>
                <a:lnTo>
                  <a:pt x="30" y="284"/>
                </a:lnTo>
                <a:lnTo>
                  <a:pt x="28" y="284"/>
                </a:lnTo>
                <a:lnTo>
                  <a:pt x="28" y="284"/>
                </a:lnTo>
                <a:lnTo>
                  <a:pt x="26" y="288"/>
                </a:lnTo>
                <a:lnTo>
                  <a:pt x="24" y="294"/>
                </a:lnTo>
                <a:lnTo>
                  <a:pt x="24" y="294"/>
                </a:lnTo>
                <a:lnTo>
                  <a:pt x="24" y="298"/>
                </a:lnTo>
                <a:lnTo>
                  <a:pt x="22" y="300"/>
                </a:lnTo>
                <a:lnTo>
                  <a:pt x="20" y="304"/>
                </a:lnTo>
                <a:lnTo>
                  <a:pt x="20" y="304"/>
                </a:lnTo>
                <a:lnTo>
                  <a:pt x="22" y="308"/>
                </a:lnTo>
                <a:lnTo>
                  <a:pt x="24" y="314"/>
                </a:lnTo>
                <a:lnTo>
                  <a:pt x="24" y="314"/>
                </a:lnTo>
                <a:lnTo>
                  <a:pt x="24" y="322"/>
                </a:lnTo>
                <a:lnTo>
                  <a:pt x="24" y="327"/>
                </a:lnTo>
                <a:lnTo>
                  <a:pt x="22" y="329"/>
                </a:lnTo>
                <a:lnTo>
                  <a:pt x="22" y="329"/>
                </a:lnTo>
                <a:lnTo>
                  <a:pt x="20" y="331"/>
                </a:lnTo>
                <a:lnTo>
                  <a:pt x="20" y="337"/>
                </a:lnTo>
                <a:lnTo>
                  <a:pt x="20" y="341"/>
                </a:lnTo>
                <a:lnTo>
                  <a:pt x="20" y="345"/>
                </a:lnTo>
                <a:lnTo>
                  <a:pt x="20" y="345"/>
                </a:lnTo>
                <a:lnTo>
                  <a:pt x="22" y="347"/>
                </a:lnTo>
                <a:lnTo>
                  <a:pt x="22" y="351"/>
                </a:lnTo>
                <a:lnTo>
                  <a:pt x="22" y="351"/>
                </a:lnTo>
                <a:lnTo>
                  <a:pt x="22" y="353"/>
                </a:lnTo>
                <a:lnTo>
                  <a:pt x="24" y="355"/>
                </a:lnTo>
                <a:lnTo>
                  <a:pt x="26" y="359"/>
                </a:lnTo>
                <a:lnTo>
                  <a:pt x="24" y="361"/>
                </a:lnTo>
                <a:lnTo>
                  <a:pt x="24" y="361"/>
                </a:lnTo>
                <a:lnTo>
                  <a:pt x="22" y="363"/>
                </a:lnTo>
                <a:lnTo>
                  <a:pt x="22" y="367"/>
                </a:lnTo>
                <a:lnTo>
                  <a:pt x="24" y="369"/>
                </a:lnTo>
                <a:lnTo>
                  <a:pt x="28" y="369"/>
                </a:lnTo>
                <a:lnTo>
                  <a:pt x="28" y="369"/>
                </a:lnTo>
                <a:lnTo>
                  <a:pt x="30" y="369"/>
                </a:lnTo>
                <a:lnTo>
                  <a:pt x="32" y="371"/>
                </a:lnTo>
                <a:lnTo>
                  <a:pt x="32" y="374"/>
                </a:lnTo>
                <a:lnTo>
                  <a:pt x="30" y="376"/>
                </a:lnTo>
                <a:lnTo>
                  <a:pt x="30" y="376"/>
                </a:lnTo>
                <a:lnTo>
                  <a:pt x="24" y="376"/>
                </a:lnTo>
                <a:lnTo>
                  <a:pt x="24" y="376"/>
                </a:lnTo>
                <a:lnTo>
                  <a:pt x="24" y="378"/>
                </a:lnTo>
                <a:lnTo>
                  <a:pt x="24" y="378"/>
                </a:lnTo>
                <a:lnTo>
                  <a:pt x="30" y="384"/>
                </a:lnTo>
                <a:lnTo>
                  <a:pt x="30" y="386"/>
                </a:lnTo>
                <a:lnTo>
                  <a:pt x="26" y="388"/>
                </a:lnTo>
                <a:lnTo>
                  <a:pt x="26" y="388"/>
                </a:lnTo>
                <a:lnTo>
                  <a:pt x="24" y="390"/>
                </a:lnTo>
                <a:lnTo>
                  <a:pt x="24" y="392"/>
                </a:lnTo>
                <a:lnTo>
                  <a:pt x="24" y="396"/>
                </a:lnTo>
                <a:lnTo>
                  <a:pt x="24" y="398"/>
                </a:lnTo>
                <a:lnTo>
                  <a:pt x="24" y="398"/>
                </a:lnTo>
                <a:lnTo>
                  <a:pt x="24" y="402"/>
                </a:lnTo>
                <a:lnTo>
                  <a:pt x="26" y="406"/>
                </a:lnTo>
                <a:lnTo>
                  <a:pt x="26" y="408"/>
                </a:lnTo>
                <a:lnTo>
                  <a:pt x="24" y="410"/>
                </a:lnTo>
                <a:lnTo>
                  <a:pt x="24" y="410"/>
                </a:lnTo>
                <a:lnTo>
                  <a:pt x="22" y="412"/>
                </a:lnTo>
                <a:lnTo>
                  <a:pt x="24" y="414"/>
                </a:lnTo>
                <a:lnTo>
                  <a:pt x="22" y="418"/>
                </a:lnTo>
                <a:lnTo>
                  <a:pt x="20" y="421"/>
                </a:lnTo>
                <a:lnTo>
                  <a:pt x="20" y="421"/>
                </a:lnTo>
                <a:lnTo>
                  <a:pt x="18" y="423"/>
                </a:lnTo>
                <a:lnTo>
                  <a:pt x="16" y="425"/>
                </a:lnTo>
                <a:lnTo>
                  <a:pt x="16" y="427"/>
                </a:lnTo>
                <a:lnTo>
                  <a:pt x="14" y="429"/>
                </a:lnTo>
                <a:lnTo>
                  <a:pt x="14" y="429"/>
                </a:lnTo>
                <a:lnTo>
                  <a:pt x="14" y="433"/>
                </a:lnTo>
                <a:lnTo>
                  <a:pt x="16" y="435"/>
                </a:lnTo>
                <a:lnTo>
                  <a:pt x="16" y="439"/>
                </a:lnTo>
                <a:lnTo>
                  <a:pt x="14" y="441"/>
                </a:lnTo>
                <a:lnTo>
                  <a:pt x="14" y="441"/>
                </a:lnTo>
                <a:lnTo>
                  <a:pt x="12" y="443"/>
                </a:lnTo>
                <a:lnTo>
                  <a:pt x="12" y="447"/>
                </a:lnTo>
                <a:lnTo>
                  <a:pt x="12" y="449"/>
                </a:lnTo>
                <a:lnTo>
                  <a:pt x="10" y="451"/>
                </a:lnTo>
                <a:lnTo>
                  <a:pt x="10" y="451"/>
                </a:lnTo>
                <a:lnTo>
                  <a:pt x="6" y="451"/>
                </a:lnTo>
                <a:lnTo>
                  <a:pt x="4" y="455"/>
                </a:lnTo>
                <a:lnTo>
                  <a:pt x="2" y="461"/>
                </a:lnTo>
                <a:lnTo>
                  <a:pt x="2" y="461"/>
                </a:lnTo>
                <a:lnTo>
                  <a:pt x="0" y="468"/>
                </a:lnTo>
                <a:lnTo>
                  <a:pt x="0" y="470"/>
                </a:lnTo>
                <a:lnTo>
                  <a:pt x="2" y="474"/>
                </a:lnTo>
                <a:lnTo>
                  <a:pt x="2" y="474"/>
                </a:lnTo>
                <a:lnTo>
                  <a:pt x="4" y="478"/>
                </a:lnTo>
                <a:lnTo>
                  <a:pt x="4" y="480"/>
                </a:lnTo>
                <a:lnTo>
                  <a:pt x="4" y="482"/>
                </a:lnTo>
                <a:lnTo>
                  <a:pt x="4" y="484"/>
                </a:lnTo>
                <a:lnTo>
                  <a:pt x="4" y="484"/>
                </a:lnTo>
                <a:lnTo>
                  <a:pt x="12" y="484"/>
                </a:lnTo>
                <a:lnTo>
                  <a:pt x="16" y="486"/>
                </a:lnTo>
                <a:lnTo>
                  <a:pt x="18" y="488"/>
                </a:lnTo>
                <a:lnTo>
                  <a:pt x="18" y="488"/>
                </a:lnTo>
                <a:lnTo>
                  <a:pt x="16" y="498"/>
                </a:lnTo>
                <a:lnTo>
                  <a:pt x="18" y="502"/>
                </a:lnTo>
                <a:lnTo>
                  <a:pt x="18" y="504"/>
                </a:lnTo>
                <a:lnTo>
                  <a:pt x="18" y="504"/>
                </a:lnTo>
                <a:lnTo>
                  <a:pt x="22" y="508"/>
                </a:lnTo>
                <a:lnTo>
                  <a:pt x="22" y="510"/>
                </a:lnTo>
                <a:lnTo>
                  <a:pt x="24" y="510"/>
                </a:lnTo>
                <a:lnTo>
                  <a:pt x="24" y="510"/>
                </a:lnTo>
                <a:lnTo>
                  <a:pt x="36" y="508"/>
                </a:lnTo>
                <a:lnTo>
                  <a:pt x="51" y="510"/>
                </a:lnTo>
                <a:lnTo>
                  <a:pt x="51" y="510"/>
                </a:lnTo>
                <a:lnTo>
                  <a:pt x="55" y="512"/>
                </a:lnTo>
                <a:lnTo>
                  <a:pt x="57" y="514"/>
                </a:lnTo>
                <a:lnTo>
                  <a:pt x="57" y="514"/>
                </a:lnTo>
                <a:lnTo>
                  <a:pt x="61" y="514"/>
                </a:lnTo>
                <a:lnTo>
                  <a:pt x="65" y="514"/>
                </a:lnTo>
                <a:lnTo>
                  <a:pt x="69" y="517"/>
                </a:lnTo>
                <a:lnTo>
                  <a:pt x="71" y="517"/>
                </a:lnTo>
                <a:lnTo>
                  <a:pt x="71" y="517"/>
                </a:lnTo>
                <a:lnTo>
                  <a:pt x="71" y="514"/>
                </a:lnTo>
                <a:lnTo>
                  <a:pt x="67" y="510"/>
                </a:lnTo>
                <a:lnTo>
                  <a:pt x="65" y="506"/>
                </a:lnTo>
                <a:lnTo>
                  <a:pt x="63" y="502"/>
                </a:lnTo>
                <a:lnTo>
                  <a:pt x="63" y="502"/>
                </a:lnTo>
                <a:lnTo>
                  <a:pt x="61" y="492"/>
                </a:lnTo>
                <a:lnTo>
                  <a:pt x="61" y="492"/>
                </a:lnTo>
                <a:lnTo>
                  <a:pt x="61" y="486"/>
                </a:lnTo>
                <a:lnTo>
                  <a:pt x="63" y="482"/>
                </a:lnTo>
                <a:lnTo>
                  <a:pt x="65" y="478"/>
                </a:lnTo>
                <a:lnTo>
                  <a:pt x="65" y="478"/>
                </a:lnTo>
                <a:lnTo>
                  <a:pt x="69" y="474"/>
                </a:lnTo>
                <a:lnTo>
                  <a:pt x="71" y="474"/>
                </a:lnTo>
                <a:lnTo>
                  <a:pt x="73" y="474"/>
                </a:lnTo>
                <a:lnTo>
                  <a:pt x="73" y="474"/>
                </a:lnTo>
                <a:lnTo>
                  <a:pt x="75" y="472"/>
                </a:lnTo>
                <a:lnTo>
                  <a:pt x="77" y="472"/>
                </a:lnTo>
                <a:lnTo>
                  <a:pt x="79" y="468"/>
                </a:lnTo>
                <a:lnTo>
                  <a:pt x="81" y="461"/>
                </a:lnTo>
                <a:lnTo>
                  <a:pt x="81" y="461"/>
                </a:lnTo>
                <a:lnTo>
                  <a:pt x="81" y="457"/>
                </a:lnTo>
                <a:lnTo>
                  <a:pt x="83" y="453"/>
                </a:lnTo>
                <a:lnTo>
                  <a:pt x="92" y="447"/>
                </a:lnTo>
                <a:lnTo>
                  <a:pt x="92" y="447"/>
                </a:lnTo>
                <a:lnTo>
                  <a:pt x="102" y="439"/>
                </a:lnTo>
                <a:lnTo>
                  <a:pt x="106" y="435"/>
                </a:lnTo>
                <a:lnTo>
                  <a:pt x="108" y="433"/>
                </a:lnTo>
                <a:lnTo>
                  <a:pt x="108" y="433"/>
                </a:lnTo>
                <a:lnTo>
                  <a:pt x="108" y="429"/>
                </a:lnTo>
                <a:lnTo>
                  <a:pt x="108" y="425"/>
                </a:lnTo>
                <a:lnTo>
                  <a:pt x="110" y="418"/>
                </a:lnTo>
                <a:lnTo>
                  <a:pt x="110" y="418"/>
                </a:lnTo>
                <a:lnTo>
                  <a:pt x="108" y="416"/>
                </a:lnTo>
                <a:lnTo>
                  <a:pt x="104" y="416"/>
                </a:lnTo>
                <a:lnTo>
                  <a:pt x="96" y="414"/>
                </a:lnTo>
                <a:lnTo>
                  <a:pt x="96" y="414"/>
                </a:lnTo>
                <a:lnTo>
                  <a:pt x="92" y="412"/>
                </a:lnTo>
                <a:lnTo>
                  <a:pt x="87" y="408"/>
                </a:lnTo>
                <a:lnTo>
                  <a:pt x="85" y="400"/>
                </a:lnTo>
                <a:lnTo>
                  <a:pt x="85" y="396"/>
                </a:lnTo>
                <a:lnTo>
                  <a:pt x="85" y="392"/>
                </a:lnTo>
                <a:lnTo>
                  <a:pt x="85" y="392"/>
                </a:lnTo>
                <a:lnTo>
                  <a:pt x="92" y="386"/>
                </a:lnTo>
                <a:lnTo>
                  <a:pt x="100" y="382"/>
                </a:lnTo>
                <a:lnTo>
                  <a:pt x="110" y="380"/>
                </a:lnTo>
                <a:lnTo>
                  <a:pt x="110" y="380"/>
                </a:lnTo>
                <a:lnTo>
                  <a:pt x="112" y="378"/>
                </a:lnTo>
                <a:lnTo>
                  <a:pt x="112" y="376"/>
                </a:lnTo>
                <a:lnTo>
                  <a:pt x="112" y="374"/>
                </a:lnTo>
                <a:lnTo>
                  <a:pt x="112" y="371"/>
                </a:lnTo>
                <a:lnTo>
                  <a:pt x="112" y="371"/>
                </a:lnTo>
                <a:lnTo>
                  <a:pt x="116" y="367"/>
                </a:lnTo>
                <a:lnTo>
                  <a:pt x="116" y="361"/>
                </a:lnTo>
                <a:lnTo>
                  <a:pt x="116" y="361"/>
                </a:lnTo>
                <a:lnTo>
                  <a:pt x="118" y="351"/>
                </a:lnTo>
                <a:lnTo>
                  <a:pt x="118" y="349"/>
                </a:lnTo>
                <a:lnTo>
                  <a:pt x="122" y="347"/>
                </a:lnTo>
                <a:lnTo>
                  <a:pt x="122" y="347"/>
                </a:lnTo>
                <a:lnTo>
                  <a:pt x="126" y="345"/>
                </a:lnTo>
                <a:lnTo>
                  <a:pt x="128" y="345"/>
                </a:lnTo>
                <a:lnTo>
                  <a:pt x="128" y="343"/>
                </a:lnTo>
                <a:lnTo>
                  <a:pt x="126" y="341"/>
                </a:lnTo>
                <a:lnTo>
                  <a:pt x="126" y="341"/>
                </a:lnTo>
                <a:lnTo>
                  <a:pt x="124" y="341"/>
                </a:lnTo>
                <a:lnTo>
                  <a:pt x="122" y="339"/>
                </a:lnTo>
                <a:lnTo>
                  <a:pt x="124" y="337"/>
                </a:lnTo>
                <a:lnTo>
                  <a:pt x="126" y="337"/>
                </a:lnTo>
                <a:lnTo>
                  <a:pt x="126" y="337"/>
                </a:lnTo>
                <a:lnTo>
                  <a:pt x="130" y="337"/>
                </a:lnTo>
                <a:lnTo>
                  <a:pt x="130" y="339"/>
                </a:lnTo>
                <a:lnTo>
                  <a:pt x="132" y="339"/>
                </a:lnTo>
                <a:lnTo>
                  <a:pt x="134" y="341"/>
                </a:lnTo>
                <a:lnTo>
                  <a:pt x="134" y="341"/>
                </a:lnTo>
                <a:lnTo>
                  <a:pt x="139" y="339"/>
                </a:lnTo>
                <a:lnTo>
                  <a:pt x="141" y="337"/>
                </a:lnTo>
                <a:lnTo>
                  <a:pt x="143" y="333"/>
                </a:lnTo>
                <a:lnTo>
                  <a:pt x="141" y="329"/>
                </a:lnTo>
                <a:lnTo>
                  <a:pt x="141" y="329"/>
                </a:lnTo>
                <a:lnTo>
                  <a:pt x="136" y="329"/>
                </a:lnTo>
                <a:lnTo>
                  <a:pt x="134" y="329"/>
                </a:lnTo>
                <a:lnTo>
                  <a:pt x="130" y="333"/>
                </a:lnTo>
                <a:lnTo>
                  <a:pt x="130" y="333"/>
                </a:lnTo>
                <a:lnTo>
                  <a:pt x="128" y="333"/>
                </a:lnTo>
                <a:lnTo>
                  <a:pt x="126" y="331"/>
                </a:lnTo>
                <a:lnTo>
                  <a:pt x="122" y="329"/>
                </a:lnTo>
                <a:lnTo>
                  <a:pt x="122" y="329"/>
                </a:lnTo>
                <a:lnTo>
                  <a:pt x="120" y="327"/>
                </a:lnTo>
                <a:lnTo>
                  <a:pt x="120" y="325"/>
                </a:lnTo>
                <a:lnTo>
                  <a:pt x="120" y="316"/>
                </a:lnTo>
                <a:lnTo>
                  <a:pt x="120" y="316"/>
                </a:lnTo>
                <a:lnTo>
                  <a:pt x="118" y="310"/>
                </a:lnTo>
                <a:lnTo>
                  <a:pt x="118" y="306"/>
                </a:lnTo>
                <a:lnTo>
                  <a:pt x="120" y="304"/>
                </a:lnTo>
                <a:lnTo>
                  <a:pt x="120" y="304"/>
                </a:lnTo>
                <a:lnTo>
                  <a:pt x="122" y="304"/>
                </a:lnTo>
                <a:lnTo>
                  <a:pt x="128" y="306"/>
                </a:lnTo>
                <a:lnTo>
                  <a:pt x="134" y="308"/>
                </a:lnTo>
                <a:lnTo>
                  <a:pt x="143" y="310"/>
                </a:lnTo>
                <a:lnTo>
                  <a:pt x="143" y="310"/>
                </a:lnTo>
                <a:lnTo>
                  <a:pt x="149" y="310"/>
                </a:lnTo>
                <a:lnTo>
                  <a:pt x="153" y="308"/>
                </a:lnTo>
                <a:lnTo>
                  <a:pt x="157" y="304"/>
                </a:lnTo>
                <a:lnTo>
                  <a:pt x="159" y="302"/>
                </a:lnTo>
                <a:lnTo>
                  <a:pt x="159" y="302"/>
                </a:lnTo>
                <a:lnTo>
                  <a:pt x="157" y="294"/>
                </a:lnTo>
                <a:lnTo>
                  <a:pt x="157" y="292"/>
                </a:lnTo>
                <a:lnTo>
                  <a:pt x="159" y="288"/>
                </a:lnTo>
                <a:lnTo>
                  <a:pt x="159" y="288"/>
                </a:lnTo>
                <a:lnTo>
                  <a:pt x="163" y="286"/>
                </a:lnTo>
                <a:lnTo>
                  <a:pt x="163" y="284"/>
                </a:lnTo>
                <a:lnTo>
                  <a:pt x="159" y="278"/>
                </a:lnTo>
                <a:lnTo>
                  <a:pt x="159" y="278"/>
                </a:lnTo>
                <a:lnTo>
                  <a:pt x="159" y="273"/>
                </a:lnTo>
                <a:lnTo>
                  <a:pt x="161" y="271"/>
                </a:lnTo>
                <a:lnTo>
                  <a:pt x="161" y="271"/>
                </a:lnTo>
                <a:lnTo>
                  <a:pt x="165" y="271"/>
                </a:lnTo>
                <a:lnTo>
                  <a:pt x="165" y="271"/>
                </a:lnTo>
                <a:lnTo>
                  <a:pt x="169" y="273"/>
                </a:lnTo>
                <a:lnTo>
                  <a:pt x="177" y="273"/>
                </a:lnTo>
                <a:lnTo>
                  <a:pt x="200" y="269"/>
                </a:lnTo>
                <a:lnTo>
                  <a:pt x="200" y="269"/>
                </a:lnTo>
                <a:lnTo>
                  <a:pt x="210" y="267"/>
                </a:lnTo>
                <a:lnTo>
                  <a:pt x="218" y="263"/>
                </a:lnTo>
                <a:lnTo>
                  <a:pt x="224" y="259"/>
                </a:lnTo>
                <a:lnTo>
                  <a:pt x="226" y="257"/>
                </a:lnTo>
                <a:lnTo>
                  <a:pt x="226" y="257"/>
                </a:lnTo>
                <a:lnTo>
                  <a:pt x="232" y="247"/>
                </a:lnTo>
                <a:lnTo>
                  <a:pt x="241" y="237"/>
                </a:lnTo>
                <a:lnTo>
                  <a:pt x="241" y="237"/>
                </a:lnTo>
                <a:lnTo>
                  <a:pt x="241" y="235"/>
                </a:lnTo>
                <a:lnTo>
                  <a:pt x="241" y="231"/>
                </a:lnTo>
                <a:lnTo>
                  <a:pt x="239" y="228"/>
                </a:lnTo>
                <a:lnTo>
                  <a:pt x="235" y="228"/>
                </a:lnTo>
                <a:lnTo>
                  <a:pt x="235" y="228"/>
                </a:lnTo>
                <a:lnTo>
                  <a:pt x="230" y="226"/>
                </a:lnTo>
                <a:lnTo>
                  <a:pt x="228" y="222"/>
                </a:lnTo>
                <a:lnTo>
                  <a:pt x="230" y="218"/>
                </a:lnTo>
                <a:lnTo>
                  <a:pt x="232" y="214"/>
                </a:lnTo>
                <a:lnTo>
                  <a:pt x="232" y="214"/>
                </a:lnTo>
                <a:lnTo>
                  <a:pt x="232" y="212"/>
                </a:lnTo>
                <a:lnTo>
                  <a:pt x="230" y="210"/>
                </a:lnTo>
                <a:lnTo>
                  <a:pt x="228" y="208"/>
                </a:lnTo>
                <a:lnTo>
                  <a:pt x="224" y="206"/>
                </a:lnTo>
                <a:lnTo>
                  <a:pt x="224" y="206"/>
                </a:lnTo>
                <a:lnTo>
                  <a:pt x="218" y="206"/>
                </a:lnTo>
                <a:lnTo>
                  <a:pt x="214" y="204"/>
                </a:lnTo>
                <a:lnTo>
                  <a:pt x="212" y="200"/>
                </a:lnTo>
                <a:lnTo>
                  <a:pt x="214" y="196"/>
                </a:lnTo>
                <a:lnTo>
                  <a:pt x="214" y="196"/>
                </a:lnTo>
                <a:lnTo>
                  <a:pt x="216" y="194"/>
                </a:lnTo>
                <a:lnTo>
                  <a:pt x="218" y="196"/>
                </a:lnTo>
                <a:lnTo>
                  <a:pt x="218" y="196"/>
                </a:lnTo>
                <a:lnTo>
                  <a:pt x="220" y="190"/>
                </a:lnTo>
                <a:lnTo>
                  <a:pt x="220" y="190"/>
                </a:lnTo>
                <a:lnTo>
                  <a:pt x="218" y="188"/>
                </a:lnTo>
                <a:lnTo>
                  <a:pt x="216" y="186"/>
                </a:lnTo>
                <a:lnTo>
                  <a:pt x="216" y="182"/>
                </a:lnTo>
                <a:lnTo>
                  <a:pt x="216" y="182"/>
                </a:lnTo>
                <a:lnTo>
                  <a:pt x="216" y="175"/>
                </a:lnTo>
                <a:lnTo>
                  <a:pt x="218" y="173"/>
                </a:lnTo>
                <a:lnTo>
                  <a:pt x="218" y="169"/>
                </a:lnTo>
                <a:lnTo>
                  <a:pt x="220" y="161"/>
                </a:lnTo>
                <a:lnTo>
                  <a:pt x="220" y="161"/>
                </a:lnTo>
                <a:lnTo>
                  <a:pt x="220" y="155"/>
                </a:lnTo>
                <a:lnTo>
                  <a:pt x="222" y="147"/>
                </a:lnTo>
                <a:lnTo>
                  <a:pt x="224" y="137"/>
                </a:lnTo>
                <a:lnTo>
                  <a:pt x="224" y="137"/>
                </a:lnTo>
                <a:lnTo>
                  <a:pt x="226" y="132"/>
                </a:lnTo>
                <a:lnTo>
                  <a:pt x="230" y="126"/>
                </a:lnTo>
                <a:lnTo>
                  <a:pt x="237" y="120"/>
                </a:lnTo>
                <a:lnTo>
                  <a:pt x="241" y="114"/>
                </a:lnTo>
                <a:lnTo>
                  <a:pt x="241" y="114"/>
                </a:lnTo>
                <a:lnTo>
                  <a:pt x="253" y="98"/>
                </a:lnTo>
                <a:lnTo>
                  <a:pt x="265" y="88"/>
                </a:lnTo>
                <a:lnTo>
                  <a:pt x="265" y="88"/>
                </a:lnTo>
                <a:lnTo>
                  <a:pt x="275" y="83"/>
                </a:lnTo>
                <a:lnTo>
                  <a:pt x="279" y="79"/>
                </a:lnTo>
                <a:lnTo>
                  <a:pt x="284" y="77"/>
                </a:lnTo>
                <a:lnTo>
                  <a:pt x="284" y="77"/>
                </a:lnTo>
                <a:lnTo>
                  <a:pt x="284" y="67"/>
                </a:lnTo>
                <a:lnTo>
                  <a:pt x="281" y="59"/>
                </a:lnTo>
                <a:lnTo>
                  <a:pt x="279" y="55"/>
                </a:lnTo>
                <a:lnTo>
                  <a:pt x="279" y="5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3" name="Freeform 110"/>
          <p:cNvSpPr>
            <a:spLocks/>
          </p:cNvSpPr>
          <p:nvPr/>
        </p:nvSpPr>
        <p:spPr bwMode="auto">
          <a:xfrm>
            <a:off x="3336422" y="5365287"/>
            <a:ext cx="275535" cy="1428084"/>
          </a:xfrm>
          <a:custGeom>
            <a:avLst/>
            <a:gdLst>
              <a:gd name="T0" fmla="*/ 43 w 123"/>
              <a:gd name="T1" fmla="*/ 552 h 650"/>
              <a:gd name="T2" fmla="*/ 35 w 123"/>
              <a:gd name="T3" fmla="*/ 523 h 650"/>
              <a:gd name="T4" fmla="*/ 45 w 123"/>
              <a:gd name="T5" fmla="*/ 497 h 650"/>
              <a:gd name="T6" fmla="*/ 57 w 123"/>
              <a:gd name="T7" fmla="*/ 476 h 650"/>
              <a:gd name="T8" fmla="*/ 55 w 123"/>
              <a:gd name="T9" fmla="*/ 446 h 650"/>
              <a:gd name="T10" fmla="*/ 53 w 123"/>
              <a:gd name="T11" fmla="*/ 435 h 650"/>
              <a:gd name="T12" fmla="*/ 51 w 123"/>
              <a:gd name="T13" fmla="*/ 409 h 650"/>
              <a:gd name="T14" fmla="*/ 53 w 123"/>
              <a:gd name="T15" fmla="*/ 368 h 650"/>
              <a:gd name="T16" fmla="*/ 63 w 123"/>
              <a:gd name="T17" fmla="*/ 339 h 650"/>
              <a:gd name="T18" fmla="*/ 65 w 123"/>
              <a:gd name="T19" fmla="*/ 303 h 650"/>
              <a:gd name="T20" fmla="*/ 80 w 123"/>
              <a:gd name="T21" fmla="*/ 266 h 650"/>
              <a:gd name="T22" fmla="*/ 76 w 123"/>
              <a:gd name="T23" fmla="*/ 227 h 650"/>
              <a:gd name="T24" fmla="*/ 84 w 123"/>
              <a:gd name="T25" fmla="*/ 198 h 650"/>
              <a:gd name="T26" fmla="*/ 92 w 123"/>
              <a:gd name="T27" fmla="*/ 164 h 650"/>
              <a:gd name="T28" fmla="*/ 104 w 123"/>
              <a:gd name="T29" fmla="*/ 135 h 650"/>
              <a:gd name="T30" fmla="*/ 110 w 123"/>
              <a:gd name="T31" fmla="*/ 102 h 650"/>
              <a:gd name="T32" fmla="*/ 110 w 123"/>
              <a:gd name="T33" fmla="*/ 66 h 650"/>
              <a:gd name="T34" fmla="*/ 102 w 123"/>
              <a:gd name="T35" fmla="*/ 33 h 650"/>
              <a:gd name="T36" fmla="*/ 90 w 123"/>
              <a:gd name="T37" fmla="*/ 2 h 650"/>
              <a:gd name="T38" fmla="*/ 78 w 123"/>
              <a:gd name="T39" fmla="*/ 29 h 650"/>
              <a:gd name="T40" fmla="*/ 74 w 123"/>
              <a:gd name="T41" fmla="*/ 102 h 650"/>
              <a:gd name="T42" fmla="*/ 63 w 123"/>
              <a:gd name="T43" fmla="*/ 170 h 650"/>
              <a:gd name="T44" fmla="*/ 57 w 123"/>
              <a:gd name="T45" fmla="*/ 209 h 650"/>
              <a:gd name="T46" fmla="*/ 49 w 123"/>
              <a:gd name="T47" fmla="*/ 268 h 650"/>
              <a:gd name="T48" fmla="*/ 31 w 123"/>
              <a:gd name="T49" fmla="*/ 321 h 650"/>
              <a:gd name="T50" fmla="*/ 27 w 123"/>
              <a:gd name="T51" fmla="*/ 374 h 650"/>
              <a:gd name="T52" fmla="*/ 18 w 123"/>
              <a:gd name="T53" fmla="*/ 413 h 650"/>
              <a:gd name="T54" fmla="*/ 35 w 123"/>
              <a:gd name="T55" fmla="*/ 390 h 650"/>
              <a:gd name="T56" fmla="*/ 43 w 123"/>
              <a:gd name="T57" fmla="*/ 397 h 650"/>
              <a:gd name="T58" fmla="*/ 37 w 123"/>
              <a:gd name="T59" fmla="*/ 425 h 650"/>
              <a:gd name="T60" fmla="*/ 35 w 123"/>
              <a:gd name="T61" fmla="*/ 444 h 650"/>
              <a:gd name="T62" fmla="*/ 31 w 123"/>
              <a:gd name="T63" fmla="*/ 466 h 650"/>
              <a:gd name="T64" fmla="*/ 22 w 123"/>
              <a:gd name="T65" fmla="*/ 442 h 650"/>
              <a:gd name="T66" fmla="*/ 16 w 123"/>
              <a:gd name="T67" fmla="*/ 456 h 650"/>
              <a:gd name="T68" fmla="*/ 0 w 123"/>
              <a:gd name="T69" fmla="*/ 478 h 650"/>
              <a:gd name="T70" fmla="*/ 12 w 123"/>
              <a:gd name="T71" fmla="*/ 480 h 650"/>
              <a:gd name="T72" fmla="*/ 16 w 123"/>
              <a:gd name="T73" fmla="*/ 497 h 650"/>
              <a:gd name="T74" fmla="*/ 20 w 123"/>
              <a:gd name="T75" fmla="*/ 501 h 650"/>
              <a:gd name="T76" fmla="*/ 6 w 123"/>
              <a:gd name="T77" fmla="*/ 515 h 650"/>
              <a:gd name="T78" fmla="*/ 14 w 123"/>
              <a:gd name="T79" fmla="*/ 517 h 650"/>
              <a:gd name="T80" fmla="*/ 10 w 123"/>
              <a:gd name="T81" fmla="*/ 536 h 650"/>
              <a:gd name="T82" fmla="*/ 25 w 123"/>
              <a:gd name="T83" fmla="*/ 527 h 650"/>
              <a:gd name="T84" fmla="*/ 10 w 123"/>
              <a:gd name="T85" fmla="*/ 554 h 650"/>
              <a:gd name="T86" fmla="*/ 16 w 123"/>
              <a:gd name="T87" fmla="*/ 562 h 650"/>
              <a:gd name="T88" fmla="*/ 20 w 123"/>
              <a:gd name="T89" fmla="*/ 574 h 650"/>
              <a:gd name="T90" fmla="*/ 37 w 123"/>
              <a:gd name="T91" fmla="*/ 572 h 650"/>
              <a:gd name="T92" fmla="*/ 27 w 123"/>
              <a:gd name="T93" fmla="*/ 591 h 650"/>
              <a:gd name="T94" fmla="*/ 51 w 123"/>
              <a:gd name="T95" fmla="*/ 591 h 650"/>
              <a:gd name="T96" fmla="*/ 33 w 123"/>
              <a:gd name="T97" fmla="*/ 601 h 650"/>
              <a:gd name="T98" fmla="*/ 59 w 123"/>
              <a:gd name="T99" fmla="*/ 593 h 650"/>
              <a:gd name="T100" fmla="*/ 43 w 123"/>
              <a:gd name="T101" fmla="*/ 607 h 650"/>
              <a:gd name="T102" fmla="*/ 39 w 123"/>
              <a:gd name="T103" fmla="*/ 617 h 650"/>
              <a:gd name="T104" fmla="*/ 49 w 123"/>
              <a:gd name="T105" fmla="*/ 613 h 650"/>
              <a:gd name="T106" fmla="*/ 78 w 123"/>
              <a:gd name="T107" fmla="*/ 589 h 650"/>
              <a:gd name="T108" fmla="*/ 84 w 123"/>
              <a:gd name="T109" fmla="*/ 605 h 650"/>
              <a:gd name="T110" fmla="*/ 80 w 123"/>
              <a:gd name="T111" fmla="*/ 621 h 650"/>
              <a:gd name="T112" fmla="*/ 71 w 123"/>
              <a:gd name="T113" fmla="*/ 623 h 650"/>
              <a:gd name="T114" fmla="*/ 53 w 123"/>
              <a:gd name="T115" fmla="*/ 627 h 650"/>
              <a:gd name="T116" fmla="*/ 71 w 123"/>
              <a:gd name="T117" fmla="*/ 644 h 650"/>
              <a:gd name="T118" fmla="*/ 90 w 123"/>
              <a:gd name="T119" fmla="*/ 646 h 650"/>
              <a:gd name="T120" fmla="*/ 104 w 123"/>
              <a:gd name="T121" fmla="*/ 642 h 650"/>
              <a:gd name="T122" fmla="*/ 123 w 123"/>
              <a:gd name="T123" fmla="*/ 640 h 650"/>
              <a:gd name="T124" fmla="*/ 88 w 123"/>
              <a:gd name="T125" fmla="*/ 58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 h="650">
                <a:moveTo>
                  <a:pt x="55" y="578"/>
                </a:moveTo>
                <a:lnTo>
                  <a:pt x="55" y="578"/>
                </a:lnTo>
                <a:lnTo>
                  <a:pt x="53" y="578"/>
                </a:lnTo>
                <a:lnTo>
                  <a:pt x="53" y="576"/>
                </a:lnTo>
                <a:lnTo>
                  <a:pt x="49" y="572"/>
                </a:lnTo>
                <a:lnTo>
                  <a:pt x="49" y="572"/>
                </a:lnTo>
                <a:lnTo>
                  <a:pt x="49" y="570"/>
                </a:lnTo>
                <a:lnTo>
                  <a:pt x="47" y="566"/>
                </a:lnTo>
                <a:lnTo>
                  <a:pt x="49" y="556"/>
                </a:lnTo>
                <a:lnTo>
                  <a:pt x="49" y="556"/>
                </a:lnTo>
                <a:lnTo>
                  <a:pt x="47" y="554"/>
                </a:lnTo>
                <a:lnTo>
                  <a:pt x="43" y="552"/>
                </a:lnTo>
                <a:lnTo>
                  <a:pt x="35" y="552"/>
                </a:lnTo>
                <a:lnTo>
                  <a:pt x="35" y="552"/>
                </a:lnTo>
                <a:lnTo>
                  <a:pt x="35" y="550"/>
                </a:lnTo>
                <a:lnTo>
                  <a:pt x="35" y="548"/>
                </a:lnTo>
                <a:lnTo>
                  <a:pt x="35" y="546"/>
                </a:lnTo>
                <a:lnTo>
                  <a:pt x="33" y="542"/>
                </a:lnTo>
                <a:lnTo>
                  <a:pt x="33" y="542"/>
                </a:lnTo>
                <a:lnTo>
                  <a:pt x="31" y="538"/>
                </a:lnTo>
                <a:lnTo>
                  <a:pt x="31" y="536"/>
                </a:lnTo>
                <a:lnTo>
                  <a:pt x="33" y="529"/>
                </a:lnTo>
                <a:lnTo>
                  <a:pt x="33" y="529"/>
                </a:lnTo>
                <a:lnTo>
                  <a:pt x="35" y="523"/>
                </a:lnTo>
                <a:lnTo>
                  <a:pt x="37" y="519"/>
                </a:lnTo>
                <a:lnTo>
                  <a:pt x="41" y="519"/>
                </a:lnTo>
                <a:lnTo>
                  <a:pt x="41" y="519"/>
                </a:lnTo>
                <a:lnTo>
                  <a:pt x="43" y="517"/>
                </a:lnTo>
                <a:lnTo>
                  <a:pt x="43" y="515"/>
                </a:lnTo>
                <a:lnTo>
                  <a:pt x="43" y="511"/>
                </a:lnTo>
                <a:lnTo>
                  <a:pt x="45" y="509"/>
                </a:lnTo>
                <a:lnTo>
                  <a:pt x="45" y="509"/>
                </a:lnTo>
                <a:lnTo>
                  <a:pt x="47" y="507"/>
                </a:lnTo>
                <a:lnTo>
                  <a:pt x="47" y="503"/>
                </a:lnTo>
                <a:lnTo>
                  <a:pt x="45" y="501"/>
                </a:lnTo>
                <a:lnTo>
                  <a:pt x="45" y="497"/>
                </a:lnTo>
                <a:lnTo>
                  <a:pt x="45" y="497"/>
                </a:lnTo>
                <a:lnTo>
                  <a:pt x="47" y="495"/>
                </a:lnTo>
                <a:lnTo>
                  <a:pt x="47" y="493"/>
                </a:lnTo>
                <a:lnTo>
                  <a:pt x="49" y="491"/>
                </a:lnTo>
                <a:lnTo>
                  <a:pt x="51" y="489"/>
                </a:lnTo>
                <a:lnTo>
                  <a:pt x="51" y="489"/>
                </a:lnTo>
                <a:lnTo>
                  <a:pt x="53" y="486"/>
                </a:lnTo>
                <a:lnTo>
                  <a:pt x="55" y="482"/>
                </a:lnTo>
                <a:lnTo>
                  <a:pt x="53" y="480"/>
                </a:lnTo>
                <a:lnTo>
                  <a:pt x="55" y="478"/>
                </a:lnTo>
                <a:lnTo>
                  <a:pt x="55" y="478"/>
                </a:lnTo>
                <a:lnTo>
                  <a:pt x="57" y="476"/>
                </a:lnTo>
                <a:lnTo>
                  <a:pt x="57" y="474"/>
                </a:lnTo>
                <a:lnTo>
                  <a:pt x="55" y="470"/>
                </a:lnTo>
                <a:lnTo>
                  <a:pt x="55" y="466"/>
                </a:lnTo>
                <a:lnTo>
                  <a:pt x="55" y="466"/>
                </a:lnTo>
                <a:lnTo>
                  <a:pt x="55" y="464"/>
                </a:lnTo>
                <a:lnTo>
                  <a:pt x="55" y="460"/>
                </a:lnTo>
                <a:lnTo>
                  <a:pt x="55" y="458"/>
                </a:lnTo>
                <a:lnTo>
                  <a:pt x="57" y="456"/>
                </a:lnTo>
                <a:lnTo>
                  <a:pt x="57" y="456"/>
                </a:lnTo>
                <a:lnTo>
                  <a:pt x="61" y="454"/>
                </a:lnTo>
                <a:lnTo>
                  <a:pt x="61" y="452"/>
                </a:lnTo>
                <a:lnTo>
                  <a:pt x="55" y="446"/>
                </a:lnTo>
                <a:lnTo>
                  <a:pt x="55" y="446"/>
                </a:lnTo>
                <a:lnTo>
                  <a:pt x="55" y="444"/>
                </a:lnTo>
                <a:lnTo>
                  <a:pt x="55" y="444"/>
                </a:lnTo>
                <a:lnTo>
                  <a:pt x="61" y="444"/>
                </a:lnTo>
                <a:lnTo>
                  <a:pt x="61" y="444"/>
                </a:lnTo>
                <a:lnTo>
                  <a:pt x="63" y="442"/>
                </a:lnTo>
                <a:lnTo>
                  <a:pt x="63" y="439"/>
                </a:lnTo>
                <a:lnTo>
                  <a:pt x="61" y="437"/>
                </a:lnTo>
                <a:lnTo>
                  <a:pt x="59" y="437"/>
                </a:lnTo>
                <a:lnTo>
                  <a:pt x="59" y="437"/>
                </a:lnTo>
                <a:lnTo>
                  <a:pt x="55" y="437"/>
                </a:lnTo>
                <a:lnTo>
                  <a:pt x="53" y="435"/>
                </a:lnTo>
                <a:lnTo>
                  <a:pt x="53" y="431"/>
                </a:lnTo>
                <a:lnTo>
                  <a:pt x="55" y="429"/>
                </a:lnTo>
                <a:lnTo>
                  <a:pt x="55" y="429"/>
                </a:lnTo>
                <a:lnTo>
                  <a:pt x="57" y="427"/>
                </a:lnTo>
                <a:lnTo>
                  <a:pt x="55" y="423"/>
                </a:lnTo>
                <a:lnTo>
                  <a:pt x="53" y="421"/>
                </a:lnTo>
                <a:lnTo>
                  <a:pt x="53" y="419"/>
                </a:lnTo>
                <a:lnTo>
                  <a:pt x="53" y="419"/>
                </a:lnTo>
                <a:lnTo>
                  <a:pt x="53" y="415"/>
                </a:lnTo>
                <a:lnTo>
                  <a:pt x="51" y="413"/>
                </a:lnTo>
                <a:lnTo>
                  <a:pt x="51" y="413"/>
                </a:lnTo>
                <a:lnTo>
                  <a:pt x="51" y="409"/>
                </a:lnTo>
                <a:lnTo>
                  <a:pt x="51" y="405"/>
                </a:lnTo>
                <a:lnTo>
                  <a:pt x="51" y="399"/>
                </a:lnTo>
                <a:lnTo>
                  <a:pt x="53" y="397"/>
                </a:lnTo>
                <a:lnTo>
                  <a:pt x="53" y="397"/>
                </a:lnTo>
                <a:lnTo>
                  <a:pt x="55" y="395"/>
                </a:lnTo>
                <a:lnTo>
                  <a:pt x="55" y="390"/>
                </a:lnTo>
                <a:lnTo>
                  <a:pt x="55" y="382"/>
                </a:lnTo>
                <a:lnTo>
                  <a:pt x="55" y="382"/>
                </a:lnTo>
                <a:lnTo>
                  <a:pt x="53" y="376"/>
                </a:lnTo>
                <a:lnTo>
                  <a:pt x="51" y="372"/>
                </a:lnTo>
                <a:lnTo>
                  <a:pt x="51" y="372"/>
                </a:lnTo>
                <a:lnTo>
                  <a:pt x="53" y="368"/>
                </a:lnTo>
                <a:lnTo>
                  <a:pt x="55" y="366"/>
                </a:lnTo>
                <a:lnTo>
                  <a:pt x="55" y="362"/>
                </a:lnTo>
                <a:lnTo>
                  <a:pt x="55" y="362"/>
                </a:lnTo>
                <a:lnTo>
                  <a:pt x="57" y="356"/>
                </a:lnTo>
                <a:lnTo>
                  <a:pt x="59" y="352"/>
                </a:lnTo>
                <a:lnTo>
                  <a:pt x="59" y="352"/>
                </a:lnTo>
                <a:lnTo>
                  <a:pt x="61" y="352"/>
                </a:lnTo>
                <a:lnTo>
                  <a:pt x="61" y="348"/>
                </a:lnTo>
                <a:lnTo>
                  <a:pt x="61" y="341"/>
                </a:lnTo>
                <a:lnTo>
                  <a:pt x="61" y="341"/>
                </a:lnTo>
                <a:lnTo>
                  <a:pt x="61" y="339"/>
                </a:lnTo>
                <a:lnTo>
                  <a:pt x="63" y="339"/>
                </a:lnTo>
                <a:lnTo>
                  <a:pt x="67" y="339"/>
                </a:lnTo>
                <a:lnTo>
                  <a:pt x="67" y="335"/>
                </a:lnTo>
                <a:lnTo>
                  <a:pt x="67" y="335"/>
                </a:lnTo>
                <a:lnTo>
                  <a:pt x="67" y="333"/>
                </a:lnTo>
                <a:lnTo>
                  <a:pt x="67" y="331"/>
                </a:lnTo>
                <a:lnTo>
                  <a:pt x="65" y="329"/>
                </a:lnTo>
                <a:lnTo>
                  <a:pt x="65" y="327"/>
                </a:lnTo>
                <a:lnTo>
                  <a:pt x="65" y="327"/>
                </a:lnTo>
                <a:lnTo>
                  <a:pt x="65" y="321"/>
                </a:lnTo>
                <a:lnTo>
                  <a:pt x="65" y="309"/>
                </a:lnTo>
                <a:lnTo>
                  <a:pt x="65" y="309"/>
                </a:lnTo>
                <a:lnTo>
                  <a:pt x="65" y="303"/>
                </a:lnTo>
                <a:lnTo>
                  <a:pt x="69" y="299"/>
                </a:lnTo>
                <a:lnTo>
                  <a:pt x="76" y="294"/>
                </a:lnTo>
                <a:lnTo>
                  <a:pt x="76" y="294"/>
                </a:lnTo>
                <a:lnTo>
                  <a:pt x="76" y="290"/>
                </a:lnTo>
                <a:lnTo>
                  <a:pt x="76" y="284"/>
                </a:lnTo>
                <a:lnTo>
                  <a:pt x="74" y="280"/>
                </a:lnTo>
                <a:lnTo>
                  <a:pt x="76" y="276"/>
                </a:lnTo>
                <a:lnTo>
                  <a:pt x="76" y="276"/>
                </a:lnTo>
                <a:lnTo>
                  <a:pt x="78" y="274"/>
                </a:lnTo>
                <a:lnTo>
                  <a:pt x="78" y="272"/>
                </a:lnTo>
                <a:lnTo>
                  <a:pt x="78" y="268"/>
                </a:lnTo>
                <a:lnTo>
                  <a:pt x="80" y="266"/>
                </a:lnTo>
                <a:lnTo>
                  <a:pt x="80" y="266"/>
                </a:lnTo>
                <a:lnTo>
                  <a:pt x="82" y="264"/>
                </a:lnTo>
                <a:lnTo>
                  <a:pt x="82" y="260"/>
                </a:lnTo>
                <a:lnTo>
                  <a:pt x="84" y="254"/>
                </a:lnTo>
                <a:lnTo>
                  <a:pt x="84" y="254"/>
                </a:lnTo>
                <a:lnTo>
                  <a:pt x="84" y="250"/>
                </a:lnTo>
                <a:lnTo>
                  <a:pt x="82" y="247"/>
                </a:lnTo>
                <a:lnTo>
                  <a:pt x="80" y="243"/>
                </a:lnTo>
                <a:lnTo>
                  <a:pt x="80" y="241"/>
                </a:lnTo>
                <a:lnTo>
                  <a:pt x="80" y="241"/>
                </a:lnTo>
                <a:lnTo>
                  <a:pt x="80" y="233"/>
                </a:lnTo>
                <a:lnTo>
                  <a:pt x="76" y="227"/>
                </a:lnTo>
                <a:lnTo>
                  <a:pt x="76" y="227"/>
                </a:lnTo>
                <a:lnTo>
                  <a:pt x="74" y="223"/>
                </a:lnTo>
                <a:lnTo>
                  <a:pt x="74" y="217"/>
                </a:lnTo>
                <a:lnTo>
                  <a:pt x="74" y="213"/>
                </a:lnTo>
                <a:lnTo>
                  <a:pt x="76" y="211"/>
                </a:lnTo>
                <a:lnTo>
                  <a:pt x="76" y="211"/>
                </a:lnTo>
                <a:lnTo>
                  <a:pt x="76" y="209"/>
                </a:lnTo>
                <a:lnTo>
                  <a:pt x="78" y="207"/>
                </a:lnTo>
                <a:lnTo>
                  <a:pt x="78" y="203"/>
                </a:lnTo>
                <a:lnTo>
                  <a:pt x="82" y="200"/>
                </a:lnTo>
                <a:lnTo>
                  <a:pt x="82" y="200"/>
                </a:lnTo>
                <a:lnTo>
                  <a:pt x="84" y="198"/>
                </a:lnTo>
                <a:lnTo>
                  <a:pt x="84" y="194"/>
                </a:lnTo>
                <a:lnTo>
                  <a:pt x="82" y="184"/>
                </a:lnTo>
                <a:lnTo>
                  <a:pt x="82" y="184"/>
                </a:lnTo>
                <a:lnTo>
                  <a:pt x="82" y="182"/>
                </a:lnTo>
                <a:lnTo>
                  <a:pt x="82" y="180"/>
                </a:lnTo>
                <a:lnTo>
                  <a:pt x="84" y="180"/>
                </a:lnTo>
                <a:lnTo>
                  <a:pt x="86" y="178"/>
                </a:lnTo>
                <a:lnTo>
                  <a:pt x="86" y="178"/>
                </a:lnTo>
                <a:lnTo>
                  <a:pt x="86" y="170"/>
                </a:lnTo>
                <a:lnTo>
                  <a:pt x="88" y="166"/>
                </a:lnTo>
                <a:lnTo>
                  <a:pt x="92" y="164"/>
                </a:lnTo>
                <a:lnTo>
                  <a:pt x="92" y="164"/>
                </a:lnTo>
                <a:lnTo>
                  <a:pt x="94" y="162"/>
                </a:lnTo>
                <a:lnTo>
                  <a:pt x="94" y="160"/>
                </a:lnTo>
                <a:lnTo>
                  <a:pt x="96" y="151"/>
                </a:lnTo>
                <a:lnTo>
                  <a:pt x="96" y="151"/>
                </a:lnTo>
                <a:lnTo>
                  <a:pt x="96" y="149"/>
                </a:lnTo>
                <a:lnTo>
                  <a:pt x="98" y="149"/>
                </a:lnTo>
                <a:lnTo>
                  <a:pt x="104" y="145"/>
                </a:lnTo>
                <a:lnTo>
                  <a:pt x="104" y="145"/>
                </a:lnTo>
                <a:lnTo>
                  <a:pt x="104" y="143"/>
                </a:lnTo>
                <a:lnTo>
                  <a:pt x="102" y="141"/>
                </a:lnTo>
                <a:lnTo>
                  <a:pt x="102" y="137"/>
                </a:lnTo>
                <a:lnTo>
                  <a:pt x="104" y="135"/>
                </a:lnTo>
                <a:lnTo>
                  <a:pt x="104" y="135"/>
                </a:lnTo>
                <a:lnTo>
                  <a:pt x="104" y="133"/>
                </a:lnTo>
                <a:lnTo>
                  <a:pt x="104" y="127"/>
                </a:lnTo>
                <a:lnTo>
                  <a:pt x="102" y="123"/>
                </a:lnTo>
                <a:lnTo>
                  <a:pt x="102" y="121"/>
                </a:lnTo>
                <a:lnTo>
                  <a:pt x="102" y="121"/>
                </a:lnTo>
                <a:lnTo>
                  <a:pt x="104" y="119"/>
                </a:lnTo>
                <a:lnTo>
                  <a:pt x="104" y="115"/>
                </a:lnTo>
                <a:lnTo>
                  <a:pt x="102" y="109"/>
                </a:lnTo>
                <a:lnTo>
                  <a:pt x="102" y="109"/>
                </a:lnTo>
                <a:lnTo>
                  <a:pt x="106" y="107"/>
                </a:lnTo>
                <a:lnTo>
                  <a:pt x="110" y="102"/>
                </a:lnTo>
                <a:lnTo>
                  <a:pt x="118" y="96"/>
                </a:lnTo>
                <a:lnTo>
                  <a:pt x="118" y="96"/>
                </a:lnTo>
                <a:lnTo>
                  <a:pt x="121" y="90"/>
                </a:lnTo>
                <a:lnTo>
                  <a:pt x="123" y="80"/>
                </a:lnTo>
                <a:lnTo>
                  <a:pt x="123" y="80"/>
                </a:lnTo>
                <a:lnTo>
                  <a:pt x="116" y="82"/>
                </a:lnTo>
                <a:lnTo>
                  <a:pt x="112" y="82"/>
                </a:lnTo>
                <a:lnTo>
                  <a:pt x="112" y="82"/>
                </a:lnTo>
                <a:lnTo>
                  <a:pt x="112" y="76"/>
                </a:lnTo>
                <a:lnTo>
                  <a:pt x="112" y="70"/>
                </a:lnTo>
                <a:lnTo>
                  <a:pt x="110" y="66"/>
                </a:lnTo>
                <a:lnTo>
                  <a:pt x="110" y="66"/>
                </a:lnTo>
                <a:lnTo>
                  <a:pt x="108" y="64"/>
                </a:lnTo>
                <a:lnTo>
                  <a:pt x="108" y="60"/>
                </a:lnTo>
                <a:lnTo>
                  <a:pt x="106" y="55"/>
                </a:lnTo>
                <a:lnTo>
                  <a:pt x="104" y="53"/>
                </a:lnTo>
                <a:lnTo>
                  <a:pt x="104" y="53"/>
                </a:lnTo>
                <a:lnTo>
                  <a:pt x="100" y="47"/>
                </a:lnTo>
                <a:lnTo>
                  <a:pt x="98" y="43"/>
                </a:lnTo>
                <a:lnTo>
                  <a:pt x="100" y="41"/>
                </a:lnTo>
                <a:lnTo>
                  <a:pt x="100" y="41"/>
                </a:lnTo>
                <a:lnTo>
                  <a:pt x="102" y="39"/>
                </a:lnTo>
                <a:lnTo>
                  <a:pt x="102" y="37"/>
                </a:lnTo>
                <a:lnTo>
                  <a:pt x="102" y="33"/>
                </a:lnTo>
                <a:lnTo>
                  <a:pt x="102" y="31"/>
                </a:lnTo>
                <a:lnTo>
                  <a:pt x="102" y="31"/>
                </a:lnTo>
                <a:lnTo>
                  <a:pt x="104" y="29"/>
                </a:lnTo>
                <a:lnTo>
                  <a:pt x="102" y="29"/>
                </a:lnTo>
                <a:lnTo>
                  <a:pt x="96" y="23"/>
                </a:lnTo>
                <a:lnTo>
                  <a:pt x="96" y="23"/>
                </a:lnTo>
                <a:lnTo>
                  <a:pt x="96" y="19"/>
                </a:lnTo>
                <a:lnTo>
                  <a:pt x="96" y="15"/>
                </a:lnTo>
                <a:lnTo>
                  <a:pt x="96" y="10"/>
                </a:lnTo>
                <a:lnTo>
                  <a:pt x="94" y="8"/>
                </a:lnTo>
                <a:lnTo>
                  <a:pt x="94" y="8"/>
                </a:lnTo>
                <a:lnTo>
                  <a:pt x="90" y="2"/>
                </a:lnTo>
                <a:lnTo>
                  <a:pt x="88" y="0"/>
                </a:lnTo>
                <a:lnTo>
                  <a:pt x="88" y="0"/>
                </a:lnTo>
                <a:lnTo>
                  <a:pt x="88" y="0"/>
                </a:lnTo>
                <a:lnTo>
                  <a:pt x="86" y="6"/>
                </a:lnTo>
                <a:lnTo>
                  <a:pt x="84" y="10"/>
                </a:lnTo>
                <a:lnTo>
                  <a:pt x="82" y="13"/>
                </a:lnTo>
                <a:lnTo>
                  <a:pt x="82" y="13"/>
                </a:lnTo>
                <a:lnTo>
                  <a:pt x="78" y="15"/>
                </a:lnTo>
                <a:lnTo>
                  <a:pt x="78" y="15"/>
                </a:lnTo>
                <a:lnTo>
                  <a:pt x="78" y="21"/>
                </a:lnTo>
                <a:lnTo>
                  <a:pt x="78" y="29"/>
                </a:lnTo>
                <a:lnTo>
                  <a:pt x="78" y="29"/>
                </a:lnTo>
                <a:lnTo>
                  <a:pt x="80" y="45"/>
                </a:lnTo>
                <a:lnTo>
                  <a:pt x="80" y="66"/>
                </a:lnTo>
                <a:lnTo>
                  <a:pt x="80" y="66"/>
                </a:lnTo>
                <a:lnTo>
                  <a:pt x="74" y="86"/>
                </a:lnTo>
                <a:lnTo>
                  <a:pt x="74" y="86"/>
                </a:lnTo>
                <a:lnTo>
                  <a:pt x="74" y="90"/>
                </a:lnTo>
                <a:lnTo>
                  <a:pt x="76" y="92"/>
                </a:lnTo>
                <a:lnTo>
                  <a:pt x="76" y="94"/>
                </a:lnTo>
                <a:lnTo>
                  <a:pt x="76" y="96"/>
                </a:lnTo>
                <a:lnTo>
                  <a:pt x="76" y="96"/>
                </a:lnTo>
                <a:lnTo>
                  <a:pt x="74" y="98"/>
                </a:lnTo>
                <a:lnTo>
                  <a:pt x="74" y="102"/>
                </a:lnTo>
                <a:lnTo>
                  <a:pt x="74" y="115"/>
                </a:lnTo>
                <a:lnTo>
                  <a:pt x="74" y="115"/>
                </a:lnTo>
                <a:lnTo>
                  <a:pt x="74" y="123"/>
                </a:lnTo>
                <a:lnTo>
                  <a:pt x="71" y="133"/>
                </a:lnTo>
                <a:lnTo>
                  <a:pt x="67" y="147"/>
                </a:lnTo>
                <a:lnTo>
                  <a:pt x="67" y="147"/>
                </a:lnTo>
                <a:lnTo>
                  <a:pt x="65" y="156"/>
                </a:lnTo>
                <a:lnTo>
                  <a:pt x="65" y="158"/>
                </a:lnTo>
                <a:lnTo>
                  <a:pt x="63" y="162"/>
                </a:lnTo>
                <a:lnTo>
                  <a:pt x="63" y="162"/>
                </a:lnTo>
                <a:lnTo>
                  <a:pt x="63" y="166"/>
                </a:lnTo>
                <a:lnTo>
                  <a:pt x="63" y="170"/>
                </a:lnTo>
                <a:lnTo>
                  <a:pt x="57" y="176"/>
                </a:lnTo>
                <a:lnTo>
                  <a:pt x="57" y="176"/>
                </a:lnTo>
                <a:lnTo>
                  <a:pt x="57" y="178"/>
                </a:lnTo>
                <a:lnTo>
                  <a:pt x="59" y="182"/>
                </a:lnTo>
                <a:lnTo>
                  <a:pt x="61" y="188"/>
                </a:lnTo>
                <a:lnTo>
                  <a:pt x="63" y="192"/>
                </a:lnTo>
                <a:lnTo>
                  <a:pt x="63" y="192"/>
                </a:lnTo>
                <a:lnTo>
                  <a:pt x="61" y="196"/>
                </a:lnTo>
                <a:lnTo>
                  <a:pt x="59" y="198"/>
                </a:lnTo>
                <a:lnTo>
                  <a:pt x="57" y="203"/>
                </a:lnTo>
                <a:lnTo>
                  <a:pt x="57" y="209"/>
                </a:lnTo>
                <a:lnTo>
                  <a:pt x="57" y="209"/>
                </a:lnTo>
                <a:lnTo>
                  <a:pt x="59" y="227"/>
                </a:lnTo>
                <a:lnTo>
                  <a:pt x="57" y="239"/>
                </a:lnTo>
                <a:lnTo>
                  <a:pt x="57" y="239"/>
                </a:lnTo>
                <a:lnTo>
                  <a:pt x="55" y="243"/>
                </a:lnTo>
                <a:lnTo>
                  <a:pt x="55" y="245"/>
                </a:lnTo>
                <a:lnTo>
                  <a:pt x="55" y="250"/>
                </a:lnTo>
                <a:lnTo>
                  <a:pt x="55" y="250"/>
                </a:lnTo>
                <a:lnTo>
                  <a:pt x="55" y="254"/>
                </a:lnTo>
                <a:lnTo>
                  <a:pt x="53" y="258"/>
                </a:lnTo>
                <a:lnTo>
                  <a:pt x="51" y="262"/>
                </a:lnTo>
                <a:lnTo>
                  <a:pt x="49" y="268"/>
                </a:lnTo>
                <a:lnTo>
                  <a:pt x="49" y="268"/>
                </a:lnTo>
                <a:lnTo>
                  <a:pt x="49" y="276"/>
                </a:lnTo>
                <a:lnTo>
                  <a:pt x="45" y="284"/>
                </a:lnTo>
                <a:lnTo>
                  <a:pt x="39" y="299"/>
                </a:lnTo>
                <a:lnTo>
                  <a:pt x="39" y="299"/>
                </a:lnTo>
                <a:lnTo>
                  <a:pt x="37" y="307"/>
                </a:lnTo>
                <a:lnTo>
                  <a:pt x="35" y="309"/>
                </a:lnTo>
                <a:lnTo>
                  <a:pt x="33" y="311"/>
                </a:lnTo>
                <a:lnTo>
                  <a:pt x="33" y="311"/>
                </a:lnTo>
                <a:lnTo>
                  <a:pt x="31" y="311"/>
                </a:lnTo>
                <a:lnTo>
                  <a:pt x="29" y="313"/>
                </a:lnTo>
                <a:lnTo>
                  <a:pt x="31" y="321"/>
                </a:lnTo>
                <a:lnTo>
                  <a:pt x="31" y="321"/>
                </a:lnTo>
                <a:lnTo>
                  <a:pt x="31" y="325"/>
                </a:lnTo>
                <a:lnTo>
                  <a:pt x="31" y="329"/>
                </a:lnTo>
                <a:lnTo>
                  <a:pt x="31" y="333"/>
                </a:lnTo>
                <a:lnTo>
                  <a:pt x="33" y="339"/>
                </a:lnTo>
                <a:lnTo>
                  <a:pt x="33" y="339"/>
                </a:lnTo>
                <a:lnTo>
                  <a:pt x="35" y="346"/>
                </a:lnTo>
                <a:lnTo>
                  <a:pt x="33" y="354"/>
                </a:lnTo>
                <a:lnTo>
                  <a:pt x="33" y="354"/>
                </a:lnTo>
                <a:lnTo>
                  <a:pt x="31" y="360"/>
                </a:lnTo>
                <a:lnTo>
                  <a:pt x="29" y="366"/>
                </a:lnTo>
                <a:lnTo>
                  <a:pt x="29" y="366"/>
                </a:lnTo>
                <a:lnTo>
                  <a:pt x="27" y="374"/>
                </a:lnTo>
                <a:lnTo>
                  <a:pt x="27" y="378"/>
                </a:lnTo>
                <a:lnTo>
                  <a:pt x="27" y="382"/>
                </a:lnTo>
                <a:lnTo>
                  <a:pt x="27" y="382"/>
                </a:lnTo>
                <a:lnTo>
                  <a:pt x="29" y="388"/>
                </a:lnTo>
                <a:lnTo>
                  <a:pt x="27" y="390"/>
                </a:lnTo>
                <a:lnTo>
                  <a:pt x="25" y="390"/>
                </a:lnTo>
                <a:lnTo>
                  <a:pt x="25" y="390"/>
                </a:lnTo>
                <a:lnTo>
                  <a:pt x="22" y="393"/>
                </a:lnTo>
                <a:lnTo>
                  <a:pt x="22" y="395"/>
                </a:lnTo>
                <a:lnTo>
                  <a:pt x="20" y="407"/>
                </a:lnTo>
                <a:lnTo>
                  <a:pt x="20" y="407"/>
                </a:lnTo>
                <a:lnTo>
                  <a:pt x="18" y="413"/>
                </a:lnTo>
                <a:lnTo>
                  <a:pt x="20" y="417"/>
                </a:lnTo>
                <a:lnTo>
                  <a:pt x="22" y="417"/>
                </a:lnTo>
                <a:lnTo>
                  <a:pt x="27" y="417"/>
                </a:lnTo>
                <a:lnTo>
                  <a:pt x="27" y="417"/>
                </a:lnTo>
                <a:lnTo>
                  <a:pt x="29" y="415"/>
                </a:lnTo>
                <a:lnTo>
                  <a:pt x="29" y="413"/>
                </a:lnTo>
                <a:lnTo>
                  <a:pt x="31" y="403"/>
                </a:lnTo>
                <a:lnTo>
                  <a:pt x="31" y="395"/>
                </a:lnTo>
                <a:lnTo>
                  <a:pt x="31" y="393"/>
                </a:lnTo>
                <a:lnTo>
                  <a:pt x="33" y="390"/>
                </a:lnTo>
                <a:lnTo>
                  <a:pt x="33" y="390"/>
                </a:lnTo>
                <a:lnTo>
                  <a:pt x="35" y="390"/>
                </a:lnTo>
                <a:lnTo>
                  <a:pt x="35" y="388"/>
                </a:lnTo>
                <a:lnTo>
                  <a:pt x="35" y="386"/>
                </a:lnTo>
                <a:lnTo>
                  <a:pt x="37" y="384"/>
                </a:lnTo>
                <a:lnTo>
                  <a:pt x="37" y="384"/>
                </a:lnTo>
                <a:lnTo>
                  <a:pt x="39" y="386"/>
                </a:lnTo>
                <a:lnTo>
                  <a:pt x="41" y="386"/>
                </a:lnTo>
                <a:lnTo>
                  <a:pt x="41" y="388"/>
                </a:lnTo>
                <a:lnTo>
                  <a:pt x="41" y="390"/>
                </a:lnTo>
                <a:lnTo>
                  <a:pt x="41" y="390"/>
                </a:lnTo>
                <a:lnTo>
                  <a:pt x="45" y="393"/>
                </a:lnTo>
                <a:lnTo>
                  <a:pt x="45" y="395"/>
                </a:lnTo>
                <a:lnTo>
                  <a:pt x="43" y="397"/>
                </a:lnTo>
                <a:lnTo>
                  <a:pt x="43" y="397"/>
                </a:lnTo>
                <a:lnTo>
                  <a:pt x="41" y="401"/>
                </a:lnTo>
                <a:lnTo>
                  <a:pt x="41" y="403"/>
                </a:lnTo>
                <a:lnTo>
                  <a:pt x="41" y="407"/>
                </a:lnTo>
                <a:lnTo>
                  <a:pt x="41" y="409"/>
                </a:lnTo>
                <a:lnTo>
                  <a:pt x="41" y="409"/>
                </a:lnTo>
                <a:lnTo>
                  <a:pt x="39" y="415"/>
                </a:lnTo>
                <a:lnTo>
                  <a:pt x="37" y="417"/>
                </a:lnTo>
                <a:lnTo>
                  <a:pt x="37" y="421"/>
                </a:lnTo>
                <a:lnTo>
                  <a:pt x="37" y="421"/>
                </a:lnTo>
                <a:lnTo>
                  <a:pt x="39" y="423"/>
                </a:lnTo>
                <a:lnTo>
                  <a:pt x="37" y="425"/>
                </a:lnTo>
                <a:lnTo>
                  <a:pt x="37" y="427"/>
                </a:lnTo>
                <a:lnTo>
                  <a:pt x="35" y="429"/>
                </a:lnTo>
                <a:lnTo>
                  <a:pt x="35" y="429"/>
                </a:lnTo>
                <a:lnTo>
                  <a:pt x="37" y="435"/>
                </a:lnTo>
                <a:lnTo>
                  <a:pt x="37" y="435"/>
                </a:lnTo>
                <a:lnTo>
                  <a:pt x="35" y="437"/>
                </a:lnTo>
                <a:lnTo>
                  <a:pt x="35" y="437"/>
                </a:lnTo>
                <a:lnTo>
                  <a:pt x="35" y="439"/>
                </a:lnTo>
                <a:lnTo>
                  <a:pt x="37" y="439"/>
                </a:lnTo>
                <a:lnTo>
                  <a:pt x="37" y="442"/>
                </a:lnTo>
                <a:lnTo>
                  <a:pt x="35" y="444"/>
                </a:lnTo>
                <a:lnTo>
                  <a:pt x="35" y="444"/>
                </a:lnTo>
                <a:lnTo>
                  <a:pt x="35" y="444"/>
                </a:lnTo>
                <a:lnTo>
                  <a:pt x="35" y="446"/>
                </a:lnTo>
                <a:lnTo>
                  <a:pt x="37" y="452"/>
                </a:lnTo>
                <a:lnTo>
                  <a:pt x="37" y="452"/>
                </a:lnTo>
                <a:lnTo>
                  <a:pt x="37" y="454"/>
                </a:lnTo>
                <a:lnTo>
                  <a:pt x="35" y="454"/>
                </a:lnTo>
                <a:lnTo>
                  <a:pt x="29" y="456"/>
                </a:lnTo>
                <a:lnTo>
                  <a:pt x="29" y="456"/>
                </a:lnTo>
                <a:lnTo>
                  <a:pt x="29" y="458"/>
                </a:lnTo>
                <a:lnTo>
                  <a:pt x="29" y="460"/>
                </a:lnTo>
                <a:lnTo>
                  <a:pt x="31" y="464"/>
                </a:lnTo>
                <a:lnTo>
                  <a:pt x="31" y="466"/>
                </a:lnTo>
                <a:lnTo>
                  <a:pt x="31" y="466"/>
                </a:lnTo>
                <a:lnTo>
                  <a:pt x="29" y="466"/>
                </a:lnTo>
                <a:lnTo>
                  <a:pt x="27" y="466"/>
                </a:lnTo>
                <a:lnTo>
                  <a:pt x="20" y="462"/>
                </a:lnTo>
                <a:lnTo>
                  <a:pt x="20" y="462"/>
                </a:lnTo>
                <a:lnTo>
                  <a:pt x="20" y="460"/>
                </a:lnTo>
                <a:lnTo>
                  <a:pt x="22" y="458"/>
                </a:lnTo>
                <a:lnTo>
                  <a:pt x="27" y="452"/>
                </a:lnTo>
                <a:lnTo>
                  <a:pt x="27" y="452"/>
                </a:lnTo>
                <a:lnTo>
                  <a:pt x="29" y="448"/>
                </a:lnTo>
                <a:lnTo>
                  <a:pt x="27" y="446"/>
                </a:lnTo>
                <a:lnTo>
                  <a:pt x="22" y="442"/>
                </a:lnTo>
                <a:lnTo>
                  <a:pt x="20" y="442"/>
                </a:lnTo>
                <a:lnTo>
                  <a:pt x="20" y="442"/>
                </a:lnTo>
                <a:lnTo>
                  <a:pt x="18" y="444"/>
                </a:lnTo>
                <a:lnTo>
                  <a:pt x="20" y="446"/>
                </a:lnTo>
                <a:lnTo>
                  <a:pt x="22" y="450"/>
                </a:lnTo>
                <a:lnTo>
                  <a:pt x="25" y="454"/>
                </a:lnTo>
                <a:lnTo>
                  <a:pt x="25" y="454"/>
                </a:lnTo>
                <a:lnTo>
                  <a:pt x="22" y="456"/>
                </a:lnTo>
                <a:lnTo>
                  <a:pt x="20" y="456"/>
                </a:lnTo>
                <a:lnTo>
                  <a:pt x="18" y="456"/>
                </a:lnTo>
                <a:lnTo>
                  <a:pt x="16" y="456"/>
                </a:lnTo>
                <a:lnTo>
                  <a:pt x="16" y="456"/>
                </a:lnTo>
                <a:lnTo>
                  <a:pt x="16" y="460"/>
                </a:lnTo>
                <a:lnTo>
                  <a:pt x="14" y="460"/>
                </a:lnTo>
                <a:lnTo>
                  <a:pt x="12" y="462"/>
                </a:lnTo>
                <a:lnTo>
                  <a:pt x="8" y="462"/>
                </a:lnTo>
                <a:lnTo>
                  <a:pt x="8" y="462"/>
                </a:lnTo>
                <a:lnTo>
                  <a:pt x="8" y="466"/>
                </a:lnTo>
                <a:lnTo>
                  <a:pt x="10" y="468"/>
                </a:lnTo>
                <a:lnTo>
                  <a:pt x="10" y="468"/>
                </a:lnTo>
                <a:lnTo>
                  <a:pt x="10" y="470"/>
                </a:lnTo>
                <a:lnTo>
                  <a:pt x="10" y="470"/>
                </a:lnTo>
                <a:lnTo>
                  <a:pt x="4" y="474"/>
                </a:lnTo>
                <a:lnTo>
                  <a:pt x="0" y="478"/>
                </a:lnTo>
                <a:lnTo>
                  <a:pt x="0" y="478"/>
                </a:lnTo>
                <a:lnTo>
                  <a:pt x="2" y="480"/>
                </a:lnTo>
                <a:lnTo>
                  <a:pt x="2" y="480"/>
                </a:lnTo>
                <a:lnTo>
                  <a:pt x="4" y="480"/>
                </a:lnTo>
                <a:lnTo>
                  <a:pt x="4" y="478"/>
                </a:lnTo>
                <a:lnTo>
                  <a:pt x="4" y="478"/>
                </a:lnTo>
                <a:lnTo>
                  <a:pt x="4" y="476"/>
                </a:lnTo>
                <a:lnTo>
                  <a:pt x="6" y="476"/>
                </a:lnTo>
                <a:lnTo>
                  <a:pt x="8" y="476"/>
                </a:lnTo>
                <a:lnTo>
                  <a:pt x="10" y="478"/>
                </a:lnTo>
                <a:lnTo>
                  <a:pt x="10" y="478"/>
                </a:lnTo>
                <a:lnTo>
                  <a:pt x="12" y="480"/>
                </a:lnTo>
                <a:lnTo>
                  <a:pt x="14" y="480"/>
                </a:lnTo>
                <a:lnTo>
                  <a:pt x="18" y="480"/>
                </a:lnTo>
                <a:lnTo>
                  <a:pt x="18" y="480"/>
                </a:lnTo>
                <a:lnTo>
                  <a:pt x="20" y="482"/>
                </a:lnTo>
                <a:lnTo>
                  <a:pt x="22" y="484"/>
                </a:lnTo>
                <a:lnTo>
                  <a:pt x="22" y="486"/>
                </a:lnTo>
                <a:lnTo>
                  <a:pt x="20" y="486"/>
                </a:lnTo>
                <a:lnTo>
                  <a:pt x="20" y="486"/>
                </a:lnTo>
                <a:lnTo>
                  <a:pt x="18" y="489"/>
                </a:lnTo>
                <a:lnTo>
                  <a:pt x="16" y="491"/>
                </a:lnTo>
                <a:lnTo>
                  <a:pt x="16" y="497"/>
                </a:lnTo>
                <a:lnTo>
                  <a:pt x="16" y="497"/>
                </a:lnTo>
                <a:lnTo>
                  <a:pt x="18" y="499"/>
                </a:lnTo>
                <a:lnTo>
                  <a:pt x="20" y="499"/>
                </a:lnTo>
                <a:lnTo>
                  <a:pt x="29" y="497"/>
                </a:lnTo>
                <a:lnTo>
                  <a:pt x="29" y="497"/>
                </a:lnTo>
                <a:lnTo>
                  <a:pt x="31" y="499"/>
                </a:lnTo>
                <a:lnTo>
                  <a:pt x="31" y="503"/>
                </a:lnTo>
                <a:lnTo>
                  <a:pt x="31" y="503"/>
                </a:lnTo>
                <a:lnTo>
                  <a:pt x="29" y="503"/>
                </a:lnTo>
                <a:lnTo>
                  <a:pt x="29" y="503"/>
                </a:lnTo>
                <a:lnTo>
                  <a:pt x="25" y="501"/>
                </a:lnTo>
                <a:lnTo>
                  <a:pt x="22" y="499"/>
                </a:lnTo>
                <a:lnTo>
                  <a:pt x="20" y="501"/>
                </a:lnTo>
                <a:lnTo>
                  <a:pt x="20" y="501"/>
                </a:lnTo>
                <a:lnTo>
                  <a:pt x="18" y="503"/>
                </a:lnTo>
                <a:lnTo>
                  <a:pt x="16" y="503"/>
                </a:lnTo>
                <a:lnTo>
                  <a:pt x="12" y="503"/>
                </a:lnTo>
                <a:lnTo>
                  <a:pt x="12" y="503"/>
                </a:lnTo>
                <a:lnTo>
                  <a:pt x="8" y="503"/>
                </a:lnTo>
                <a:lnTo>
                  <a:pt x="4" y="505"/>
                </a:lnTo>
                <a:lnTo>
                  <a:pt x="2" y="507"/>
                </a:lnTo>
                <a:lnTo>
                  <a:pt x="2" y="509"/>
                </a:lnTo>
                <a:lnTo>
                  <a:pt x="2" y="509"/>
                </a:lnTo>
                <a:lnTo>
                  <a:pt x="4" y="515"/>
                </a:lnTo>
                <a:lnTo>
                  <a:pt x="6" y="515"/>
                </a:lnTo>
                <a:lnTo>
                  <a:pt x="8" y="517"/>
                </a:lnTo>
                <a:lnTo>
                  <a:pt x="8" y="517"/>
                </a:lnTo>
                <a:lnTo>
                  <a:pt x="10" y="515"/>
                </a:lnTo>
                <a:lnTo>
                  <a:pt x="14" y="511"/>
                </a:lnTo>
                <a:lnTo>
                  <a:pt x="14" y="511"/>
                </a:lnTo>
                <a:lnTo>
                  <a:pt x="18" y="509"/>
                </a:lnTo>
                <a:lnTo>
                  <a:pt x="18" y="509"/>
                </a:lnTo>
                <a:lnTo>
                  <a:pt x="20" y="513"/>
                </a:lnTo>
                <a:lnTo>
                  <a:pt x="20" y="513"/>
                </a:lnTo>
                <a:lnTo>
                  <a:pt x="18" y="515"/>
                </a:lnTo>
                <a:lnTo>
                  <a:pt x="16" y="517"/>
                </a:lnTo>
                <a:lnTo>
                  <a:pt x="14" y="517"/>
                </a:lnTo>
                <a:lnTo>
                  <a:pt x="12" y="519"/>
                </a:lnTo>
                <a:lnTo>
                  <a:pt x="12" y="519"/>
                </a:lnTo>
                <a:lnTo>
                  <a:pt x="10" y="523"/>
                </a:lnTo>
                <a:lnTo>
                  <a:pt x="6" y="527"/>
                </a:lnTo>
                <a:lnTo>
                  <a:pt x="6" y="527"/>
                </a:lnTo>
                <a:lnTo>
                  <a:pt x="4" y="529"/>
                </a:lnTo>
                <a:lnTo>
                  <a:pt x="4" y="531"/>
                </a:lnTo>
                <a:lnTo>
                  <a:pt x="6" y="533"/>
                </a:lnTo>
                <a:lnTo>
                  <a:pt x="8" y="533"/>
                </a:lnTo>
                <a:lnTo>
                  <a:pt x="8" y="533"/>
                </a:lnTo>
                <a:lnTo>
                  <a:pt x="10" y="533"/>
                </a:lnTo>
                <a:lnTo>
                  <a:pt x="10" y="536"/>
                </a:lnTo>
                <a:lnTo>
                  <a:pt x="10" y="538"/>
                </a:lnTo>
                <a:lnTo>
                  <a:pt x="12" y="538"/>
                </a:lnTo>
                <a:lnTo>
                  <a:pt x="12" y="538"/>
                </a:lnTo>
                <a:lnTo>
                  <a:pt x="14" y="538"/>
                </a:lnTo>
                <a:lnTo>
                  <a:pt x="16" y="536"/>
                </a:lnTo>
                <a:lnTo>
                  <a:pt x="16" y="531"/>
                </a:lnTo>
                <a:lnTo>
                  <a:pt x="16" y="531"/>
                </a:lnTo>
                <a:lnTo>
                  <a:pt x="18" y="525"/>
                </a:lnTo>
                <a:lnTo>
                  <a:pt x="20" y="525"/>
                </a:lnTo>
                <a:lnTo>
                  <a:pt x="22" y="525"/>
                </a:lnTo>
                <a:lnTo>
                  <a:pt x="22" y="525"/>
                </a:lnTo>
                <a:lnTo>
                  <a:pt x="25" y="527"/>
                </a:lnTo>
                <a:lnTo>
                  <a:pt x="22" y="531"/>
                </a:lnTo>
                <a:lnTo>
                  <a:pt x="20" y="536"/>
                </a:lnTo>
                <a:lnTo>
                  <a:pt x="20" y="536"/>
                </a:lnTo>
                <a:lnTo>
                  <a:pt x="18" y="546"/>
                </a:lnTo>
                <a:lnTo>
                  <a:pt x="18" y="546"/>
                </a:lnTo>
                <a:lnTo>
                  <a:pt x="18" y="548"/>
                </a:lnTo>
                <a:lnTo>
                  <a:pt x="16" y="550"/>
                </a:lnTo>
                <a:lnTo>
                  <a:pt x="14" y="550"/>
                </a:lnTo>
                <a:lnTo>
                  <a:pt x="14" y="552"/>
                </a:lnTo>
                <a:lnTo>
                  <a:pt x="14" y="552"/>
                </a:lnTo>
                <a:lnTo>
                  <a:pt x="14" y="554"/>
                </a:lnTo>
                <a:lnTo>
                  <a:pt x="10" y="554"/>
                </a:lnTo>
                <a:lnTo>
                  <a:pt x="8" y="554"/>
                </a:lnTo>
                <a:lnTo>
                  <a:pt x="10" y="556"/>
                </a:lnTo>
                <a:lnTo>
                  <a:pt x="10" y="556"/>
                </a:lnTo>
                <a:lnTo>
                  <a:pt x="10" y="558"/>
                </a:lnTo>
                <a:lnTo>
                  <a:pt x="10" y="560"/>
                </a:lnTo>
                <a:lnTo>
                  <a:pt x="8" y="562"/>
                </a:lnTo>
                <a:lnTo>
                  <a:pt x="10" y="564"/>
                </a:lnTo>
                <a:lnTo>
                  <a:pt x="10" y="564"/>
                </a:lnTo>
                <a:lnTo>
                  <a:pt x="10" y="564"/>
                </a:lnTo>
                <a:lnTo>
                  <a:pt x="12" y="564"/>
                </a:lnTo>
                <a:lnTo>
                  <a:pt x="14" y="562"/>
                </a:lnTo>
                <a:lnTo>
                  <a:pt x="16" y="562"/>
                </a:lnTo>
                <a:lnTo>
                  <a:pt x="16" y="562"/>
                </a:lnTo>
                <a:lnTo>
                  <a:pt x="20" y="564"/>
                </a:lnTo>
                <a:lnTo>
                  <a:pt x="25" y="562"/>
                </a:lnTo>
                <a:lnTo>
                  <a:pt x="25" y="562"/>
                </a:lnTo>
                <a:lnTo>
                  <a:pt x="27" y="562"/>
                </a:lnTo>
                <a:lnTo>
                  <a:pt x="29" y="564"/>
                </a:lnTo>
                <a:lnTo>
                  <a:pt x="29" y="566"/>
                </a:lnTo>
                <a:lnTo>
                  <a:pt x="27" y="568"/>
                </a:lnTo>
                <a:lnTo>
                  <a:pt x="27" y="568"/>
                </a:lnTo>
                <a:lnTo>
                  <a:pt x="22" y="570"/>
                </a:lnTo>
                <a:lnTo>
                  <a:pt x="20" y="572"/>
                </a:lnTo>
                <a:lnTo>
                  <a:pt x="20" y="574"/>
                </a:lnTo>
                <a:lnTo>
                  <a:pt x="20" y="574"/>
                </a:lnTo>
                <a:lnTo>
                  <a:pt x="25" y="572"/>
                </a:lnTo>
                <a:lnTo>
                  <a:pt x="27" y="572"/>
                </a:lnTo>
                <a:lnTo>
                  <a:pt x="29" y="574"/>
                </a:lnTo>
                <a:lnTo>
                  <a:pt x="29" y="574"/>
                </a:lnTo>
                <a:lnTo>
                  <a:pt x="31" y="576"/>
                </a:lnTo>
                <a:lnTo>
                  <a:pt x="31" y="576"/>
                </a:lnTo>
                <a:lnTo>
                  <a:pt x="33" y="576"/>
                </a:lnTo>
                <a:lnTo>
                  <a:pt x="33" y="574"/>
                </a:lnTo>
                <a:lnTo>
                  <a:pt x="33" y="574"/>
                </a:lnTo>
                <a:lnTo>
                  <a:pt x="35" y="572"/>
                </a:lnTo>
                <a:lnTo>
                  <a:pt x="37" y="572"/>
                </a:lnTo>
                <a:lnTo>
                  <a:pt x="41" y="574"/>
                </a:lnTo>
                <a:lnTo>
                  <a:pt x="43" y="576"/>
                </a:lnTo>
                <a:lnTo>
                  <a:pt x="43" y="576"/>
                </a:lnTo>
                <a:lnTo>
                  <a:pt x="41" y="578"/>
                </a:lnTo>
                <a:lnTo>
                  <a:pt x="39" y="580"/>
                </a:lnTo>
                <a:lnTo>
                  <a:pt x="31" y="582"/>
                </a:lnTo>
                <a:lnTo>
                  <a:pt x="31" y="582"/>
                </a:lnTo>
                <a:lnTo>
                  <a:pt x="27" y="582"/>
                </a:lnTo>
                <a:lnTo>
                  <a:pt x="25" y="585"/>
                </a:lnTo>
                <a:lnTo>
                  <a:pt x="25" y="587"/>
                </a:lnTo>
                <a:lnTo>
                  <a:pt x="27" y="591"/>
                </a:lnTo>
                <a:lnTo>
                  <a:pt x="27" y="591"/>
                </a:lnTo>
                <a:lnTo>
                  <a:pt x="29" y="593"/>
                </a:lnTo>
                <a:lnTo>
                  <a:pt x="31" y="591"/>
                </a:lnTo>
                <a:lnTo>
                  <a:pt x="37" y="587"/>
                </a:lnTo>
                <a:lnTo>
                  <a:pt x="37" y="587"/>
                </a:lnTo>
                <a:lnTo>
                  <a:pt x="41" y="585"/>
                </a:lnTo>
                <a:lnTo>
                  <a:pt x="47" y="585"/>
                </a:lnTo>
                <a:lnTo>
                  <a:pt x="55" y="587"/>
                </a:lnTo>
                <a:lnTo>
                  <a:pt x="57" y="589"/>
                </a:lnTo>
                <a:lnTo>
                  <a:pt x="57" y="589"/>
                </a:lnTo>
                <a:lnTo>
                  <a:pt x="57" y="591"/>
                </a:lnTo>
                <a:lnTo>
                  <a:pt x="55" y="591"/>
                </a:lnTo>
                <a:lnTo>
                  <a:pt x="51" y="591"/>
                </a:lnTo>
                <a:lnTo>
                  <a:pt x="49" y="591"/>
                </a:lnTo>
                <a:lnTo>
                  <a:pt x="49" y="591"/>
                </a:lnTo>
                <a:lnTo>
                  <a:pt x="45" y="593"/>
                </a:lnTo>
                <a:lnTo>
                  <a:pt x="43" y="593"/>
                </a:lnTo>
                <a:lnTo>
                  <a:pt x="41" y="593"/>
                </a:lnTo>
                <a:lnTo>
                  <a:pt x="41" y="593"/>
                </a:lnTo>
                <a:lnTo>
                  <a:pt x="39" y="591"/>
                </a:lnTo>
                <a:lnTo>
                  <a:pt x="37" y="593"/>
                </a:lnTo>
                <a:lnTo>
                  <a:pt x="35" y="595"/>
                </a:lnTo>
                <a:lnTo>
                  <a:pt x="33" y="597"/>
                </a:lnTo>
                <a:lnTo>
                  <a:pt x="33" y="597"/>
                </a:lnTo>
                <a:lnTo>
                  <a:pt x="33" y="601"/>
                </a:lnTo>
                <a:lnTo>
                  <a:pt x="31" y="601"/>
                </a:lnTo>
                <a:lnTo>
                  <a:pt x="31" y="603"/>
                </a:lnTo>
                <a:lnTo>
                  <a:pt x="33" y="603"/>
                </a:lnTo>
                <a:lnTo>
                  <a:pt x="33" y="603"/>
                </a:lnTo>
                <a:lnTo>
                  <a:pt x="37" y="603"/>
                </a:lnTo>
                <a:lnTo>
                  <a:pt x="39" y="601"/>
                </a:lnTo>
                <a:lnTo>
                  <a:pt x="41" y="599"/>
                </a:lnTo>
                <a:lnTo>
                  <a:pt x="45" y="599"/>
                </a:lnTo>
                <a:lnTo>
                  <a:pt x="45" y="599"/>
                </a:lnTo>
                <a:lnTo>
                  <a:pt x="51" y="597"/>
                </a:lnTo>
                <a:lnTo>
                  <a:pt x="55" y="595"/>
                </a:lnTo>
                <a:lnTo>
                  <a:pt x="59" y="593"/>
                </a:lnTo>
                <a:lnTo>
                  <a:pt x="61" y="595"/>
                </a:lnTo>
                <a:lnTo>
                  <a:pt x="61" y="595"/>
                </a:lnTo>
                <a:lnTo>
                  <a:pt x="61" y="599"/>
                </a:lnTo>
                <a:lnTo>
                  <a:pt x="59" y="601"/>
                </a:lnTo>
                <a:lnTo>
                  <a:pt x="55" y="603"/>
                </a:lnTo>
                <a:lnTo>
                  <a:pt x="51" y="601"/>
                </a:lnTo>
                <a:lnTo>
                  <a:pt x="51" y="601"/>
                </a:lnTo>
                <a:lnTo>
                  <a:pt x="49" y="601"/>
                </a:lnTo>
                <a:lnTo>
                  <a:pt x="47" y="601"/>
                </a:lnTo>
                <a:lnTo>
                  <a:pt x="45" y="605"/>
                </a:lnTo>
                <a:lnTo>
                  <a:pt x="43" y="607"/>
                </a:lnTo>
                <a:lnTo>
                  <a:pt x="43" y="607"/>
                </a:lnTo>
                <a:lnTo>
                  <a:pt x="43" y="609"/>
                </a:lnTo>
                <a:lnTo>
                  <a:pt x="43" y="609"/>
                </a:lnTo>
                <a:lnTo>
                  <a:pt x="39" y="609"/>
                </a:lnTo>
                <a:lnTo>
                  <a:pt x="29" y="607"/>
                </a:lnTo>
                <a:lnTo>
                  <a:pt x="29" y="607"/>
                </a:lnTo>
                <a:lnTo>
                  <a:pt x="27" y="607"/>
                </a:lnTo>
                <a:lnTo>
                  <a:pt x="27" y="609"/>
                </a:lnTo>
                <a:lnTo>
                  <a:pt x="31" y="615"/>
                </a:lnTo>
                <a:lnTo>
                  <a:pt x="31" y="615"/>
                </a:lnTo>
                <a:lnTo>
                  <a:pt x="33" y="617"/>
                </a:lnTo>
                <a:lnTo>
                  <a:pt x="37" y="617"/>
                </a:lnTo>
                <a:lnTo>
                  <a:pt x="39" y="617"/>
                </a:lnTo>
                <a:lnTo>
                  <a:pt x="43" y="619"/>
                </a:lnTo>
                <a:lnTo>
                  <a:pt x="43" y="619"/>
                </a:lnTo>
                <a:lnTo>
                  <a:pt x="47" y="623"/>
                </a:lnTo>
                <a:lnTo>
                  <a:pt x="49" y="623"/>
                </a:lnTo>
                <a:lnTo>
                  <a:pt x="51" y="623"/>
                </a:lnTo>
                <a:lnTo>
                  <a:pt x="51" y="623"/>
                </a:lnTo>
                <a:lnTo>
                  <a:pt x="53" y="621"/>
                </a:lnTo>
                <a:lnTo>
                  <a:pt x="53" y="619"/>
                </a:lnTo>
                <a:lnTo>
                  <a:pt x="49" y="617"/>
                </a:lnTo>
                <a:lnTo>
                  <a:pt x="49" y="617"/>
                </a:lnTo>
                <a:lnTo>
                  <a:pt x="49" y="615"/>
                </a:lnTo>
                <a:lnTo>
                  <a:pt x="49" y="613"/>
                </a:lnTo>
                <a:lnTo>
                  <a:pt x="51" y="613"/>
                </a:lnTo>
                <a:lnTo>
                  <a:pt x="55" y="613"/>
                </a:lnTo>
                <a:lnTo>
                  <a:pt x="55" y="613"/>
                </a:lnTo>
                <a:lnTo>
                  <a:pt x="59" y="613"/>
                </a:lnTo>
                <a:lnTo>
                  <a:pt x="63" y="613"/>
                </a:lnTo>
                <a:lnTo>
                  <a:pt x="65" y="609"/>
                </a:lnTo>
                <a:lnTo>
                  <a:pt x="65" y="603"/>
                </a:lnTo>
                <a:lnTo>
                  <a:pt x="65" y="603"/>
                </a:lnTo>
                <a:lnTo>
                  <a:pt x="65" y="599"/>
                </a:lnTo>
                <a:lnTo>
                  <a:pt x="69" y="595"/>
                </a:lnTo>
                <a:lnTo>
                  <a:pt x="78" y="589"/>
                </a:lnTo>
                <a:lnTo>
                  <a:pt x="78" y="589"/>
                </a:lnTo>
                <a:lnTo>
                  <a:pt x="82" y="589"/>
                </a:lnTo>
                <a:lnTo>
                  <a:pt x="82" y="591"/>
                </a:lnTo>
                <a:lnTo>
                  <a:pt x="80" y="595"/>
                </a:lnTo>
                <a:lnTo>
                  <a:pt x="76" y="597"/>
                </a:lnTo>
                <a:lnTo>
                  <a:pt x="76" y="597"/>
                </a:lnTo>
                <a:lnTo>
                  <a:pt x="71" y="599"/>
                </a:lnTo>
                <a:lnTo>
                  <a:pt x="71" y="601"/>
                </a:lnTo>
                <a:lnTo>
                  <a:pt x="74" y="605"/>
                </a:lnTo>
                <a:lnTo>
                  <a:pt x="74" y="605"/>
                </a:lnTo>
                <a:lnTo>
                  <a:pt x="78" y="607"/>
                </a:lnTo>
                <a:lnTo>
                  <a:pt x="82" y="605"/>
                </a:lnTo>
                <a:lnTo>
                  <a:pt x="84" y="605"/>
                </a:lnTo>
                <a:lnTo>
                  <a:pt x="88" y="605"/>
                </a:lnTo>
                <a:lnTo>
                  <a:pt x="88" y="605"/>
                </a:lnTo>
                <a:lnTo>
                  <a:pt x="88" y="607"/>
                </a:lnTo>
                <a:lnTo>
                  <a:pt x="86" y="609"/>
                </a:lnTo>
                <a:lnTo>
                  <a:pt x="82" y="609"/>
                </a:lnTo>
                <a:lnTo>
                  <a:pt x="80" y="611"/>
                </a:lnTo>
                <a:lnTo>
                  <a:pt x="80" y="611"/>
                </a:lnTo>
                <a:lnTo>
                  <a:pt x="80" y="615"/>
                </a:lnTo>
                <a:lnTo>
                  <a:pt x="82" y="617"/>
                </a:lnTo>
                <a:lnTo>
                  <a:pt x="82" y="619"/>
                </a:lnTo>
                <a:lnTo>
                  <a:pt x="80" y="621"/>
                </a:lnTo>
                <a:lnTo>
                  <a:pt x="80" y="621"/>
                </a:lnTo>
                <a:lnTo>
                  <a:pt x="78" y="621"/>
                </a:lnTo>
                <a:lnTo>
                  <a:pt x="78" y="621"/>
                </a:lnTo>
                <a:lnTo>
                  <a:pt x="76" y="617"/>
                </a:lnTo>
                <a:lnTo>
                  <a:pt x="76" y="613"/>
                </a:lnTo>
                <a:lnTo>
                  <a:pt x="74" y="611"/>
                </a:lnTo>
                <a:lnTo>
                  <a:pt x="74" y="611"/>
                </a:lnTo>
                <a:lnTo>
                  <a:pt x="71" y="609"/>
                </a:lnTo>
                <a:lnTo>
                  <a:pt x="69" y="611"/>
                </a:lnTo>
                <a:lnTo>
                  <a:pt x="69" y="615"/>
                </a:lnTo>
                <a:lnTo>
                  <a:pt x="71" y="619"/>
                </a:lnTo>
                <a:lnTo>
                  <a:pt x="71" y="619"/>
                </a:lnTo>
                <a:lnTo>
                  <a:pt x="71" y="623"/>
                </a:lnTo>
                <a:lnTo>
                  <a:pt x="69" y="621"/>
                </a:lnTo>
                <a:lnTo>
                  <a:pt x="63" y="617"/>
                </a:lnTo>
                <a:lnTo>
                  <a:pt x="63" y="617"/>
                </a:lnTo>
                <a:lnTo>
                  <a:pt x="61" y="615"/>
                </a:lnTo>
                <a:lnTo>
                  <a:pt x="59" y="617"/>
                </a:lnTo>
                <a:lnTo>
                  <a:pt x="59" y="619"/>
                </a:lnTo>
                <a:lnTo>
                  <a:pt x="61" y="621"/>
                </a:lnTo>
                <a:lnTo>
                  <a:pt x="61" y="621"/>
                </a:lnTo>
                <a:lnTo>
                  <a:pt x="61" y="623"/>
                </a:lnTo>
                <a:lnTo>
                  <a:pt x="59" y="623"/>
                </a:lnTo>
                <a:lnTo>
                  <a:pt x="55" y="625"/>
                </a:lnTo>
                <a:lnTo>
                  <a:pt x="53" y="627"/>
                </a:lnTo>
                <a:lnTo>
                  <a:pt x="53" y="627"/>
                </a:lnTo>
                <a:lnTo>
                  <a:pt x="53" y="632"/>
                </a:lnTo>
                <a:lnTo>
                  <a:pt x="57" y="632"/>
                </a:lnTo>
                <a:lnTo>
                  <a:pt x="59" y="629"/>
                </a:lnTo>
                <a:lnTo>
                  <a:pt x="63" y="629"/>
                </a:lnTo>
                <a:lnTo>
                  <a:pt x="63" y="629"/>
                </a:lnTo>
                <a:lnTo>
                  <a:pt x="67" y="632"/>
                </a:lnTo>
                <a:lnTo>
                  <a:pt x="67" y="636"/>
                </a:lnTo>
                <a:lnTo>
                  <a:pt x="69" y="640"/>
                </a:lnTo>
                <a:lnTo>
                  <a:pt x="71" y="644"/>
                </a:lnTo>
                <a:lnTo>
                  <a:pt x="71" y="644"/>
                </a:lnTo>
                <a:lnTo>
                  <a:pt x="71" y="644"/>
                </a:lnTo>
                <a:lnTo>
                  <a:pt x="74" y="642"/>
                </a:lnTo>
                <a:lnTo>
                  <a:pt x="74" y="640"/>
                </a:lnTo>
                <a:lnTo>
                  <a:pt x="74" y="634"/>
                </a:lnTo>
                <a:lnTo>
                  <a:pt x="76" y="632"/>
                </a:lnTo>
                <a:lnTo>
                  <a:pt x="76" y="632"/>
                </a:lnTo>
                <a:lnTo>
                  <a:pt x="78" y="634"/>
                </a:lnTo>
                <a:lnTo>
                  <a:pt x="80" y="638"/>
                </a:lnTo>
                <a:lnTo>
                  <a:pt x="82" y="642"/>
                </a:lnTo>
                <a:lnTo>
                  <a:pt x="86" y="646"/>
                </a:lnTo>
                <a:lnTo>
                  <a:pt x="86" y="646"/>
                </a:lnTo>
                <a:lnTo>
                  <a:pt x="90" y="646"/>
                </a:lnTo>
                <a:lnTo>
                  <a:pt x="90" y="646"/>
                </a:lnTo>
                <a:lnTo>
                  <a:pt x="90" y="642"/>
                </a:lnTo>
                <a:lnTo>
                  <a:pt x="90" y="640"/>
                </a:lnTo>
                <a:lnTo>
                  <a:pt x="90" y="640"/>
                </a:lnTo>
                <a:lnTo>
                  <a:pt x="92" y="640"/>
                </a:lnTo>
                <a:lnTo>
                  <a:pt x="94" y="640"/>
                </a:lnTo>
                <a:lnTo>
                  <a:pt x="98" y="644"/>
                </a:lnTo>
                <a:lnTo>
                  <a:pt x="102" y="648"/>
                </a:lnTo>
                <a:lnTo>
                  <a:pt x="106" y="650"/>
                </a:lnTo>
                <a:lnTo>
                  <a:pt x="106" y="650"/>
                </a:lnTo>
                <a:lnTo>
                  <a:pt x="108" y="650"/>
                </a:lnTo>
                <a:lnTo>
                  <a:pt x="108" y="648"/>
                </a:lnTo>
                <a:lnTo>
                  <a:pt x="104" y="642"/>
                </a:lnTo>
                <a:lnTo>
                  <a:pt x="104" y="642"/>
                </a:lnTo>
                <a:lnTo>
                  <a:pt x="102" y="640"/>
                </a:lnTo>
                <a:lnTo>
                  <a:pt x="104" y="640"/>
                </a:lnTo>
                <a:lnTo>
                  <a:pt x="112" y="642"/>
                </a:lnTo>
                <a:lnTo>
                  <a:pt x="112" y="642"/>
                </a:lnTo>
                <a:lnTo>
                  <a:pt x="118" y="642"/>
                </a:lnTo>
                <a:lnTo>
                  <a:pt x="121" y="642"/>
                </a:lnTo>
                <a:lnTo>
                  <a:pt x="121" y="640"/>
                </a:lnTo>
                <a:lnTo>
                  <a:pt x="121" y="640"/>
                </a:lnTo>
                <a:lnTo>
                  <a:pt x="123" y="640"/>
                </a:lnTo>
                <a:lnTo>
                  <a:pt x="123" y="640"/>
                </a:lnTo>
                <a:lnTo>
                  <a:pt x="123" y="640"/>
                </a:lnTo>
                <a:lnTo>
                  <a:pt x="118" y="638"/>
                </a:lnTo>
                <a:lnTo>
                  <a:pt x="110" y="638"/>
                </a:lnTo>
                <a:lnTo>
                  <a:pt x="100" y="638"/>
                </a:lnTo>
                <a:lnTo>
                  <a:pt x="100" y="638"/>
                </a:lnTo>
                <a:lnTo>
                  <a:pt x="98" y="632"/>
                </a:lnTo>
                <a:lnTo>
                  <a:pt x="98" y="617"/>
                </a:lnTo>
                <a:lnTo>
                  <a:pt x="100" y="591"/>
                </a:lnTo>
                <a:lnTo>
                  <a:pt x="100" y="591"/>
                </a:lnTo>
                <a:lnTo>
                  <a:pt x="98" y="591"/>
                </a:lnTo>
                <a:lnTo>
                  <a:pt x="98" y="591"/>
                </a:lnTo>
                <a:lnTo>
                  <a:pt x="90" y="591"/>
                </a:lnTo>
                <a:lnTo>
                  <a:pt x="88" y="589"/>
                </a:lnTo>
                <a:lnTo>
                  <a:pt x="88" y="585"/>
                </a:lnTo>
                <a:lnTo>
                  <a:pt x="88" y="585"/>
                </a:lnTo>
                <a:lnTo>
                  <a:pt x="88" y="582"/>
                </a:lnTo>
                <a:lnTo>
                  <a:pt x="88" y="582"/>
                </a:lnTo>
                <a:lnTo>
                  <a:pt x="86" y="580"/>
                </a:lnTo>
                <a:lnTo>
                  <a:pt x="82" y="578"/>
                </a:lnTo>
                <a:lnTo>
                  <a:pt x="82" y="578"/>
                </a:lnTo>
                <a:lnTo>
                  <a:pt x="67" y="576"/>
                </a:lnTo>
                <a:lnTo>
                  <a:pt x="55" y="578"/>
                </a:lnTo>
                <a:lnTo>
                  <a:pt x="55" y="57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4" name="Freeform 111"/>
          <p:cNvSpPr>
            <a:spLocks/>
          </p:cNvSpPr>
          <p:nvPr/>
        </p:nvSpPr>
        <p:spPr bwMode="auto">
          <a:xfrm>
            <a:off x="3748603" y="5429003"/>
            <a:ext cx="268815" cy="279027"/>
          </a:xfrm>
          <a:custGeom>
            <a:avLst/>
            <a:gdLst>
              <a:gd name="T0" fmla="*/ 118 w 120"/>
              <a:gd name="T1" fmla="*/ 69 h 127"/>
              <a:gd name="T2" fmla="*/ 112 w 120"/>
              <a:gd name="T3" fmla="*/ 69 h 127"/>
              <a:gd name="T4" fmla="*/ 108 w 120"/>
              <a:gd name="T5" fmla="*/ 71 h 127"/>
              <a:gd name="T6" fmla="*/ 100 w 120"/>
              <a:gd name="T7" fmla="*/ 55 h 127"/>
              <a:gd name="T8" fmla="*/ 96 w 120"/>
              <a:gd name="T9" fmla="*/ 47 h 127"/>
              <a:gd name="T10" fmla="*/ 90 w 120"/>
              <a:gd name="T11" fmla="*/ 43 h 127"/>
              <a:gd name="T12" fmla="*/ 90 w 120"/>
              <a:gd name="T13" fmla="*/ 43 h 127"/>
              <a:gd name="T14" fmla="*/ 77 w 120"/>
              <a:gd name="T15" fmla="*/ 41 h 127"/>
              <a:gd name="T16" fmla="*/ 73 w 120"/>
              <a:gd name="T17" fmla="*/ 41 h 127"/>
              <a:gd name="T18" fmla="*/ 69 w 120"/>
              <a:gd name="T19" fmla="*/ 35 h 127"/>
              <a:gd name="T20" fmla="*/ 71 w 120"/>
              <a:gd name="T21" fmla="*/ 31 h 127"/>
              <a:gd name="T22" fmla="*/ 69 w 120"/>
              <a:gd name="T23" fmla="*/ 18 h 127"/>
              <a:gd name="T24" fmla="*/ 69 w 120"/>
              <a:gd name="T25" fmla="*/ 12 h 127"/>
              <a:gd name="T26" fmla="*/ 71 w 120"/>
              <a:gd name="T27" fmla="*/ 10 h 127"/>
              <a:gd name="T28" fmla="*/ 67 w 120"/>
              <a:gd name="T29" fmla="*/ 4 h 127"/>
              <a:gd name="T30" fmla="*/ 65 w 120"/>
              <a:gd name="T31" fmla="*/ 6 h 127"/>
              <a:gd name="T32" fmla="*/ 57 w 120"/>
              <a:gd name="T33" fmla="*/ 0 h 127"/>
              <a:gd name="T34" fmla="*/ 53 w 120"/>
              <a:gd name="T35" fmla="*/ 0 h 127"/>
              <a:gd name="T36" fmla="*/ 37 w 120"/>
              <a:gd name="T37" fmla="*/ 0 h 127"/>
              <a:gd name="T38" fmla="*/ 28 w 120"/>
              <a:gd name="T39" fmla="*/ 2 h 127"/>
              <a:gd name="T40" fmla="*/ 18 w 120"/>
              <a:gd name="T41" fmla="*/ 4 h 127"/>
              <a:gd name="T42" fmla="*/ 12 w 120"/>
              <a:gd name="T43" fmla="*/ 10 h 127"/>
              <a:gd name="T44" fmla="*/ 8 w 120"/>
              <a:gd name="T45" fmla="*/ 18 h 127"/>
              <a:gd name="T46" fmla="*/ 8 w 120"/>
              <a:gd name="T47" fmla="*/ 28 h 127"/>
              <a:gd name="T48" fmla="*/ 4 w 120"/>
              <a:gd name="T49" fmla="*/ 41 h 127"/>
              <a:gd name="T50" fmla="*/ 0 w 120"/>
              <a:gd name="T51" fmla="*/ 39 h 127"/>
              <a:gd name="T52" fmla="*/ 8 w 120"/>
              <a:gd name="T53" fmla="*/ 51 h 127"/>
              <a:gd name="T54" fmla="*/ 18 w 120"/>
              <a:gd name="T55" fmla="*/ 61 h 127"/>
              <a:gd name="T56" fmla="*/ 30 w 120"/>
              <a:gd name="T57" fmla="*/ 69 h 127"/>
              <a:gd name="T58" fmla="*/ 35 w 120"/>
              <a:gd name="T59" fmla="*/ 69 h 127"/>
              <a:gd name="T60" fmla="*/ 51 w 120"/>
              <a:gd name="T61" fmla="*/ 78 h 127"/>
              <a:gd name="T62" fmla="*/ 55 w 120"/>
              <a:gd name="T63" fmla="*/ 82 h 127"/>
              <a:gd name="T64" fmla="*/ 71 w 120"/>
              <a:gd name="T65" fmla="*/ 90 h 127"/>
              <a:gd name="T66" fmla="*/ 75 w 120"/>
              <a:gd name="T67" fmla="*/ 92 h 127"/>
              <a:gd name="T68" fmla="*/ 71 w 120"/>
              <a:gd name="T69" fmla="*/ 100 h 127"/>
              <a:gd name="T70" fmla="*/ 65 w 120"/>
              <a:gd name="T71" fmla="*/ 112 h 127"/>
              <a:gd name="T72" fmla="*/ 65 w 120"/>
              <a:gd name="T73" fmla="*/ 116 h 127"/>
              <a:gd name="T74" fmla="*/ 61 w 120"/>
              <a:gd name="T75" fmla="*/ 118 h 127"/>
              <a:gd name="T76" fmla="*/ 61 w 120"/>
              <a:gd name="T77" fmla="*/ 120 h 127"/>
              <a:gd name="T78" fmla="*/ 65 w 120"/>
              <a:gd name="T79" fmla="*/ 122 h 127"/>
              <a:gd name="T80" fmla="*/ 73 w 120"/>
              <a:gd name="T81" fmla="*/ 124 h 127"/>
              <a:gd name="T82" fmla="*/ 79 w 120"/>
              <a:gd name="T83" fmla="*/ 124 h 127"/>
              <a:gd name="T84" fmla="*/ 88 w 120"/>
              <a:gd name="T85" fmla="*/ 124 h 127"/>
              <a:gd name="T86" fmla="*/ 90 w 120"/>
              <a:gd name="T87" fmla="*/ 127 h 127"/>
              <a:gd name="T88" fmla="*/ 98 w 120"/>
              <a:gd name="T89" fmla="*/ 122 h 127"/>
              <a:gd name="T90" fmla="*/ 100 w 120"/>
              <a:gd name="T91" fmla="*/ 122 h 127"/>
              <a:gd name="T92" fmla="*/ 104 w 120"/>
              <a:gd name="T93" fmla="*/ 120 h 127"/>
              <a:gd name="T94" fmla="*/ 110 w 120"/>
              <a:gd name="T95" fmla="*/ 116 h 127"/>
              <a:gd name="T96" fmla="*/ 114 w 120"/>
              <a:gd name="T97" fmla="*/ 114 h 127"/>
              <a:gd name="T98" fmla="*/ 118 w 120"/>
              <a:gd name="T99" fmla="*/ 96 h 127"/>
              <a:gd name="T100" fmla="*/ 118 w 120"/>
              <a:gd name="T101" fmla="*/ 90 h 127"/>
              <a:gd name="T102" fmla="*/ 120 w 120"/>
              <a:gd name="T103" fmla="*/ 73 h 127"/>
              <a:gd name="T104" fmla="*/ 118 w 120"/>
              <a:gd name="T105" fmla="*/ 6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127">
                <a:moveTo>
                  <a:pt x="118" y="69"/>
                </a:moveTo>
                <a:lnTo>
                  <a:pt x="118" y="69"/>
                </a:lnTo>
                <a:lnTo>
                  <a:pt x="116" y="67"/>
                </a:lnTo>
                <a:lnTo>
                  <a:pt x="112" y="69"/>
                </a:lnTo>
                <a:lnTo>
                  <a:pt x="108" y="71"/>
                </a:lnTo>
                <a:lnTo>
                  <a:pt x="108" y="71"/>
                </a:lnTo>
                <a:lnTo>
                  <a:pt x="104" y="65"/>
                </a:lnTo>
                <a:lnTo>
                  <a:pt x="100" y="55"/>
                </a:lnTo>
                <a:lnTo>
                  <a:pt x="100" y="55"/>
                </a:lnTo>
                <a:lnTo>
                  <a:pt x="96" y="47"/>
                </a:lnTo>
                <a:lnTo>
                  <a:pt x="94" y="43"/>
                </a:lnTo>
                <a:lnTo>
                  <a:pt x="90" y="43"/>
                </a:lnTo>
                <a:lnTo>
                  <a:pt x="90" y="43"/>
                </a:lnTo>
                <a:lnTo>
                  <a:pt x="90" y="43"/>
                </a:lnTo>
                <a:lnTo>
                  <a:pt x="88" y="43"/>
                </a:lnTo>
                <a:lnTo>
                  <a:pt x="77" y="41"/>
                </a:lnTo>
                <a:lnTo>
                  <a:pt x="77" y="41"/>
                </a:lnTo>
                <a:lnTo>
                  <a:pt x="73" y="41"/>
                </a:lnTo>
                <a:lnTo>
                  <a:pt x="71" y="39"/>
                </a:lnTo>
                <a:lnTo>
                  <a:pt x="69" y="35"/>
                </a:lnTo>
                <a:lnTo>
                  <a:pt x="71" y="31"/>
                </a:lnTo>
                <a:lnTo>
                  <a:pt x="71" y="31"/>
                </a:lnTo>
                <a:lnTo>
                  <a:pt x="71" y="22"/>
                </a:lnTo>
                <a:lnTo>
                  <a:pt x="69" y="18"/>
                </a:lnTo>
                <a:lnTo>
                  <a:pt x="67" y="14"/>
                </a:lnTo>
                <a:lnTo>
                  <a:pt x="69" y="12"/>
                </a:lnTo>
                <a:lnTo>
                  <a:pt x="69" y="12"/>
                </a:lnTo>
                <a:lnTo>
                  <a:pt x="71" y="10"/>
                </a:lnTo>
                <a:lnTo>
                  <a:pt x="67" y="4"/>
                </a:lnTo>
                <a:lnTo>
                  <a:pt x="67" y="4"/>
                </a:lnTo>
                <a:lnTo>
                  <a:pt x="65" y="6"/>
                </a:lnTo>
                <a:lnTo>
                  <a:pt x="65" y="6"/>
                </a:lnTo>
                <a:lnTo>
                  <a:pt x="59" y="2"/>
                </a:lnTo>
                <a:lnTo>
                  <a:pt x="57" y="0"/>
                </a:lnTo>
                <a:lnTo>
                  <a:pt x="53" y="0"/>
                </a:lnTo>
                <a:lnTo>
                  <a:pt x="53" y="0"/>
                </a:lnTo>
                <a:lnTo>
                  <a:pt x="43" y="0"/>
                </a:lnTo>
                <a:lnTo>
                  <a:pt x="37" y="0"/>
                </a:lnTo>
                <a:lnTo>
                  <a:pt x="37" y="0"/>
                </a:lnTo>
                <a:lnTo>
                  <a:pt x="28" y="2"/>
                </a:lnTo>
                <a:lnTo>
                  <a:pt x="22" y="2"/>
                </a:lnTo>
                <a:lnTo>
                  <a:pt x="18" y="4"/>
                </a:lnTo>
                <a:lnTo>
                  <a:pt x="18" y="4"/>
                </a:lnTo>
                <a:lnTo>
                  <a:pt x="12" y="10"/>
                </a:lnTo>
                <a:lnTo>
                  <a:pt x="10" y="14"/>
                </a:lnTo>
                <a:lnTo>
                  <a:pt x="8" y="18"/>
                </a:lnTo>
                <a:lnTo>
                  <a:pt x="8" y="18"/>
                </a:lnTo>
                <a:lnTo>
                  <a:pt x="8" y="28"/>
                </a:lnTo>
                <a:lnTo>
                  <a:pt x="6" y="37"/>
                </a:lnTo>
                <a:lnTo>
                  <a:pt x="4" y="41"/>
                </a:lnTo>
                <a:lnTo>
                  <a:pt x="4" y="41"/>
                </a:lnTo>
                <a:lnTo>
                  <a:pt x="0" y="39"/>
                </a:lnTo>
                <a:lnTo>
                  <a:pt x="0" y="39"/>
                </a:lnTo>
                <a:lnTo>
                  <a:pt x="8" y="51"/>
                </a:lnTo>
                <a:lnTo>
                  <a:pt x="18" y="61"/>
                </a:lnTo>
                <a:lnTo>
                  <a:pt x="18" y="61"/>
                </a:lnTo>
                <a:lnTo>
                  <a:pt x="26" y="67"/>
                </a:lnTo>
                <a:lnTo>
                  <a:pt x="30" y="69"/>
                </a:lnTo>
                <a:lnTo>
                  <a:pt x="35" y="69"/>
                </a:lnTo>
                <a:lnTo>
                  <a:pt x="35" y="69"/>
                </a:lnTo>
                <a:lnTo>
                  <a:pt x="45" y="73"/>
                </a:lnTo>
                <a:lnTo>
                  <a:pt x="51" y="78"/>
                </a:lnTo>
                <a:lnTo>
                  <a:pt x="51" y="78"/>
                </a:lnTo>
                <a:lnTo>
                  <a:pt x="55" y="82"/>
                </a:lnTo>
                <a:lnTo>
                  <a:pt x="63" y="86"/>
                </a:lnTo>
                <a:lnTo>
                  <a:pt x="71" y="90"/>
                </a:lnTo>
                <a:lnTo>
                  <a:pt x="75" y="92"/>
                </a:lnTo>
                <a:lnTo>
                  <a:pt x="75" y="92"/>
                </a:lnTo>
                <a:lnTo>
                  <a:pt x="75" y="96"/>
                </a:lnTo>
                <a:lnTo>
                  <a:pt x="71" y="100"/>
                </a:lnTo>
                <a:lnTo>
                  <a:pt x="67" y="106"/>
                </a:lnTo>
                <a:lnTo>
                  <a:pt x="65" y="112"/>
                </a:lnTo>
                <a:lnTo>
                  <a:pt x="65" y="112"/>
                </a:lnTo>
                <a:lnTo>
                  <a:pt x="65" y="116"/>
                </a:lnTo>
                <a:lnTo>
                  <a:pt x="63" y="118"/>
                </a:lnTo>
                <a:lnTo>
                  <a:pt x="61" y="118"/>
                </a:lnTo>
                <a:lnTo>
                  <a:pt x="61" y="120"/>
                </a:lnTo>
                <a:lnTo>
                  <a:pt x="61" y="120"/>
                </a:lnTo>
                <a:lnTo>
                  <a:pt x="63" y="122"/>
                </a:lnTo>
                <a:lnTo>
                  <a:pt x="65" y="122"/>
                </a:lnTo>
                <a:lnTo>
                  <a:pt x="73" y="124"/>
                </a:lnTo>
                <a:lnTo>
                  <a:pt x="73" y="124"/>
                </a:lnTo>
                <a:lnTo>
                  <a:pt x="77" y="124"/>
                </a:lnTo>
                <a:lnTo>
                  <a:pt x="79" y="124"/>
                </a:lnTo>
                <a:lnTo>
                  <a:pt x="84" y="124"/>
                </a:lnTo>
                <a:lnTo>
                  <a:pt x="88" y="124"/>
                </a:lnTo>
                <a:lnTo>
                  <a:pt x="88" y="124"/>
                </a:lnTo>
                <a:lnTo>
                  <a:pt x="90" y="127"/>
                </a:lnTo>
                <a:lnTo>
                  <a:pt x="94" y="124"/>
                </a:lnTo>
                <a:lnTo>
                  <a:pt x="98" y="122"/>
                </a:lnTo>
                <a:lnTo>
                  <a:pt x="100" y="122"/>
                </a:lnTo>
                <a:lnTo>
                  <a:pt x="100" y="122"/>
                </a:lnTo>
                <a:lnTo>
                  <a:pt x="102" y="122"/>
                </a:lnTo>
                <a:lnTo>
                  <a:pt x="104" y="120"/>
                </a:lnTo>
                <a:lnTo>
                  <a:pt x="108" y="118"/>
                </a:lnTo>
                <a:lnTo>
                  <a:pt x="110" y="116"/>
                </a:lnTo>
                <a:lnTo>
                  <a:pt x="110" y="116"/>
                </a:lnTo>
                <a:lnTo>
                  <a:pt x="114" y="114"/>
                </a:lnTo>
                <a:lnTo>
                  <a:pt x="116" y="108"/>
                </a:lnTo>
                <a:lnTo>
                  <a:pt x="118" y="96"/>
                </a:lnTo>
                <a:lnTo>
                  <a:pt x="118" y="96"/>
                </a:lnTo>
                <a:lnTo>
                  <a:pt x="118" y="90"/>
                </a:lnTo>
                <a:lnTo>
                  <a:pt x="120" y="82"/>
                </a:lnTo>
                <a:lnTo>
                  <a:pt x="120" y="73"/>
                </a:lnTo>
                <a:lnTo>
                  <a:pt x="120" y="69"/>
                </a:lnTo>
                <a:lnTo>
                  <a:pt x="118" y="69"/>
                </a:lnTo>
                <a:lnTo>
                  <a:pt x="118" y="6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5" name="Freeform 112"/>
          <p:cNvSpPr>
            <a:spLocks/>
          </p:cNvSpPr>
          <p:nvPr/>
        </p:nvSpPr>
        <p:spPr bwMode="auto">
          <a:xfrm>
            <a:off x="3016083" y="4444720"/>
            <a:ext cx="100806" cy="85686"/>
          </a:xfrm>
          <a:custGeom>
            <a:avLst/>
            <a:gdLst>
              <a:gd name="T0" fmla="*/ 43 w 45"/>
              <a:gd name="T1" fmla="*/ 31 h 39"/>
              <a:gd name="T2" fmla="*/ 43 w 45"/>
              <a:gd name="T3" fmla="*/ 31 h 39"/>
              <a:gd name="T4" fmla="*/ 43 w 45"/>
              <a:gd name="T5" fmla="*/ 27 h 39"/>
              <a:gd name="T6" fmla="*/ 45 w 45"/>
              <a:gd name="T7" fmla="*/ 21 h 39"/>
              <a:gd name="T8" fmla="*/ 45 w 45"/>
              <a:gd name="T9" fmla="*/ 21 h 39"/>
              <a:gd name="T10" fmla="*/ 31 w 45"/>
              <a:gd name="T11" fmla="*/ 5 h 39"/>
              <a:gd name="T12" fmla="*/ 31 w 45"/>
              <a:gd name="T13" fmla="*/ 5 h 39"/>
              <a:gd name="T14" fmla="*/ 29 w 45"/>
              <a:gd name="T15" fmla="*/ 5 h 39"/>
              <a:gd name="T16" fmla="*/ 25 w 45"/>
              <a:gd name="T17" fmla="*/ 3 h 39"/>
              <a:gd name="T18" fmla="*/ 25 w 45"/>
              <a:gd name="T19" fmla="*/ 3 h 39"/>
              <a:gd name="T20" fmla="*/ 23 w 45"/>
              <a:gd name="T21" fmla="*/ 3 h 39"/>
              <a:gd name="T22" fmla="*/ 18 w 45"/>
              <a:gd name="T23" fmla="*/ 3 h 39"/>
              <a:gd name="T24" fmla="*/ 10 w 45"/>
              <a:gd name="T25" fmla="*/ 0 h 39"/>
              <a:gd name="T26" fmla="*/ 10 w 45"/>
              <a:gd name="T27" fmla="*/ 0 h 39"/>
              <a:gd name="T28" fmla="*/ 2 w 45"/>
              <a:gd name="T29" fmla="*/ 0 h 39"/>
              <a:gd name="T30" fmla="*/ 2 w 45"/>
              <a:gd name="T31" fmla="*/ 0 h 39"/>
              <a:gd name="T32" fmla="*/ 4 w 45"/>
              <a:gd name="T33" fmla="*/ 5 h 39"/>
              <a:gd name="T34" fmla="*/ 2 w 45"/>
              <a:gd name="T35" fmla="*/ 7 h 39"/>
              <a:gd name="T36" fmla="*/ 2 w 45"/>
              <a:gd name="T37" fmla="*/ 7 h 39"/>
              <a:gd name="T38" fmla="*/ 0 w 45"/>
              <a:gd name="T39" fmla="*/ 9 h 39"/>
              <a:gd name="T40" fmla="*/ 0 w 45"/>
              <a:gd name="T41" fmla="*/ 13 h 39"/>
              <a:gd name="T42" fmla="*/ 2 w 45"/>
              <a:gd name="T43" fmla="*/ 15 h 39"/>
              <a:gd name="T44" fmla="*/ 6 w 45"/>
              <a:gd name="T45" fmla="*/ 19 h 39"/>
              <a:gd name="T46" fmla="*/ 6 w 45"/>
              <a:gd name="T47" fmla="*/ 19 h 39"/>
              <a:gd name="T48" fmla="*/ 10 w 45"/>
              <a:gd name="T49" fmla="*/ 19 h 39"/>
              <a:gd name="T50" fmla="*/ 10 w 45"/>
              <a:gd name="T51" fmla="*/ 19 h 39"/>
              <a:gd name="T52" fmla="*/ 12 w 45"/>
              <a:gd name="T53" fmla="*/ 17 h 39"/>
              <a:gd name="T54" fmla="*/ 14 w 45"/>
              <a:gd name="T55" fmla="*/ 17 h 39"/>
              <a:gd name="T56" fmla="*/ 14 w 45"/>
              <a:gd name="T57" fmla="*/ 17 h 39"/>
              <a:gd name="T58" fmla="*/ 16 w 45"/>
              <a:gd name="T59" fmla="*/ 17 h 39"/>
              <a:gd name="T60" fmla="*/ 16 w 45"/>
              <a:gd name="T61" fmla="*/ 19 h 39"/>
              <a:gd name="T62" fmla="*/ 18 w 45"/>
              <a:gd name="T63" fmla="*/ 21 h 39"/>
              <a:gd name="T64" fmla="*/ 20 w 45"/>
              <a:gd name="T65" fmla="*/ 23 h 39"/>
              <a:gd name="T66" fmla="*/ 20 w 45"/>
              <a:gd name="T67" fmla="*/ 23 h 39"/>
              <a:gd name="T68" fmla="*/ 27 w 45"/>
              <a:gd name="T69" fmla="*/ 25 h 39"/>
              <a:gd name="T70" fmla="*/ 29 w 45"/>
              <a:gd name="T71" fmla="*/ 27 h 39"/>
              <a:gd name="T72" fmla="*/ 31 w 45"/>
              <a:gd name="T73" fmla="*/ 31 h 39"/>
              <a:gd name="T74" fmla="*/ 31 w 45"/>
              <a:gd name="T75" fmla="*/ 31 h 39"/>
              <a:gd name="T76" fmla="*/ 31 w 45"/>
              <a:gd name="T77" fmla="*/ 35 h 39"/>
              <a:gd name="T78" fmla="*/ 33 w 45"/>
              <a:gd name="T79" fmla="*/ 37 h 39"/>
              <a:gd name="T80" fmla="*/ 39 w 45"/>
              <a:gd name="T81" fmla="*/ 39 h 39"/>
              <a:gd name="T82" fmla="*/ 39 w 45"/>
              <a:gd name="T83" fmla="*/ 39 h 39"/>
              <a:gd name="T84" fmla="*/ 41 w 45"/>
              <a:gd name="T85" fmla="*/ 39 h 39"/>
              <a:gd name="T86" fmla="*/ 41 w 45"/>
              <a:gd name="T87" fmla="*/ 39 h 39"/>
              <a:gd name="T88" fmla="*/ 43 w 45"/>
              <a:gd name="T89" fmla="*/ 35 h 39"/>
              <a:gd name="T90" fmla="*/ 43 w 45"/>
              <a:gd name="T91" fmla="*/ 31 h 39"/>
              <a:gd name="T92" fmla="*/ 43 w 45"/>
              <a:gd name="T9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39">
                <a:moveTo>
                  <a:pt x="43" y="31"/>
                </a:moveTo>
                <a:lnTo>
                  <a:pt x="43" y="31"/>
                </a:lnTo>
                <a:lnTo>
                  <a:pt x="43" y="27"/>
                </a:lnTo>
                <a:lnTo>
                  <a:pt x="45" y="21"/>
                </a:lnTo>
                <a:lnTo>
                  <a:pt x="45" y="21"/>
                </a:lnTo>
                <a:lnTo>
                  <a:pt x="31" y="5"/>
                </a:lnTo>
                <a:lnTo>
                  <a:pt x="31" y="5"/>
                </a:lnTo>
                <a:lnTo>
                  <a:pt x="29" y="5"/>
                </a:lnTo>
                <a:lnTo>
                  <a:pt x="25" y="3"/>
                </a:lnTo>
                <a:lnTo>
                  <a:pt x="25" y="3"/>
                </a:lnTo>
                <a:lnTo>
                  <a:pt x="23" y="3"/>
                </a:lnTo>
                <a:lnTo>
                  <a:pt x="18" y="3"/>
                </a:lnTo>
                <a:lnTo>
                  <a:pt x="10" y="0"/>
                </a:lnTo>
                <a:lnTo>
                  <a:pt x="10" y="0"/>
                </a:lnTo>
                <a:lnTo>
                  <a:pt x="2" y="0"/>
                </a:lnTo>
                <a:lnTo>
                  <a:pt x="2" y="0"/>
                </a:lnTo>
                <a:lnTo>
                  <a:pt x="4" y="5"/>
                </a:lnTo>
                <a:lnTo>
                  <a:pt x="2" y="7"/>
                </a:lnTo>
                <a:lnTo>
                  <a:pt x="2" y="7"/>
                </a:lnTo>
                <a:lnTo>
                  <a:pt x="0" y="9"/>
                </a:lnTo>
                <a:lnTo>
                  <a:pt x="0" y="13"/>
                </a:lnTo>
                <a:lnTo>
                  <a:pt x="2" y="15"/>
                </a:lnTo>
                <a:lnTo>
                  <a:pt x="6" y="19"/>
                </a:lnTo>
                <a:lnTo>
                  <a:pt x="6" y="19"/>
                </a:lnTo>
                <a:lnTo>
                  <a:pt x="10" y="19"/>
                </a:lnTo>
                <a:lnTo>
                  <a:pt x="10" y="19"/>
                </a:lnTo>
                <a:lnTo>
                  <a:pt x="12" y="17"/>
                </a:lnTo>
                <a:lnTo>
                  <a:pt x="14" y="17"/>
                </a:lnTo>
                <a:lnTo>
                  <a:pt x="14" y="17"/>
                </a:lnTo>
                <a:lnTo>
                  <a:pt x="16" y="17"/>
                </a:lnTo>
                <a:lnTo>
                  <a:pt x="16" y="19"/>
                </a:lnTo>
                <a:lnTo>
                  <a:pt x="18" y="21"/>
                </a:lnTo>
                <a:lnTo>
                  <a:pt x="20" y="23"/>
                </a:lnTo>
                <a:lnTo>
                  <a:pt x="20" y="23"/>
                </a:lnTo>
                <a:lnTo>
                  <a:pt x="27" y="25"/>
                </a:lnTo>
                <a:lnTo>
                  <a:pt x="29" y="27"/>
                </a:lnTo>
                <a:lnTo>
                  <a:pt x="31" y="31"/>
                </a:lnTo>
                <a:lnTo>
                  <a:pt x="31" y="31"/>
                </a:lnTo>
                <a:lnTo>
                  <a:pt x="31" y="35"/>
                </a:lnTo>
                <a:lnTo>
                  <a:pt x="33" y="37"/>
                </a:lnTo>
                <a:lnTo>
                  <a:pt x="39" y="39"/>
                </a:lnTo>
                <a:lnTo>
                  <a:pt x="39" y="39"/>
                </a:lnTo>
                <a:lnTo>
                  <a:pt x="41" y="39"/>
                </a:lnTo>
                <a:lnTo>
                  <a:pt x="41" y="39"/>
                </a:lnTo>
                <a:lnTo>
                  <a:pt x="43" y="35"/>
                </a:lnTo>
                <a:lnTo>
                  <a:pt x="43" y="31"/>
                </a:lnTo>
                <a:lnTo>
                  <a:pt x="43" y="3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6" name="Freeform 113"/>
          <p:cNvSpPr>
            <a:spLocks/>
          </p:cNvSpPr>
          <p:nvPr/>
        </p:nvSpPr>
        <p:spPr bwMode="auto">
          <a:xfrm>
            <a:off x="3107929" y="4490857"/>
            <a:ext cx="188170" cy="76898"/>
          </a:xfrm>
          <a:custGeom>
            <a:avLst/>
            <a:gdLst>
              <a:gd name="T0" fmla="*/ 73 w 84"/>
              <a:gd name="T1" fmla="*/ 10 h 35"/>
              <a:gd name="T2" fmla="*/ 65 w 84"/>
              <a:gd name="T3" fmla="*/ 4 h 35"/>
              <a:gd name="T4" fmla="*/ 55 w 84"/>
              <a:gd name="T5" fmla="*/ 0 h 35"/>
              <a:gd name="T6" fmla="*/ 45 w 84"/>
              <a:gd name="T7" fmla="*/ 0 h 35"/>
              <a:gd name="T8" fmla="*/ 35 w 84"/>
              <a:gd name="T9" fmla="*/ 8 h 35"/>
              <a:gd name="T10" fmla="*/ 22 w 84"/>
              <a:gd name="T11" fmla="*/ 12 h 35"/>
              <a:gd name="T12" fmla="*/ 12 w 84"/>
              <a:gd name="T13" fmla="*/ 8 h 35"/>
              <a:gd name="T14" fmla="*/ 4 w 84"/>
              <a:gd name="T15" fmla="*/ 0 h 35"/>
              <a:gd name="T16" fmla="*/ 2 w 84"/>
              <a:gd name="T17" fmla="*/ 6 h 35"/>
              <a:gd name="T18" fmla="*/ 2 w 84"/>
              <a:gd name="T19" fmla="*/ 10 h 35"/>
              <a:gd name="T20" fmla="*/ 0 w 84"/>
              <a:gd name="T21" fmla="*/ 18 h 35"/>
              <a:gd name="T22" fmla="*/ 10 w 84"/>
              <a:gd name="T23" fmla="*/ 20 h 35"/>
              <a:gd name="T24" fmla="*/ 18 w 84"/>
              <a:gd name="T25" fmla="*/ 26 h 35"/>
              <a:gd name="T26" fmla="*/ 22 w 84"/>
              <a:gd name="T27" fmla="*/ 29 h 35"/>
              <a:gd name="T28" fmla="*/ 26 w 84"/>
              <a:gd name="T29" fmla="*/ 31 h 35"/>
              <a:gd name="T30" fmla="*/ 29 w 84"/>
              <a:gd name="T31" fmla="*/ 33 h 35"/>
              <a:gd name="T32" fmla="*/ 35 w 84"/>
              <a:gd name="T33" fmla="*/ 35 h 35"/>
              <a:gd name="T34" fmla="*/ 41 w 84"/>
              <a:gd name="T35" fmla="*/ 31 h 35"/>
              <a:gd name="T36" fmla="*/ 39 w 84"/>
              <a:gd name="T37" fmla="*/ 26 h 35"/>
              <a:gd name="T38" fmla="*/ 37 w 84"/>
              <a:gd name="T39" fmla="*/ 22 h 35"/>
              <a:gd name="T40" fmla="*/ 39 w 84"/>
              <a:gd name="T41" fmla="*/ 20 h 35"/>
              <a:gd name="T42" fmla="*/ 43 w 84"/>
              <a:gd name="T43" fmla="*/ 16 h 35"/>
              <a:gd name="T44" fmla="*/ 45 w 84"/>
              <a:gd name="T45" fmla="*/ 12 h 35"/>
              <a:gd name="T46" fmla="*/ 55 w 84"/>
              <a:gd name="T47" fmla="*/ 10 h 35"/>
              <a:gd name="T48" fmla="*/ 59 w 84"/>
              <a:gd name="T49" fmla="*/ 10 h 35"/>
              <a:gd name="T50" fmla="*/ 65 w 84"/>
              <a:gd name="T51" fmla="*/ 16 h 35"/>
              <a:gd name="T52" fmla="*/ 63 w 84"/>
              <a:gd name="T53" fmla="*/ 20 h 35"/>
              <a:gd name="T54" fmla="*/ 63 w 84"/>
              <a:gd name="T55" fmla="*/ 26 h 35"/>
              <a:gd name="T56" fmla="*/ 71 w 84"/>
              <a:gd name="T57" fmla="*/ 35 h 35"/>
              <a:gd name="T58" fmla="*/ 82 w 84"/>
              <a:gd name="T59" fmla="*/ 26 h 35"/>
              <a:gd name="T60" fmla="*/ 84 w 84"/>
              <a:gd name="T61" fmla="*/ 20 h 35"/>
              <a:gd name="T62" fmla="*/ 73 w 84"/>
              <a:gd name="T63"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35">
                <a:moveTo>
                  <a:pt x="73" y="10"/>
                </a:moveTo>
                <a:lnTo>
                  <a:pt x="73" y="10"/>
                </a:lnTo>
                <a:lnTo>
                  <a:pt x="69" y="6"/>
                </a:lnTo>
                <a:lnTo>
                  <a:pt x="65" y="4"/>
                </a:lnTo>
                <a:lnTo>
                  <a:pt x="55" y="0"/>
                </a:lnTo>
                <a:lnTo>
                  <a:pt x="55" y="0"/>
                </a:lnTo>
                <a:lnTo>
                  <a:pt x="49" y="0"/>
                </a:lnTo>
                <a:lnTo>
                  <a:pt x="45" y="0"/>
                </a:lnTo>
                <a:lnTo>
                  <a:pt x="35" y="8"/>
                </a:lnTo>
                <a:lnTo>
                  <a:pt x="35" y="8"/>
                </a:lnTo>
                <a:lnTo>
                  <a:pt x="29" y="12"/>
                </a:lnTo>
                <a:lnTo>
                  <a:pt x="22" y="12"/>
                </a:lnTo>
                <a:lnTo>
                  <a:pt x="16" y="10"/>
                </a:lnTo>
                <a:lnTo>
                  <a:pt x="12" y="8"/>
                </a:lnTo>
                <a:lnTo>
                  <a:pt x="12" y="8"/>
                </a:lnTo>
                <a:lnTo>
                  <a:pt x="4" y="0"/>
                </a:lnTo>
                <a:lnTo>
                  <a:pt x="4" y="0"/>
                </a:lnTo>
                <a:lnTo>
                  <a:pt x="2" y="6"/>
                </a:lnTo>
                <a:lnTo>
                  <a:pt x="2" y="10"/>
                </a:lnTo>
                <a:lnTo>
                  <a:pt x="2" y="10"/>
                </a:lnTo>
                <a:lnTo>
                  <a:pt x="2" y="14"/>
                </a:lnTo>
                <a:lnTo>
                  <a:pt x="0" y="18"/>
                </a:lnTo>
                <a:lnTo>
                  <a:pt x="0" y="18"/>
                </a:lnTo>
                <a:lnTo>
                  <a:pt x="10" y="20"/>
                </a:lnTo>
                <a:lnTo>
                  <a:pt x="14" y="22"/>
                </a:lnTo>
                <a:lnTo>
                  <a:pt x="18" y="26"/>
                </a:lnTo>
                <a:lnTo>
                  <a:pt x="18" y="26"/>
                </a:lnTo>
                <a:lnTo>
                  <a:pt x="22" y="29"/>
                </a:lnTo>
                <a:lnTo>
                  <a:pt x="24" y="31"/>
                </a:lnTo>
                <a:lnTo>
                  <a:pt x="26" y="31"/>
                </a:lnTo>
                <a:lnTo>
                  <a:pt x="29" y="33"/>
                </a:lnTo>
                <a:lnTo>
                  <a:pt x="29" y="33"/>
                </a:lnTo>
                <a:lnTo>
                  <a:pt x="33" y="35"/>
                </a:lnTo>
                <a:lnTo>
                  <a:pt x="35" y="35"/>
                </a:lnTo>
                <a:lnTo>
                  <a:pt x="41" y="31"/>
                </a:lnTo>
                <a:lnTo>
                  <a:pt x="41" y="31"/>
                </a:lnTo>
                <a:lnTo>
                  <a:pt x="41" y="29"/>
                </a:lnTo>
                <a:lnTo>
                  <a:pt x="39" y="26"/>
                </a:lnTo>
                <a:lnTo>
                  <a:pt x="37" y="22"/>
                </a:lnTo>
                <a:lnTo>
                  <a:pt x="37" y="22"/>
                </a:lnTo>
                <a:lnTo>
                  <a:pt x="37" y="20"/>
                </a:lnTo>
                <a:lnTo>
                  <a:pt x="39" y="20"/>
                </a:lnTo>
                <a:lnTo>
                  <a:pt x="41" y="18"/>
                </a:lnTo>
                <a:lnTo>
                  <a:pt x="43" y="16"/>
                </a:lnTo>
                <a:lnTo>
                  <a:pt x="43" y="16"/>
                </a:lnTo>
                <a:lnTo>
                  <a:pt x="45" y="12"/>
                </a:lnTo>
                <a:lnTo>
                  <a:pt x="51" y="10"/>
                </a:lnTo>
                <a:lnTo>
                  <a:pt x="55" y="10"/>
                </a:lnTo>
                <a:lnTo>
                  <a:pt x="59" y="10"/>
                </a:lnTo>
                <a:lnTo>
                  <a:pt x="59" y="10"/>
                </a:lnTo>
                <a:lnTo>
                  <a:pt x="63" y="14"/>
                </a:lnTo>
                <a:lnTo>
                  <a:pt x="65" y="16"/>
                </a:lnTo>
                <a:lnTo>
                  <a:pt x="63" y="20"/>
                </a:lnTo>
                <a:lnTo>
                  <a:pt x="63" y="20"/>
                </a:lnTo>
                <a:lnTo>
                  <a:pt x="63" y="22"/>
                </a:lnTo>
                <a:lnTo>
                  <a:pt x="63" y="26"/>
                </a:lnTo>
                <a:lnTo>
                  <a:pt x="71" y="35"/>
                </a:lnTo>
                <a:lnTo>
                  <a:pt x="71" y="35"/>
                </a:lnTo>
                <a:lnTo>
                  <a:pt x="82" y="26"/>
                </a:lnTo>
                <a:lnTo>
                  <a:pt x="82" y="26"/>
                </a:lnTo>
                <a:lnTo>
                  <a:pt x="84" y="20"/>
                </a:lnTo>
                <a:lnTo>
                  <a:pt x="84" y="20"/>
                </a:lnTo>
                <a:lnTo>
                  <a:pt x="80" y="16"/>
                </a:lnTo>
                <a:lnTo>
                  <a:pt x="73" y="10"/>
                </a:lnTo>
                <a:lnTo>
                  <a:pt x="73" y="1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7" name="Freeform 114"/>
          <p:cNvSpPr>
            <a:spLocks/>
          </p:cNvSpPr>
          <p:nvPr/>
        </p:nvSpPr>
        <p:spPr bwMode="auto">
          <a:xfrm>
            <a:off x="3235616" y="4400779"/>
            <a:ext cx="376339" cy="533882"/>
          </a:xfrm>
          <a:custGeom>
            <a:avLst/>
            <a:gdLst>
              <a:gd name="T0" fmla="*/ 37 w 168"/>
              <a:gd name="T1" fmla="*/ 176 h 243"/>
              <a:gd name="T2" fmla="*/ 47 w 168"/>
              <a:gd name="T3" fmla="*/ 184 h 243"/>
              <a:gd name="T4" fmla="*/ 53 w 168"/>
              <a:gd name="T5" fmla="*/ 184 h 243"/>
              <a:gd name="T6" fmla="*/ 63 w 168"/>
              <a:gd name="T7" fmla="*/ 192 h 243"/>
              <a:gd name="T8" fmla="*/ 72 w 168"/>
              <a:gd name="T9" fmla="*/ 198 h 243"/>
              <a:gd name="T10" fmla="*/ 78 w 168"/>
              <a:gd name="T11" fmla="*/ 208 h 243"/>
              <a:gd name="T12" fmla="*/ 82 w 168"/>
              <a:gd name="T13" fmla="*/ 215 h 243"/>
              <a:gd name="T14" fmla="*/ 98 w 168"/>
              <a:gd name="T15" fmla="*/ 217 h 243"/>
              <a:gd name="T16" fmla="*/ 106 w 168"/>
              <a:gd name="T17" fmla="*/ 217 h 243"/>
              <a:gd name="T18" fmla="*/ 123 w 168"/>
              <a:gd name="T19" fmla="*/ 219 h 243"/>
              <a:gd name="T20" fmla="*/ 121 w 168"/>
              <a:gd name="T21" fmla="*/ 231 h 243"/>
              <a:gd name="T22" fmla="*/ 123 w 168"/>
              <a:gd name="T23" fmla="*/ 239 h 243"/>
              <a:gd name="T24" fmla="*/ 127 w 168"/>
              <a:gd name="T25" fmla="*/ 243 h 243"/>
              <a:gd name="T26" fmla="*/ 133 w 168"/>
              <a:gd name="T27" fmla="*/ 223 h 243"/>
              <a:gd name="T28" fmla="*/ 133 w 168"/>
              <a:gd name="T29" fmla="*/ 192 h 243"/>
              <a:gd name="T30" fmla="*/ 129 w 168"/>
              <a:gd name="T31" fmla="*/ 176 h 243"/>
              <a:gd name="T32" fmla="*/ 137 w 168"/>
              <a:gd name="T33" fmla="*/ 172 h 243"/>
              <a:gd name="T34" fmla="*/ 133 w 168"/>
              <a:gd name="T35" fmla="*/ 166 h 243"/>
              <a:gd name="T36" fmla="*/ 133 w 168"/>
              <a:gd name="T37" fmla="*/ 157 h 243"/>
              <a:gd name="T38" fmla="*/ 161 w 168"/>
              <a:gd name="T39" fmla="*/ 155 h 243"/>
              <a:gd name="T40" fmla="*/ 168 w 168"/>
              <a:gd name="T41" fmla="*/ 147 h 243"/>
              <a:gd name="T42" fmla="*/ 161 w 168"/>
              <a:gd name="T43" fmla="*/ 139 h 243"/>
              <a:gd name="T44" fmla="*/ 166 w 168"/>
              <a:gd name="T45" fmla="*/ 129 h 243"/>
              <a:gd name="T46" fmla="*/ 159 w 168"/>
              <a:gd name="T47" fmla="*/ 110 h 243"/>
              <a:gd name="T48" fmla="*/ 163 w 168"/>
              <a:gd name="T49" fmla="*/ 94 h 243"/>
              <a:gd name="T50" fmla="*/ 147 w 168"/>
              <a:gd name="T51" fmla="*/ 92 h 243"/>
              <a:gd name="T52" fmla="*/ 127 w 168"/>
              <a:gd name="T53" fmla="*/ 82 h 243"/>
              <a:gd name="T54" fmla="*/ 102 w 168"/>
              <a:gd name="T55" fmla="*/ 80 h 243"/>
              <a:gd name="T56" fmla="*/ 94 w 168"/>
              <a:gd name="T57" fmla="*/ 74 h 243"/>
              <a:gd name="T58" fmla="*/ 92 w 168"/>
              <a:gd name="T59" fmla="*/ 57 h 243"/>
              <a:gd name="T60" fmla="*/ 88 w 168"/>
              <a:gd name="T61" fmla="*/ 51 h 243"/>
              <a:gd name="T62" fmla="*/ 82 w 168"/>
              <a:gd name="T63" fmla="*/ 49 h 243"/>
              <a:gd name="T64" fmla="*/ 84 w 168"/>
              <a:gd name="T65" fmla="*/ 41 h 243"/>
              <a:gd name="T66" fmla="*/ 86 w 168"/>
              <a:gd name="T67" fmla="*/ 27 h 243"/>
              <a:gd name="T68" fmla="*/ 102 w 168"/>
              <a:gd name="T69" fmla="*/ 12 h 243"/>
              <a:gd name="T70" fmla="*/ 104 w 168"/>
              <a:gd name="T71" fmla="*/ 10 h 243"/>
              <a:gd name="T72" fmla="*/ 108 w 168"/>
              <a:gd name="T73" fmla="*/ 0 h 243"/>
              <a:gd name="T74" fmla="*/ 96 w 168"/>
              <a:gd name="T75" fmla="*/ 6 h 243"/>
              <a:gd name="T76" fmla="*/ 86 w 168"/>
              <a:gd name="T77" fmla="*/ 10 h 243"/>
              <a:gd name="T78" fmla="*/ 70 w 168"/>
              <a:gd name="T79" fmla="*/ 18 h 243"/>
              <a:gd name="T80" fmla="*/ 65 w 168"/>
              <a:gd name="T81" fmla="*/ 20 h 243"/>
              <a:gd name="T82" fmla="*/ 53 w 168"/>
              <a:gd name="T83" fmla="*/ 23 h 243"/>
              <a:gd name="T84" fmla="*/ 49 w 168"/>
              <a:gd name="T85" fmla="*/ 39 h 243"/>
              <a:gd name="T86" fmla="*/ 39 w 168"/>
              <a:gd name="T87" fmla="*/ 49 h 243"/>
              <a:gd name="T88" fmla="*/ 27 w 168"/>
              <a:gd name="T89" fmla="*/ 63 h 243"/>
              <a:gd name="T90" fmla="*/ 25 w 168"/>
              <a:gd name="T91" fmla="*/ 67 h 243"/>
              <a:gd name="T92" fmla="*/ 18 w 168"/>
              <a:gd name="T93" fmla="*/ 80 h 243"/>
              <a:gd name="T94" fmla="*/ 23 w 168"/>
              <a:gd name="T95" fmla="*/ 92 h 243"/>
              <a:gd name="T96" fmla="*/ 23 w 168"/>
              <a:gd name="T97" fmla="*/ 100 h 243"/>
              <a:gd name="T98" fmla="*/ 25 w 168"/>
              <a:gd name="T99" fmla="*/ 123 h 243"/>
              <a:gd name="T100" fmla="*/ 21 w 168"/>
              <a:gd name="T101" fmla="*/ 135 h 243"/>
              <a:gd name="T102" fmla="*/ 10 w 168"/>
              <a:gd name="T103" fmla="*/ 145 h 243"/>
              <a:gd name="T104" fmla="*/ 4 w 168"/>
              <a:gd name="T105" fmla="*/ 153 h 243"/>
              <a:gd name="T106" fmla="*/ 0 w 168"/>
              <a:gd name="T107" fmla="*/ 159 h 243"/>
              <a:gd name="T108" fmla="*/ 16 w 168"/>
              <a:gd name="T109" fmla="*/ 17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243">
                <a:moveTo>
                  <a:pt x="27" y="176"/>
                </a:moveTo>
                <a:lnTo>
                  <a:pt x="27" y="176"/>
                </a:lnTo>
                <a:lnTo>
                  <a:pt x="33" y="178"/>
                </a:lnTo>
                <a:lnTo>
                  <a:pt x="37" y="176"/>
                </a:lnTo>
                <a:lnTo>
                  <a:pt x="37" y="176"/>
                </a:lnTo>
                <a:lnTo>
                  <a:pt x="37" y="176"/>
                </a:lnTo>
                <a:lnTo>
                  <a:pt x="41" y="178"/>
                </a:lnTo>
                <a:lnTo>
                  <a:pt x="47" y="184"/>
                </a:lnTo>
                <a:lnTo>
                  <a:pt x="47" y="184"/>
                </a:lnTo>
                <a:lnTo>
                  <a:pt x="47" y="186"/>
                </a:lnTo>
                <a:lnTo>
                  <a:pt x="47" y="186"/>
                </a:lnTo>
                <a:lnTo>
                  <a:pt x="53" y="184"/>
                </a:lnTo>
                <a:lnTo>
                  <a:pt x="59" y="184"/>
                </a:lnTo>
                <a:lnTo>
                  <a:pt x="59" y="184"/>
                </a:lnTo>
                <a:lnTo>
                  <a:pt x="61" y="188"/>
                </a:lnTo>
                <a:lnTo>
                  <a:pt x="63" y="192"/>
                </a:lnTo>
                <a:lnTo>
                  <a:pt x="65" y="196"/>
                </a:lnTo>
                <a:lnTo>
                  <a:pt x="67" y="196"/>
                </a:lnTo>
                <a:lnTo>
                  <a:pt x="67" y="196"/>
                </a:lnTo>
                <a:lnTo>
                  <a:pt x="72" y="198"/>
                </a:lnTo>
                <a:lnTo>
                  <a:pt x="74" y="200"/>
                </a:lnTo>
                <a:lnTo>
                  <a:pt x="76" y="206"/>
                </a:lnTo>
                <a:lnTo>
                  <a:pt x="76" y="206"/>
                </a:lnTo>
                <a:lnTo>
                  <a:pt x="78" y="208"/>
                </a:lnTo>
                <a:lnTo>
                  <a:pt x="80" y="210"/>
                </a:lnTo>
                <a:lnTo>
                  <a:pt x="82" y="213"/>
                </a:lnTo>
                <a:lnTo>
                  <a:pt x="82" y="215"/>
                </a:lnTo>
                <a:lnTo>
                  <a:pt x="82" y="215"/>
                </a:lnTo>
                <a:lnTo>
                  <a:pt x="82" y="217"/>
                </a:lnTo>
                <a:lnTo>
                  <a:pt x="84" y="217"/>
                </a:lnTo>
                <a:lnTo>
                  <a:pt x="90" y="219"/>
                </a:lnTo>
                <a:lnTo>
                  <a:pt x="98" y="217"/>
                </a:lnTo>
                <a:lnTo>
                  <a:pt x="98" y="217"/>
                </a:lnTo>
                <a:lnTo>
                  <a:pt x="102" y="215"/>
                </a:lnTo>
                <a:lnTo>
                  <a:pt x="106" y="217"/>
                </a:lnTo>
                <a:lnTo>
                  <a:pt x="106" y="217"/>
                </a:lnTo>
                <a:lnTo>
                  <a:pt x="110" y="217"/>
                </a:lnTo>
                <a:lnTo>
                  <a:pt x="116" y="215"/>
                </a:lnTo>
                <a:lnTo>
                  <a:pt x="116" y="215"/>
                </a:lnTo>
                <a:lnTo>
                  <a:pt x="123" y="219"/>
                </a:lnTo>
                <a:lnTo>
                  <a:pt x="125" y="221"/>
                </a:lnTo>
                <a:lnTo>
                  <a:pt x="127" y="225"/>
                </a:lnTo>
                <a:lnTo>
                  <a:pt x="127" y="225"/>
                </a:lnTo>
                <a:lnTo>
                  <a:pt x="121" y="231"/>
                </a:lnTo>
                <a:lnTo>
                  <a:pt x="119" y="233"/>
                </a:lnTo>
                <a:lnTo>
                  <a:pt x="119" y="237"/>
                </a:lnTo>
                <a:lnTo>
                  <a:pt x="119" y="237"/>
                </a:lnTo>
                <a:lnTo>
                  <a:pt x="123" y="239"/>
                </a:lnTo>
                <a:lnTo>
                  <a:pt x="127" y="243"/>
                </a:lnTo>
                <a:lnTo>
                  <a:pt x="127" y="243"/>
                </a:lnTo>
                <a:lnTo>
                  <a:pt x="127" y="243"/>
                </a:lnTo>
                <a:lnTo>
                  <a:pt x="127" y="243"/>
                </a:lnTo>
                <a:lnTo>
                  <a:pt x="131" y="241"/>
                </a:lnTo>
                <a:lnTo>
                  <a:pt x="133" y="235"/>
                </a:lnTo>
                <a:lnTo>
                  <a:pt x="133" y="223"/>
                </a:lnTo>
                <a:lnTo>
                  <a:pt x="133" y="223"/>
                </a:lnTo>
                <a:lnTo>
                  <a:pt x="137" y="204"/>
                </a:lnTo>
                <a:lnTo>
                  <a:pt x="137" y="204"/>
                </a:lnTo>
                <a:lnTo>
                  <a:pt x="135" y="198"/>
                </a:lnTo>
                <a:lnTo>
                  <a:pt x="133" y="192"/>
                </a:lnTo>
                <a:lnTo>
                  <a:pt x="129" y="186"/>
                </a:lnTo>
                <a:lnTo>
                  <a:pt x="127" y="180"/>
                </a:lnTo>
                <a:lnTo>
                  <a:pt x="127" y="180"/>
                </a:lnTo>
                <a:lnTo>
                  <a:pt x="129" y="176"/>
                </a:lnTo>
                <a:lnTo>
                  <a:pt x="131" y="174"/>
                </a:lnTo>
                <a:lnTo>
                  <a:pt x="133" y="174"/>
                </a:lnTo>
                <a:lnTo>
                  <a:pt x="137" y="172"/>
                </a:lnTo>
                <a:lnTo>
                  <a:pt x="137" y="172"/>
                </a:lnTo>
                <a:lnTo>
                  <a:pt x="139" y="170"/>
                </a:lnTo>
                <a:lnTo>
                  <a:pt x="139" y="168"/>
                </a:lnTo>
                <a:lnTo>
                  <a:pt x="133" y="166"/>
                </a:lnTo>
                <a:lnTo>
                  <a:pt x="133" y="166"/>
                </a:lnTo>
                <a:lnTo>
                  <a:pt x="131" y="163"/>
                </a:lnTo>
                <a:lnTo>
                  <a:pt x="131" y="159"/>
                </a:lnTo>
                <a:lnTo>
                  <a:pt x="131" y="159"/>
                </a:lnTo>
                <a:lnTo>
                  <a:pt x="133" y="157"/>
                </a:lnTo>
                <a:lnTo>
                  <a:pt x="139" y="157"/>
                </a:lnTo>
                <a:lnTo>
                  <a:pt x="151" y="157"/>
                </a:lnTo>
                <a:lnTo>
                  <a:pt x="151" y="157"/>
                </a:lnTo>
                <a:lnTo>
                  <a:pt x="161" y="155"/>
                </a:lnTo>
                <a:lnTo>
                  <a:pt x="168" y="151"/>
                </a:lnTo>
                <a:lnTo>
                  <a:pt x="168" y="151"/>
                </a:lnTo>
                <a:lnTo>
                  <a:pt x="168" y="149"/>
                </a:lnTo>
                <a:lnTo>
                  <a:pt x="168" y="147"/>
                </a:lnTo>
                <a:lnTo>
                  <a:pt x="166" y="145"/>
                </a:lnTo>
                <a:lnTo>
                  <a:pt x="166" y="145"/>
                </a:lnTo>
                <a:lnTo>
                  <a:pt x="163" y="141"/>
                </a:lnTo>
                <a:lnTo>
                  <a:pt x="161" y="139"/>
                </a:lnTo>
                <a:lnTo>
                  <a:pt x="166" y="133"/>
                </a:lnTo>
                <a:lnTo>
                  <a:pt x="166" y="133"/>
                </a:lnTo>
                <a:lnTo>
                  <a:pt x="166" y="131"/>
                </a:lnTo>
                <a:lnTo>
                  <a:pt x="166" y="129"/>
                </a:lnTo>
                <a:lnTo>
                  <a:pt x="159" y="123"/>
                </a:lnTo>
                <a:lnTo>
                  <a:pt x="159" y="123"/>
                </a:lnTo>
                <a:lnTo>
                  <a:pt x="157" y="116"/>
                </a:lnTo>
                <a:lnTo>
                  <a:pt x="159" y="110"/>
                </a:lnTo>
                <a:lnTo>
                  <a:pt x="159" y="102"/>
                </a:lnTo>
                <a:lnTo>
                  <a:pt x="163" y="96"/>
                </a:lnTo>
                <a:lnTo>
                  <a:pt x="163" y="96"/>
                </a:lnTo>
                <a:lnTo>
                  <a:pt x="163" y="94"/>
                </a:lnTo>
                <a:lnTo>
                  <a:pt x="163" y="92"/>
                </a:lnTo>
                <a:lnTo>
                  <a:pt x="159" y="90"/>
                </a:lnTo>
                <a:lnTo>
                  <a:pt x="147" y="92"/>
                </a:lnTo>
                <a:lnTo>
                  <a:pt x="147" y="92"/>
                </a:lnTo>
                <a:lnTo>
                  <a:pt x="141" y="92"/>
                </a:lnTo>
                <a:lnTo>
                  <a:pt x="135" y="90"/>
                </a:lnTo>
                <a:lnTo>
                  <a:pt x="131" y="86"/>
                </a:lnTo>
                <a:lnTo>
                  <a:pt x="127" y="82"/>
                </a:lnTo>
                <a:lnTo>
                  <a:pt x="127" y="82"/>
                </a:lnTo>
                <a:lnTo>
                  <a:pt x="123" y="80"/>
                </a:lnTo>
                <a:lnTo>
                  <a:pt x="116" y="80"/>
                </a:lnTo>
                <a:lnTo>
                  <a:pt x="102" y="80"/>
                </a:lnTo>
                <a:lnTo>
                  <a:pt x="102" y="80"/>
                </a:lnTo>
                <a:lnTo>
                  <a:pt x="98" y="80"/>
                </a:lnTo>
                <a:lnTo>
                  <a:pt x="96" y="78"/>
                </a:lnTo>
                <a:lnTo>
                  <a:pt x="94" y="74"/>
                </a:lnTo>
                <a:lnTo>
                  <a:pt x="94" y="67"/>
                </a:lnTo>
                <a:lnTo>
                  <a:pt x="94" y="61"/>
                </a:lnTo>
                <a:lnTo>
                  <a:pt x="94" y="61"/>
                </a:lnTo>
                <a:lnTo>
                  <a:pt x="92" y="57"/>
                </a:lnTo>
                <a:lnTo>
                  <a:pt x="90" y="55"/>
                </a:lnTo>
                <a:lnTo>
                  <a:pt x="88" y="53"/>
                </a:lnTo>
                <a:lnTo>
                  <a:pt x="88" y="51"/>
                </a:lnTo>
                <a:lnTo>
                  <a:pt x="88" y="51"/>
                </a:lnTo>
                <a:lnTo>
                  <a:pt x="86" y="49"/>
                </a:lnTo>
                <a:lnTo>
                  <a:pt x="86" y="49"/>
                </a:lnTo>
                <a:lnTo>
                  <a:pt x="82" y="49"/>
                </a:lnTo>
                <a:lnTo>
                  <a:pt x="82" y="49"/>
                </a:lnTo>
                <a:lnTo>
                  <a:pt x="80" y="47"/>
                </a:lnTo>
                <a:lnTo>
                  <a:pt x="80" y="47"/>
                </a:lnTo>
                <a:lnTo>
                  <a:pt x="84" y="41"/>
                </a:lnTo>
                <a:lnTo>
                  <a:pt x="84" y="41"/>
                </a:lnTo>
                <a:lnTo>
                  <a:pt x="84" y="37"/>
                </a:lnTo>
                <a:lnTo>
                  <a:pt x="86" y="31"/>
                </a:lnTo>
                <a:lnTo>
                  <a:pt x="86" y="31"/>
                </a:lnTo>
                <a:lnTo>
                  <a:pt x="86" y="27"/>
                </a:lnTo>
                <a:lnTo>
                  <a:pt x="90" y="23"/>
                </a:lnTo>
                <a:lnTo>
                  <a:pt x="98" y="14"/>
                </a:lnTo>
                <a:lnTo>
                  <a:pt x="98" y="14"/>
                </a:lnTo>
                <a:lnTo>
                  <a:pt x="102" y="12"/>
                </a:lnTo>
                <a:lnTo>
                  <a:pt x="102" y="12"/>
                </a:lnTo>
                <a:lnTo>
                  <a:pt x="102" y="10"/>
                </a:lnTo>
                <a:lnTo>
                  <a:pt x="104" y="10"/>
                </a:lnTo>
                <a:lnTo>
                  <a:pt x="104" y="10"/>
                </a:lnTo>
                <a:lnTo>
                  <a:pt x="108" y="8"/>
                </a:lnTo>
                <a:lnTo>
                  <a:pt x="112" y="6"/>
                </a:lnTo>
                <a:lnTo>
                  <a:pt x="110" y="2"/>
                </a:lnTo>
                <a:lnTo>
                  <a:pt x="108" y="0"/>
                </a:lnTo>
                <a:lnTo>
                  <a:pt x="108" y="0"/>
                </a:lnTo>
                <a:lnTo>
                  <a:pt x="104" y="0"/>
                </a:lnTo>
                <a:lnTo>
                  <a:pt x="100" y="2"/>
                </a:lnTo>
                <a:lnTo>
                  <a:pt x="96" y="6"/>
                </a:lnTo>
                <a:lnTo>
                  <a:pt x="92" y="8"/>
                </a:lnTo>
                <a:lnTo>
                  <a:pt x="92" y="8"/>
                </a:lnTo>
                <a:lnTo>
                  <a:pt x="88" y="8"/>
                </a:lnTo>
                <a:lnTo>
                  <a:pt x="86" y="10"/>
                </a:lnTo>
                <a:lnTo>
                  <a:pt x="80" y="14"/>
                </a:lnTo>
                <a:lnTo>
                  <a:pt x="80" y="14"/>
                </a:lnTo>
                <a:lnTo>
                  <a:pt x="72" y="16"/>
                </a:lnTo>
                <a:lnTo>
                  <a:pt x="70" y="18"/>
                </a:lnTo>
                <a:lnTo>
                  <a:pt x="67" y="20"/>
                </a:lnTo>
                <a:lnTo>
                  <a:pt x="67" y="20"/>
                </a:lnTo>
                <a:lnTo>
                  <a:pt x="67" y="20"/>
                </a:lnTo>
                <a:lnTo>
                  <a:pt x="65" y="20"/>
                </a:lnTo>
                <a:lnTo>
                  <a:pt x="61" y="18"/>
                </a:lnTo>
                <a:lnTo>
                  <a:pt x="61" y="18"/>
                </a:lnTo>
                <a:lnTo>
                  <a:pt x="57" y="18"/>
                </a:lnTo>
                <a:lnTo>
                  <a:pt x="53" y="23"/>
                </a:lnTo>
                <a:lnTo>
                  <a:pt x="49" y="27"/>
                </a:lnTo>
                <a:lnTo>
                  <a:pt x="47" y="31"/>
                </a:lnTo>
                <a:lnTo>
                  <a:pt x="47" y="31"/>
                </a:lnTo>
                <a:lnTo>
                  <a:pt x="49" y="39"/>
                </a:lnTo>
                <a:lnTo>
                  <a:pt x="47" y="41"/>
                </a:lnTo>
                <a:lnTo>
                  <a:pt x="43" y="45"/>
                </a:lnTo>
                <a:lnTo>
                  <a:pt x="43" y="45"/>
                </a:lnTo>
                <a:lnTo>
                  <a:pt x="39" y="49"/>
                </a:lnTo>
                <a:lnTo>
                  <a:pt x="35" y="53"/>
                </a:lnTo>
                <a:lnTo>
                  <a:pt x="29" y="61"/>
                </a:lnTo>
                <a:lnTo>
                  <a:pt x="29" y="61"/>
                </a:lnTo>
                <a:lnTo>
                  <a:pt x="27" y="63"/>
                </a:lnTo>
                <a:lnTo>
                  <a:pt x="27" y="61"/>
                </a:lnTo>
                <a:lnTo>
                  <a:pt x="27" y="61"/>
                </a:lnTo>
                <a:lnTo>
                  <a:pt x="25" y="67"/>
                </a:lnTo>
                <a:lnTo>
                  <a:pt x="25" y="67"/>
                </a:lnTo>
                <a:lnTo>
                  <a:pt x="14" y="76"/>
                </a:lnTo>
                <a:lnTo>
                  <a:pt x="14" y="76"/>
                </a:lnTo>
                <a:lnTo>
                  <a:pt x="18" y="80"/>
                </a:lnTo>
                <a:lnTo>
                  <a:pt x="18" y="80"/>
                </a:lnTo>
                <a:lnTo>
                  <a:pt x="21" y="84"/>
                </a:lnTo>
                <a:lnTo>
                  <a:pt x="21" y="88"/>
                </a:lnTo>
                <a:lnTo>
                  <a:pt x="23" y="92"/>
                </a:lnTo>
                <a:lnTo>
                  <a:pt x="23" y="92"/>
                </a:lnTo>
                <a:lnTo>
                  <a:pt x="23" y="96"/>
                </a:lnTo>
                <a:lnTo>
                  <a:pt x="23" y="98"/>
                </a:lnTo>
                <a:lnTo>
                  <a:pt x="23" y="100"/>
                </a:lnTo>
                <a:lnTo>
                  <a:pt x="23" y="100"/>
                </a:lnTo>
                <a:lnTo>
                  <a:pt x="21" y="104"/>
                </a:lnTo>
                <a:lnTo>
                  <a:pt x="21" y="110"/>
                </a:lnTo>
                <a:lnTo>
                  <a:pt x="23" y="119"/>
                </a:lnTo>
                <a:lnTo>
                  <a:pt x="25" y="123"/>
                </a:lnTo>
                <a:lnTo>
                  <a:pt x="25" y="123"/>
                </a:lnTo>
                <a:lnTo>
                  <a:pt x="25" y="125"/>
                </a:lnTo>
                <a:lnTo>
                  <a:pt x="25" y="127"/>
                </a:lnTo>
                <a:lnTo>
                  <a:pt x="21" y="135"/>
                </a:lnTo>
                <a:lnTo>
                  <a:pt x="21" y="135"/>
                </a:lnTo>
                <a:lnTo>
                  <a:pt x="16" y="141"/>
                </a:lnTo>
                <a:lnTo>
                  <a:pt x="12" y="143"/>
                </a:lnTo>
                <a:lnTo>
                  <a:pt x="10" y="145"/>
                </a:lnTo>
                <a:lnTo>
                  <a:pt x="10" y="145"/>
                </a:lnTo>
                <a:lnTo>
                  <a:pt x="6" y="145"/>
                </a:lnTo>
                <a:lnTo>
                  <a:pt x="4" y="149"/>
                </a:lnTo>
                <a:lnTo>
                  <a:pt x="4" y="153"/>
                </a:lnTo>
                <a:lnTo>
                  <a:pt x="2" y="153"/>
                </a:lnTo>
                <a:lnTo>
                  <a:pt x="2" y="153"/>
                </a:lnTo>
                <a:lnTo>
                  <a:pt x="0" y="155"/>
                </a:lnTo>
                <a:lnTo>
                  <a:pt x="0" y="159"/>
                </a:lnTo>
                <a:lnTo>
                  <a:pt x="0" y="159"/>
                </a:lnTo>
                <a:lnTo>
                  <a:pt x="8" y="166"/>
                </a:lnTo>
                <a:lnTo>
                  <a:pt x="16" y="170"/>
                </a:lnTo>
                <a:lnTo>
                  <a:pt x="16" y="170"/>
                </a:lnTo>
                <a:lnTo>
                  <a:pt x="21" y="172"/>
                </a:lnTo>
                <a:lnTo>
                  <a:pt x="27" y="176"/>
                </a:lnTo>
                <a:lnTo>
                  <a:pt x="27" y="17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8" name="Freeform 115"/>
          <p:cNvSpPr>
            <a:spLocks/>
          </p:cNvSpPr>
          <p:nvPr/>
        </p:nvSpPr>
        <p:spPr bwMode="auto">
          <a:xfrm>
            <a:off x="3533554" y="5114823"/>
            <a:ext cx="383061" cy="430623"/>
          </a:xfrm>
          <a:custGeom>
            <a:avLst/>
            <a:gdLst>
              <a:gd name="T0" fmla="*/ 167 w 171"/>
              <a:gd name="T1" fmla="*/ 114 h 196"/>
              <a:gd name="T2" fmla="*/ 161 w 171"/>
              <a:gd name="T3" fmla="*/ 104 h 196"/>
              <a:gd name="T4" fmla="*/ 159 w 171"/>
              <a:gd name="T5" fmla="*/ 98 h 196"/>
              <a:gd name="T6" fmla="*/ 151 w 171"/>
              <a:gd name="T7" fmla="*/ 98 h 196"/>
              <a:gd name="T8" fmla="*/ 137 w 171"/>
              <a:gd name="T9" fmla="*/ 94 h 196"/>
              <a:gd name="T10" fmla="*/ 133 w 171"/>
              <a:gd name="T11" fmla="*/ 84 h 196"/>
              <a:gd name="T12" fmla="*/ 133 w 171"/>
              <a:gd name="T13" fmla="*/ 78 h 196"/>
              <a:gd name="T14" fmla="*/ 131 w 171"/>
              <a:gd name="T15" fmla="*/ 71 h 196"/>
              <a:gd name="T16" fmla="*/ 131 w 171"/>
              <a:gd name="T17" fmla="*/ 63 h 196"/>
              <a:gd name="T18" fmla="*/ 126 w 171"/>
              <a:gd name="T19" fmla="*/ 57 h 196"/>
              <a:gd name="T20" fmla="*/ 112 w 171"/>
              <a:gd name="T21" fmla="*/ 55 h 196"/>
              <a:gd name="T22" fmla="*/ 108 w 171"/>
              <a:gd name="T23" fmla="*/ 51 h 196"/>
              <a:gd name="T24" fmla="*/ 98 w 171"/>
              <a:gd name="T25" fmla="*/ 49 h 196"/>
              <a:gd name="T26" fmla="*/ 96 w 171"/>
              <a:gd name="T27" fmla="*/ 43 h 196"/>
              <a:gd name="T28" fmla="*/ 90 w 171"/>
              <a:gd name="T29" fmla="*/ 43 h 196"/>
              <a:gd name="T30" fmla="*/ 84 w 171"/>
              <a:gd name="T31" fmla="*/ 41 h 196"/>
              <a:gd name="T32" fmla="*/ 75 w 171"/>
              <a:gd name="T33" fmla="*/ 39 h 196"/>
              <a:gd name="T34" fmla="*/ 63 w 171"/>
              <a:gd name="T35" fmla="*/ 24 h 196"/>
              <a:gd name="T36" fmla="*/ 61 w 171"/>
              <a:gd name="T37" fmla="*/ 2 h 196"/>
              <a:gd name="T38" fmla="*/ 49 w 171"/>
              <a:gd name="T39" fmla="*/ 2 h 196"/>
              <a:gd name="T40" fmla="*/ 30 w 171"/>
              <a:gd name="T41" fmla="*/ 10 h 196"/>
              <a:gd name="T42" fmla="*/ 20 w 171"/>
              <a:gd name="T43" fmla="*/ 16 h 196"/>
              <a:gd name="T44" fmla="*/ 8 w 171"/>
              <a:gd name="T45" fmla="*/ 18 h 196"/>
              <a:gd name="T46" fmla="*/ 2 w 171"/>
              <a:gd name="T47" fmla="*/ 18 h 196"/>
              <a:gd name="T48" fmla="*/ 12 w 171"/>
              <a:gd name="T49" fmla="*/ 41 h 196"/>
              <a:gd name="T50" fmla="*/ 8 w 171"/>
              <a:gd name="T51" fmla="*/ 45 h 196"/>
              <a:gd name="T52" fmla="*/ 10 w 171"/>
              <a:gd name="T53" fmla="*/ 65 h 196"/>
              <a:gd name="T54" fmla="*/ 6 w 171"/>
              <a:gd name="T55" fmla="*/ 75 h 196"/>
              <a:gd name="T56" fmla="*/ 6 w 171"/>
              <a:gd name="T57" fmla="*/ 80 h 196"/>
              <a:gd name="T58" fmla="*/ 4 w 171"/>
              <a:gd name="T59" fmla="*/ 90 h 196"/>
              <a:gd name="T60" fmla="*/ 8 w 171"/>
              <a:gd name="T61" fmla="*/ 96 h 196"/>
              <a:gd name="T62" fmla="*/ 6 w 171"/>
              <a:gd name="T63" fmla="*/ 104 h 196"/>
              <a:gd name="T64" fmla="*/ 0 w 171"/>
              <a:gd name="T65" fmla="*/ 110 h 196"/>
              <a:gd name="T66" fmla="*/ 2 w 171"/>
              <a:gd name="T67" fmla="*/ 116 h 196"/>
              <a:gd name="T68" fmla="*/ 8 w 171"/>
              <a:gd name="T69" fmla="*/ 124 h 196"/>
              <a:gd name="T70" fmla="*/ 8 w 171"/>
              <a:gd name="T71" fmla="*/ 137 h 196"/>
              <a:gd name="T72" fmla="*/ 16 w 171"/>
              <a:gd name="T73" fmla="*/ 143 h 196"/>
              <a:gd name="T74" fmla="*/ 14 w 171"/>
              <a:gd name="T75" fmla="*/ 147 h 196"/>
              <a:gd name="T76" fmla="*/ 12 w 171"/>
              <a:gd name="T77" fmla="*/ 155 h 196"/>
              <a:gd name="T78" fmla="*/ 12 w 171"/>
              <a:gd name="T79" fmla="*/ 161 h 196"/>
              <a:gd name="T80" fmla="*/ 18 w 171"/>
              <a:gd name="T81" fmla="*/ 169 h 196"/>
              <a:gd name="T82" fmla="*/ 22 w 171"/>
              <a:gd name="T83" fmla="*/ 180 h 196"/>
              <a:gd name="T84" fmla="*/ 24 w 171"/>
              <a:gd name="T85" fmla="*/ 190 h 196"/>
              <a:gd name="T86" fmla="*/ 28 w 171"/>
              <a:gd name="T87" fmla="*/ 196 h 196"/>
              <a:gd name="T88" fmla="*/ 45 w 171"/>
              <a:gd name="T89" fmla="*/ 186 h 196"/>
              <a:gd name="T90" fmla="*/ 53 w 171"/>
              <a:gd name="T91" fmla="*/ 184 h 196"/>
              <a:gd name="T92" fmla="*/ 65 w 171"/>
              <a:gd name="T93" fmla="*/ 186 h 196"/>
              <a:gd name="T94" fmla="*/ 73 w 171"/>
              <a:gd name="T95" fmla="*/ 192 h 196"/>
              <a:gd name="T96" fmla="*/ 82 w 171"/>
              <a:gd name="T97" fmla="*/ 184 h 196"/>
              <a:gd name="T98" fmla="*/ 90 w 171"/>
              <a:gd name="T99" fmla="*/ 182 h 196"/>
              <a:gd name="T100" fmla="*/ 102 w 171"/>
              <a:gd name="T101" fmla="*/ 180 h 196"/>
              <a:gd name="T102" fmla="*/ 104 w 171"/>
              <a:gd name="T103" fmla="*/ 161 h 196"/>
              <a:gd name="T104" fmla="*/ 114 w 171"/>
              <a:gd name="T105" fmla="*/ 147 h 196"/>
              <a:gd name="T106" fmla="*/ 124 w 171"/>
              <a:gd name="T107" fmla="*/ 145 h 196"/>
              <a:gd name="T108" fmla="*/ 139 w 171"/>
              <a:gd name="T109" fmla="*/ 143 h 196"/>
              <a:gd name="T110" fmla="*/ 153 w 171"/>
              <a:gd name="T111" fmla="*/ 143 h 196"/>
              <a:gd name="T112" fmla="*/ 161 w 171"/>
              <a:gd name="T113" fmla="*/ 149 h 196"/>
              <a:gd name="T114" fmla="*/ 167 w 171"/>
              <a:gd name="T115" fmla="*/ 141 h 196"/>
              <a:gd name="T116" fmla="*/ 169 w 171"/>
              <a:gd name="T117" fmla="*/ 129 h 196"/>
              <a:gd name="T118" fmla="*/ 169 w 171"/>
              <a:gd name="T119"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 h="196">
                <a:moveTo>
                  <a:pt x="169" y="118"/>
                </a:moveTo>
                <a:lnTo>
                  <a:pt x="169" y="118"/>
                </a:lnTo>
                <a:lnTo>
                  <a:pt x="167" y="114"/>
                </a:lnTo>
                <a:lnTo>
                  <a:pt x="165" y="112"/>
                </a:lnTo>
                <a:lnTo>
                  <a:pt x="163" y="108"/>
                </a:lnTo>
                <a:lnTo>
                  <a:pt x="161" y="104"/>
                </a:lnTo>
                <a:lnTo>
                  <a:pt x="161" y="104"/>
                </a:lnTo>
                <a:lnTo>
                  <a:pt x="161" y="100"/>
                </a:lnTo>
                <a:lnTo>
                  <a:pt x="159" y="98"/>
                </a:lnTo>
                <a:lnTo>
                  <a:pt x="155" y="98"/>
                </a:lnTo>
                <a:lnTo>
                  <a:pt x="151" y="98"/>
                </a:lnTo>
                <a:lnTo>
                  <a:pt x="151" y="98"/>
                </a:lnTo>
                <a:lnTo>
                  <a:pt x="145" y="98"/>
                </a:lnTo>
                <a:lnTo>
                  <a:pt x="139" y="96"/>
                </a:lnTo>
                <a:lnTo>
                  <a:pt x="137" y="94"/>
                </a:lnTo>
                <a:lnTo>
                  <a:pt x="135" y="90"/>
                </a:lnTo>
                <a:lnTo>
                  <a:pt x="135" y="90"/>
                </a:lnTo>
                <a:lnTo>
                  <a:pt x="133" y="84"/>
                </a:lnTo>
                <a:lnTo>
                  <a:pt x="131" y="80"/>
                </a:lnTo>
                <a:lnTo>
                  <a:pt x="133" y="78"/>
                </a:lnTo>
                <a:lnTo>
                  <a:pt x="133" y="78"/>
                </a:lnTo>
                <a:lnTo>
                  <a:pt x="135" y="75"/>
                </a:lnTo>
                <a:lnTo>
                  <a:pt x="133" y="73"/>
                </a:lnTo>
                <a:lnTo>
                  <a:pt x="131" y="71"/>
                </a:lnTo>
                <a:lnTo>
                  <a:pt x="131" y="67"/>
                </a:lnTo>
                <a:lnTo>
                  <a:pt x="131" y="67"/>
                </a:lnTo>
                <a:lnTo>
                  <a:pt x="131" y="63"/>
                </a:lnTo>
                <a:lnTo>
                  <a:pt x="131" y="61"/>
                </a:lnTo>
                <a:lnTo>
                  <a:pt x="126" y="57"/>
                </a:lnTo>
                <a:lnTo>
                  <a:pt x="126" y="57"/>
                </a:lnTo>
                <a:lnTo>
                  <a:pt x="122" y="57"/>
                </a:lnTo>
                <a:lnTo>
                  <a:pt x="116" y="57"/>
                </a:lnTo>
                <a:lnTo>
                  <a:pt x="112" y="55"/>
                </a:lnTo>
                <a:lnTo>
                  <a:pt x="110" y="53"/>
                </a:lnTo>
                <a:lnTo>
                  <a:pt x="110" y="53"/>
                </a:lnTo>
                <a:lnTo>
                  <a:pt x="108" y="51"/>
                </a:lnTo>
                <a:lnTo>
                  <a:pt x="106" y="49"/>
                </a:lnTo>
                <a:lnTo>
                  <a:pt x="98" y="49"/>
                </a:lnTo>
                <a:lnTo>
                  <a:pt x="98" y="49"/>
                </a:lnTo>
                <a:lnTo>
                  <a:pt x="96" y="47"/>
                </a:lnTo>
                <a:lnTo>
                  <a:pt x="96" y="45"/>
                </a:lnTo>
                <a:lnTo>
                  <a:pt x="96" y="43"/>
                </a:lnTo>
                <a:lnTo>
                  <a:pt x="92" y="43"/>
                </a:lnTo>
                <a:lnTo>
                  <a:pt x="92" y="43"/>
                </a:lnTo>
                <a:lnTo>
                  <a:pt x="90" y="43"/>
                </a:lnTo>
                <a:lnTo>
                  <a:pt x="88" y="43"/>
                </a:lnTo>
                <a:lnTo>
                  <a:pt x="86" y="41"/>
                </a:lnTo>
                <a:lnTo>
                  <a:pt x="84" y="41"/>
                </a:lnTo>
                <a:lnTo>
                  <a:pt x="84" y="41"/>
                </a:lnTo>
                <a:lnTo>
                  <a:pt x="77" y="41"/>
                </a:lnTo>
                <a:lnTo>
                  <a:pt x="75" y="39"/>
                </a:lnTo>
                <a:lnTo>
                  <a:pt x="65" y="31"/>
                </a:lnTo>
                <a:lnTo>
                  <a:pt x="65" y="31"/>
                </a:lnTo>
                <a:lnTo>
                  <a:pt x="63" y="24"/>
                </a:lnTo>
                <a:lnTo>
                  <a:pt x="61" y="14"/>
                </a:lnTo>
                <a:lnTo>
                  <a:pt x="61" y="2"/>
                </a:lnTo>
                <a:lnTo>
                  <a:pt x="61" y="2"/>
                </a:lnTo>
                <a:lnTo>
                  <a:pt x="61" y="0"/>
                </a:lnTo>
                <a:lnTo>
                  <a:pt x="57" y="0"/>
                </a:lnTo>
                <a:lnTo>
                  <a:pt x="49" y="2"/>
                </a:lnTo>
                <a:lnTo>
                  <a:pt x="49" y="2"/>
                </a:lnTo>
                <a:lnTo>
                  <a:pt x="41" y="4"/>
                </a:lnTo>
                <a:lnTo>
                  <a:pt x="30" y="10"/>
                </a:lnTo>
                <a:lnTo>
                  <a:pt x="30" y="10"/>
                </a:lnTo>
                <a:lnTo>
                  <a:pt x="24" y="12"/>
                </a:lnTo>
                <a:lnTo>
                  <a:pt x="20" y="16"/>
                </a:lnTo>
                <a:lnTo>
                  <a:pt x="20" y="16"/>
                </a:lnTo>
                <a:lnTo>
                  <a:pt x="14" y="18"/>
                </a:lnTo>
                <a:lnTo>
                  <a:pt x="8" y="18"/>
                </a:lnTo>
                <a:lnTo>
                  <a:pt x="8" y="18"/>
                </a:lnTo>
                <a:lnTo>
                  <a:pt x="2" y="18"/>
                </a:lnTo>
                <a:lnTo>
                  <a:pt x="2" y="18"/>
                </a:lnTo>
                <a:lnTo>
                  <a:pt x="12" y="39"/>
                </a:lnTo>
                <a:lnTo>
                  <a:pt x="12" y="39"/>
                </a:lnTo>
                <a:lnTo>
                  <a:pt x="12" y="41"/>
                </a:lnTo>
                <a:lnTo>
                  <a:pt x="12" y="43"/>
                </a:lnTo>
                <a:lnTo>
                  <a:pt x="8" y="45"/>
                </a:lnTo>
                <a:lnTo>
                  <a:pt x="8" y="45"/>
                </a:lnTo>
                <a:lnTo>
                  <a:pt x="8" y="49"/>
                </a:lnTo>
                <a:lnTo>
                  <a:pt x="8" y="55"/>
                </a:lnTo>
                <a:lnTo>
                  <a:pt x="10" y="65"/>
                </a:lnTo>
                <a:lnTo>
                  <a:pt x="10" y="65"/>
                </a:lnTo>
                <a:lnTo>
                  <a:pt x="8" y="73"/>
                </a:lnTo>
                <a:lnTo>
                  <a:pt x="6" y="75"/>
                </a:lnTo>
                <a:lnTo>
                  <a:pt x="6" y="78"/>
                </a:lnTo>
                <a:lnTo>
                  <a:pt x="6" y="78"/>
                </a:lnTo>
                <a:lnTo>
                  <a:pt x="6" y="80"/>
                </a:lnTo>
                <a:lnTo>
                  <a:pt x="6" y="84"/>
                </a:lnTo>
                <a:lnTo>
                  <a:pt x="4" y="90"/>
                </a:lnTo>
                <a:lnTo>
                  <a:pt x="4" y="90"/>
                </a:lnTo>
                <a:lnTo>
                  <a:pt x="4" y="92"/>
                </a:lnTo>
                <a:lnTo>
                  <a:pt x="6" y="94"/>
                </a:lnTo>
                <a:lnTo>
                  <a:pt x="8" y="96"/>
                </a:lnTo>
                <a:lnTo>
                  <a:pt x="8" y="98"/>
                </a:lnTo>
                <a:lnTo>
                  <a:pt x="8" y="98"/>
                </a:lnTo>
                <a:lnTo>
                  <a:pt x="6" y="104"/>
                </a:lnTo>
                <a:lnTo>
                  <a:pt x="2" y="108"/>
                </a:lnTo>
                <a:lnTo>
                  <a:pt x="2" y="108"/>
                </a:lnTo>
                <a:lnTo>
                  <a:pt x="0" y="110"/>
                </a:lnTo>
                <a:lnTo>
                  <a:pt x="0" y="114"/>
                </a:lnTo>
                <a:lnTo>
                  <a:pt x="0" y="114"/>
                </a:lnTo>
                <a:lnTo>
                  <a:pt x="2" y="116"/>
                </a:lnTo>
                <a:lnTo>
                  <a:pt x="6" y="122"/>
                </a:lnTo>
                <a:lnTo>
                  <a:pt x="6" y="122"/>
                </a:lnTo>
                <a:lnTo>
                  <a:pt x="8" y="124"/>
                </a:lnTo>
                <a:lnTo>
                  <a:pt x="8" y="129"/>
                </a:lnTo>
                <a:lnTo>
                  <a:pt x="8" y="133"/>
                </a:lnTo>
                <a:lnTo>
                  <a:pt x="8" y="137"/>
                </a:lnTo>
                <a:lnTo>
                  <a:pt x="8" y="137"/>
                </a:lnTo>
                <a:lnTo>
                  <a:pt x="14" y="143"/>
                </a:lnTo>
                <a:lnTo>
                  <a:pt x="16" y="143"/>
                </a:lnTo>
                <a:lnTo>
                  <a:pt x="14" y="145"/>
                </a:lnTo>
                <a:lnTo>
                  <a:pt x="14" y="145"/>
                </a:lnTo>
                <a:lnTo>
                  <a:pt x="14" y="147"/>
                </a:lnTo>
                <a:lnTo>
                  <a:pt x="14" y="151"/>
                </a:lnTo>
                <a:lnTo>
                  <a:pt x="14" y="153"/>
                </a:lnTo>
                <a:lnTo>
                  <a:pt x="12" y="155"/>
                </a:lnTo>
                <a:lnTo>
                  <a:pt x="12" y="155"/>
                </a:lnTo>
                <a:lnTo>
                  <a:pt x="10" y="157"/>
                </a:lnTo>
                <a:lnTo>
                  <a:pt x="12" y="161"/>
                </a:lnTo>
                <a:lnTo>
                  <a:pt x="16" y="167"/>
                </a:lnTo>
                <a:lnTo>
                  <a:pt x="16" y="167"/>
                </a:lnTo>
                <a:lnTo>
                  <a:pt x="18" y="169"/>
                </a:lnTo>
                <a:lnTo>
                  <a:pt x="20" y="174"/>
                </a:lnTo>
                <a:lnTo>
                  <a:pt x="20" y="178"/>
                </a:lnTo>
                <a:lnTo>
                  <a:pt x="22" y="180"/>
                </a:lnTo>
                <a:lnTo>
                  <a:pt x="22" y="180"/>
                </a:lnTo>
                <a:lnTo>
                  <a:pt x="24" y="184"/>
                </a:lnTo>
                <a:lnTo>
                  <a:pt x="24" y="190"/>
                </a:lnTo>
                <a:lnTo>
                  <a:pt x="24" y="196"/>
                </a:lnTo>
                <a:lnTo>
                  <a:pt x="24" y="196"/>
                </a:lnTo>
                <a:lnTo>
                  <a:pt x="28" y="196"/>
                </a:lnTo>
                <a:lnTo>
                  <a:pt x="33" y="194"/>
                </a:lnTo>
                <a:lnTo>
                  <a:pt x="45" y="186"/>
                </a:lnTo>
                <a:lnTo>
                  <a:pt x="45" y="186"/>
                </a:lnTo>
                <a:lnTo>
                  <a:pt x="49" y="182"/>
                </a:lnTo>
                <a:lnTo>
                  <a:pt x="51" y="182"/>
                </a:lnTo>
                <a:lnTo>
                  <a:pt x="53" y="184"/>
                </a:lnTo>
                <a:lnTo>
                  <a:pt x="57" y="184"/>
                </a:lnTo>
                <a:lnTo>
                  <a:pt x="57" y="184"/>
                </a:lnTo>
                <a:lnTo>
                  <a:pt x="65" y="186"/>
                </a:lnTo>
                <a:lnTo>
                  <a:pt x="69" y="188"/>
                </a:lnTo>
                <a:lnTo>
                  <a:pt x="73" y="192"/>
                </a:lnTo>
                <a:lnTo>
                  <a:pt x="73" y="192"/>
                </a:lnTo>
                <a:lnTo>
                  <a:pt x="75" y="192"/>
                </a:lnTo>
                <a:lnTo>
                  <a:pt x="77" y="190"/>
                </a:lnTo>
                <a:lnTo>
                  <a:pt x="82" y="184"/>
                </a:lnTo>
                <a:lnTo>
                  <a:pt x="82" y="184"/>
                </a:lnTo>
                <a:lnTo>
                  <a:pt x="86" y="182"/>
                </a:lnTo>
                <a:lnTo>
                  <a:pt x="90" y="182"/>
                </a:lnTo>
                <a:lnTo>
                  <a:pt x="100" y="184"/>
                </a:lnTo>
                <a:lnTo>
                  <a:pt x="100" y="184"/>
                </a:lnTo>
                <a:lnTo>
                  <a:pt x="102" y="180"/>
                </a:lnTo>
                <a:lnTo>
                  <a:pt x="104" y="171"/>
                </a:lnTo>
                <a:lnTo>
                  <a:pt x="104" y="161"/>
                </a:lnTo>
                <a:lnTo>
                  <a:pt x="104" y="161"/>
                </a:lnTo>
                <a:lnTo>
                  <a:pt x="106" y="157"/>
                </a:lnTo>
                <a:lnTo>
                  <a:pt x="108" y="153"/>
                </a:lnTo>
                <a:lnTo>
                  <a:pt x="114" y="147"/>
                </a:lnTo>
                <a:lnTo>
                  <a:pt x="114" y="147"/>
                </a:lnTo>
                <a:lnTo>
                  <a:pt x="118" y="145"/>
                </a:lnTo>
                <a:lnTo>
                  <a:pt x="124" y="145"/>
                </a:lnTo>
                <a:lnTo>
                  <a:pt x="133" y="143"/>
                </a:lnTo>
                <a:lnTo>
                  <a:pt x="133" y="143"/>
                </a:lnTo>
                <a:lnTo>
                  <a:pt x="139" y="143"/>
                </a:lnTo>
                <a:lnTo>
                  <a:pt x="149" y="143"/>
                </a:lnTo>
                <a:lnTo>
                  <a:pt x="149" y="143"/>
                </a:lnTo>
                <a:lnTo>
                  <a:pt x="153" y="143"/>
                </a:lnTo>
                <a:lnTo>
                  <a:pt x="155" y="145"/>
                </a:lnTo>
                <a:lnTo>
                  <a:pt x="161" y="149"/>
                </a:lnTo>
                <a:lnTo>
                  <a:pt x="161" y="149"/>
                </a:lnTo>
                <a:lnTo>
                  <a:pt x="165" y="147"/>
                </a:lnTo>
                <a:lnTo>
                  <a:pt x="167" y="145"/>
                </a:lnTo>
                <a:lnTo>
                  <a:pt x="167" y="141"/>
                </a:lnTo>
                <a:lnTo>
                  <a:pt x="169" y="137"/>
                </a:lnTo>
                <a:lnTo>
                  <a:pt x="169" y="137"/>
                </a:lnTo>
                <a:lnTo>
                  <a:pt x="169" y="129"/>
                </a:lnTo>
                <a:lnTo>
                  <a:pt x="171" y="124"/>
                </a:lnTo>
                <a:lnTo>
                  <a:pt x="169" y="118"/>
                </a:lnTo>
                <a:lnTo>
                  <a:pt x="169" y="11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19" name="Freeform 116"/>
          <p:cNvSpPr>
            <a:spLocks/>
          </p:cNvSpPr>
          <p:nvPr/>
        </p:nvSpPr>
        <p:spPr bwMode="auto">
          <a:xfrm>
            <a:off x="3161691" y="4805038"/>
            <a:ext cx="398740" cy="593204"/>
          </a:xfrm>
          <a:custGeom>
            <a:avLst/>
            <a:gdLst>
              <a:gd name="T0" fmla="*/ 166 w 178"/>
              <a:gd name="T1" fmla="*/ 255 h 270"/>
              <a:gd name="T2" fmla="*/ 172 w 178"/>
              <a:gd name="T3" fmla="*/ 245 h 270"/>
              <a:gd name="T4" fmla="*/ 172 w 178"/>
              <a:gd name="T5" fmla="*/ 235 h 270"/>
              <a:gd name="T6" fmla="*/ 172 w 178"/>
              <a:gd name="T7" fmla="*/ 225 h 270"/>
              <a:gd name="T8" fmla="*/ 172 w 178"/>
              <a:gd name="T9" fmla="*/ 216 h 270"/>
              <a:gd name="T10" fmla="*/ 174 w 178"/>
              <a:gd name="T11" fmla="*/ 196 h 270"/>
              <a:gd name="T12" fmla="*/ 178 w 178"/>
              <a:gd name="T13" fmla="*/ 184 h 270"/>
              <a:gd name="T14" fmla="*/ 168 w 178"/>
              <a:gd name="T15" fmla="*/ 159 h 270"/>
              <a:gd name="T16" fmla="*/ 156 w 178"/>
              <a:gd name="T17" fmla="*/ 159 h 270"/>
              <a:gd name="T18" fmla="*/ 152 w 178"/>
              <a:gd name="T19" fmla="*/ 141 h 270"/>
              <a:gd name="T20" fmla="*/ 145 w 178"/>
              <a:gd name="T21" fmla="*/ 141 h 270"/>
              <a:gd name="T22" fmla="*/ 131 w 178"/>
              <a:gd name="T23" fmla="*/ 143 h 270"/>
              <a:gd name="T24" fmla="*/ 125 w 178"/>
              <a:gd name="T25" fmla="*/ 137 h 270"/>
              <a:gd name="T26" fmla="*/ 117 w 178"/>
              <a:gd name="T27" fmla="*/ 133 h 270"/>
              <a:gd name="T28" fmla="*/ 111 w 178"/>
              <a:gd name="T29" fmla="*/ 118 h 270"/>
              <a:gd name="T30" fmla="*/ 107 w 178"/>
              <a:gd name="T31" fmla="*/ 106 h 270"/>
              <a:gd name="T32" fmla="*/ 107 w 178"/>
              <a:gd name="T33" fmla="*/ 98 h 270"/>
              <a:gd name="T34" fmla="*/ 115 w 178"/>
              <a:gd name="T35" fmla="*/ 92 h 270"/>
              <a:gd name="T36" fmla="*/ 117 w 178"/>
              <a:gd name="T37" fmla="*/ 82 h 270"/>
              <a:gd name="T38" fmla="*/ 121 w 178"/>
              <a:gd name="T39" fmla="*/ 71 h 270"/>
              <a:gd name="T40" fmla="*/ 131 w 178"/>
              <a:gd name="T41" fmla="*/ 65 h 270"/>
              <a:gd name="T42" fmla="*/ 149 w 178"/>
              <a:gd name="T43" fmla="*/ 59 h 270"/>
              <a:gd name="T44" fmla="*/ 160 w 178"/>
              <a:gd name="T45" fmla="*/ 59 h 270"/>
              <a:gd name="T46" fmla="*/ 152 w 178"/>
              <a:gd name="T47" fmla="*/ 53 h 270"/>
              <a:gd name="T48" fmla="*/ 160 w 178"/>
              <a:gd name="T49" fmla="*/ 41 h 270"/>
              <a:gd name="T50" fmla="*/ 149 w 178"/>
              <a:gd name="T51" fmla="*/ 31 h 270"/>
              <a:gd name="T52" fmla="*/ 135 w 178"/>
              <a:gd name="T53" fmla="*/ 31 h 270"/>
              <a:gd name="T54" fmla="*/ 117 w 178"/>
              <a:gd name="T55" fmla="*/ 33 h 270"/>
              <a:gd name="T56" fmla="*/ 115 w 178"/>
              <a:gd name="T57" fmla="*/ 29 h 270"/>
              <a:gd name="T58" fmla="*/ 109 w 178"/>
              <a:gd name="T59" fmla="*/ 22 h 270"/>
              <a:gd name="T60" fmla="*/ 100 w 178"/>
              <a:gd name="T61" fmla="*/ 12 h 270"/>
              <a:gd name="T62" fmla="*/ 92 w 178"/>
              <a:gd name="T63" fmla="*/ 0 h 270"/>
              <a:gd name="T64" fmla="*/ 80 w 178"/>
              <a:gd name="T65" fmla="*/ 2 h 270"/>
              <a:gd name="T66" fmla="*/ 84 w 178"/>
              <a:gd name="T67" fmla="*/ 12 h 270"/>
              <a:gd name="T68" fmla="*/ 76 w 178"/>
              <a:gd name="T69" fmla="*/ 26 h 270"/>
              <a:gd name="T70" fmla="*/ 47 w 178"/>
              <a:gd name="T71" fmla="*/ 41 h 270"/>
              <a:gd name="T72" fmla="*/ 35 w 178"/>
              <a:gd name="T73" fmla="*/ 65 h 270"/>
              <a:gd name="T74" fmla="*/ 27 w 178"/>
              <a:gd name="T75" fmla="*/ 69 h 270"/>
              <a:gd name="T76" fmla="*/ 21 w 178"/>
              <a:gd name="T77" fmla="*/ 63 h 270"/>
              <a:gd name="T78" fmla="*/ 13 w 178"/>
              <a:gd name="T79" fmla="*/ 59 h 270"/>
              <a:gd name="T80" fmla="*/ 13 w 178"/>
              <a:gd name="T81" fmla="*/ 47 h 270"/>
              <a:gd name="T82" fmla="*/ 0 w 178"/>
              <a:gd name="T83" fmla="*/ 59 h 270"/>
              <a:gd name="T84" fmla="*/ 5 w 178"/>
              <a:gd name="T85" fmla="*/ 80 h 270"/>
              <a:gd name="T86" fmla="*/ 2 w 178"/>
              <a:gd name="T87" fmla="*/ 82 h 270"/>
              <a:gd name="T88" fmla="*/ 7 w 178"/>
              <a:gd name="T89" fmla="*/ 90 h 270"/>
              <a:gd name="T90" fmla="*/ 23 w 178"/>
              <a:gd name="T91" fmla="*/ 106 h 270"/>
              <a:gd name="T92" fmla="*/ 41 w 178"/>
              <a:gd name="T93" fmla="*/ 139 h 270"/>
              <a:gd name="T94" fmla="*/ 62 w 178"/>
              <a:gd name="T95" fmla="*/ 182 h 270"/>
              <a:gd name="T96" fmla="*/ 70 w 178"/>
              <a:gd name="T97" fmla="*/ 200 h 270"/>
              <a:gd name="T98" fmla="*/ 76 w 178"/>
              <a:gd name="T99" fmla="*/ 212 h 270"/>
              <a:gd name="T100" fmla="*/ 98 w 178"/>
              <a:gd name="T101" fmla="*/ 229 h 270"/>
              <a:gd name="T102" fmla="*/ 139 w 178"/>
              <a:gd name="T103" fmla="*/ 253 h 270"/>
              <a:gd name="T104" fmla="*/ 156 w 178"/>
              <a:gd name="T105" fmla="*/ 268 h 270"/>
              <a:gd name="T106" fmla="*/ 160 w 178"/>
              <a:gd name="T107" fmla="*/ 268 h 270"/>
              <a:gd name="T108" fmla="*/ 166 w 178"/>
              <a:gd name="T109" fmla="*/ 25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270">
                <a:moveTo>
                  <a:pt x="166" y="255"/>
                </a:moveTo>
                <a:lnTo>
                  <a:pt x="166" y="255"/>
                </a:lnTo>
                <a:lnTo>
                  <a:pt x="166" y="255"/>
                </a:lnTo>
                <a:lnTo>
                  <a:pt x="166" y="255"/>
                </a:lnTo>
                <a:lnTo>
                  <a:pt x="166" y="251"/>
                </a:lnTo>
                <a:lnTo>
                  <a:pt x="168" y="249"/>
                </a:lnTo>
                <a:lnTo>
                  <a:pt x="168" y="249"/>
                </a:lnTo>
                <a:lnTo>
                  <a:pt x="172" y="245"/>
                </a:lnTo>
                <a:lnTo>
                  <a:pt x="174" y="239"/>
                </a:lnTo>
                <a:lnTo>
                  <a:pt x="174" y="239"/>
                </a:lnTo>
                <a:lnTo>
                  <a:pt x="174" y="237"/>
                </a:lnTo>
                <a:lnTo>
                  <a:pt x="172" y="235"/>
                </a:lnTo>
                <a:lnTo>
                  <a:pt x="170" y="233"/>
                </a:lnTo>
                <a:lnTo>
                  <a:pt x="170" y="231"/>
                </a:lnTo>
                <a:lnTo>
                  <a:pt x="170" y="231"/>
                </a:lnTo>
                <a:lnTo>
                  <a:pt x="172" y="225"/>
                </a:lnTo>
                <a:lnTo>
                  <a:pt x="172" y="221"/>
                </a:lnTo>
                <a:lnTo>
                  <a:pt x="172" y="219"/>
                </a:lnTo>
                <a:lnTo>
                  <a:pt x="172" y="219"/>
                </a:lnTo>
                <a:lnTo>
                  <a:pt x="172" y="216"/>
                </a:lnTo>
                <a:lnTo>
                  <a:pt x="174" y="214"/>
                </a:lnTo>
                <a:lnTo>
                  <a:pt x="176" y="206"/>
                </a:lnTo>
                <a:lnTo>
                  <a:pt x="176" y="206"/>
                </a:lnTo>
                <a:lnTo>
                  <a:pt x="174" y="196"/>
                </a:lnTo>
                <a:lnTo>
                  <a:pt x="174" y="190"/>
                </a:lnTo>
                <a:lnTo>
                  <a:pt x="174" y="186"/>
                </a:lnTo>
                <a:lnTo>
                  <a:pt x="174" y="186"/>
                </a:lnTo>
                <a:lnTo>
                  <a:pt x="178" y="184"/>
                </a:lnTo>
                <a:lnTo>
                  <a:pt x="178" y="182"/>
                </a:lnTo>
                <a:lnTo>
                  <a:pt x="178" y="180"/>
                </a:lnTo>
                <a:lnTo>
                  <a:pt x="178" y="180"/>
                </a:lnTo>
                <a:lnTo>
                  <a:pt x="168" y="159"/>
                </a:lnTo>
                <a:lnTo>
                  <a:pt x="168" y="159"/>
                </a:lnTo>
                <a:lnTo>
                  <a:pt x="162" y="159"/>
                </a:lnTo>
                <a:lnTo>
                  <a:pt x="156" y="159"/>
                </a:lnTo>
                <a:lnTo>
                  <a:pt x="156" y="159"/>
                </a:lnTo>
                <a:lnTo>
                  <a:pt x="154" y="159"/>
                </a:lnTo>
                <a:lnTo>
                  <a:pt x="152" y="157"/>
                </a:lnTo>
                <a:lnTo>
                  <a:pt x="152" y="153"/>
                </a:lnTo>
                <a:lnTo>
                  <a:pt x="152" y="141"/>
                </a:lnTo>
                <a:lnTo>
                  <a:pt x="152" y="141"/>
                </a:lnTo>
                <a:lnTo>
                  <a:pt x="152" y="139"/>
                </a:lnTo>
                <a:lnTo>
                  <a:pt x="149" y="137"/>
                </a:lnTo>
                <a:lnTo>
                  <a:pt x="145" y="141"/>
                </a:lnTo>
                <a:lnTo>
                  <a:pt x="145" y="141"/>
                </a:lnTo>
                <a:lnTo>
                  <a:pt x="143" y="143"/>
                </a:lnTo>
                <a:lnTo>
                  <a:pt x="139" y="145"/>
                </a:lnTo>
                <a:lnTo>
                  <a:pt x="131" y="143"/>
                </a:lnTo>
                <a:lnTo>
                  <a:pt x="131" y="143"/>
                </a:lnTo>
                <a:lnTo>
                  <a:pt x="127" y="143"/>
                </a:lnTo>
                <a:lnTo>
                  <a:pt x="125" y="139"/>
                </a:lnTo>
                <a:lnTo>
                  <a:pt x="125" y="137"/>
                </a:lnTo>
                <a:lnTo>
                  <a:pt x="123" y="137"/>
                </a:lnTo>
                <a:lnTo>
                  <a:pt x="123" y="137"/>
                </a:lnTo>
                <a:lnTo>
                  <a:pt x="117" y="135"/>
                </a:lnTo>
                <a:lnTo>
                  <a:pt x="117" y="133"/>
                </a:lnTo>
                <a:lnTo>
                  <a:pt x="115" y="131"/>
                </a:lnTo>
                <a:lnTo>
                  <a:pt x="115" y="131"/>
                </a:lnTo>
                <a:lnTo>
                  <a:pt x="115" y="125"/>
                </a:lnTo>
                <a:lnTo>
                  <a:pt x="111" y="118"/>
                </a:lnTo>
                <a:lnTo>
                  <a:pt x="111" y="118"/>
                </a:lnTo>
                <a:lnTo>
                  <a:pt x="107" y="110"/>
                </a:lnTo>
                <a:lnTo>
                  <a:pt x="105" y="108"/>
                </a:lnTo>
                <a:lnTo>
                  <a:pt x="107" y="106"/>
                </a:lnTo>
                <a:lnTo>
                  <a:pt x="107" y="106"/>
                </a:lnTo>
                <a:lnTo>
                  <a:pt x="107" y="104"/>
                </a:lnTo>
                <a:lnTo>
                  <a:pt x="107" y="102"/>
                </a:lnTo>
                <a:lnTo>
                  <a:pt x="107" y="98"/>
                </a:lnTo>
                <a:lnTo>
                  <a:pt x="109" y="96"/>
                </a:lnTo>
                <a:lnTo>
                  <a:pt x="109" y="96"/>
                </a:lnTo>
                <a:lnTo>
                  <a:pt x="113" y="92"/>
                </a:lnTo>
                <a:lnTo>
                  <a:pt x="115" y="92"/>
                </a:lnTo>
                <a:lnTo>
                  <a:pt x="115" y="88"/>
                </a:lnTo>
                <a:lnTo>
                  <a:pt x="115" y="88"/>
                </a:lnTo>
                <a:lnTo>
                  <a:pt x="115" y="86"/>
                </a:lnTo>
                <a:lnTo>
                  <a:pt x="117" y="82"/>
                </a:lnTo>
                <a:lnTo>
                  <a:pt x="119" y="78"/>
                </a:lnTo>
                <a:lnTo>
                  <a:pt x="119" y="76"/>
                </a:lnTo>
                <a:lnTo>
                  <a:pt x="119" y="76"/>
                </a:lnTo>
                <a:lnTo>
                  <a:pt x="121" y="71"/>
                </a:lnTo>
                <a:lnTo>
                  <a:pt x="123" y="69"/>
                </a:lnTo>
                <a:lnTo>
                  <a:pt x="127" y="69"/>
                </a:lnTo>
                <a:lnTo>
                  <a:pt x="131" y="65"/>
                </a:lnTo>
                <a:lnTo>
                  <a:pt x="131" y="65"/>
                </a:lnTo>
                <a:lnTo>
                  <a:pt x="135" y="63"/>
                </a:lnTo>
                <a:lnTo>
                  <a:pt x="141" y="63"/>
                </a:lnTo>
                <a:lnTo>
                  <a:pt x="145" y="61"/>
                </a:lnTo>
                <a:lnTo>
                  <a:pt x="149" y="59"/>
                </a:lnTo>
                <a:lnTo>
                  <a:pt x="149" y="59"/>
                </a:lnTo>
                <a:lnTo>
                  <a:pt x="152" y="57"/>
                </a:lnTo>
                <a:lnTo>
                  <a:pt x="156" y="57"/>
                </a:lnTo>
                <a:lnTo>
                  <a:pt x="160" y="59"/>
                </a:lnTo>
                <a:lnTo>
                  <a:pt x="160" y="59"/>
                </a:lnTo>
                <a:lnTo>
                  <a:pt x="156" y="55"/>
                </a:lnTo>
                <a:lnTo>
                  <a:pt x="152" y="53"/>
                </a:lnTo>
                <a:lnTo>
                  <a:pt x="152" y="53"/>
                </a:lnTo>
                <a:lnTo>
                  <a:pt x="152" y="49"/>
                </a:lnTo>
                <a:lnTo>
                  <a:pt x="154" y="47"/>
                </a:lnTo>
                <a:lnTo>
                  <a:pt x="160" y="41"/>
                </a:lnTo>
                <a:lnTo>
                  <a:pt x="160" y="41"/>
                </a:lnTo>
                <a:lnTo>
                  <a:pt x="158" y="37"/>
                </a:lnTo>
                <a:lnTo>
                  <a:pt x="156" y="35"/>
                </a:lnTo>
                <a:lnTo>
                  <a:pt x="149" y="31"/>
                </a:lnTo>
                <a:lnTo>
                  <a:pt x="149" y="31"/>
                </a:lnTo>
                <a:lnTo>
                  <a:pt x="143" y="33"/>
                </a:lnTo>
                <a:lnTo>
                  <a:pt x="139" y="33"/>
                </a:lnTo>
                <a:lnTo>
                  <a:pt x="139" y="33"/>
                </a:lnTo>
                <a:lnTo>
                  <a:pt x="135" y="31"/>
                </a:lnTo>
                <a:lnTo>
                  <a:pt x="131" y="33"/>
                </a:lnTo>
                <a:lnTo>
                  <a:pt x="131" y="33"/>
                </a:lnTo>
                <a:lnTo>
                  <a:pt x="123" y="35"/>
                </a:lnTo>
                <a:lnTo>
                  <a:pt x="117" y="33"/>
                </a:lnTo>
                <a:lnTo>
                  <a:pt x="115" y="33"/>
                </a:lnTo>
                <a:lnTo>
                  <a:pt x="115" y="31"/>
                </a:lnTo>
                <a:lnTo>
                  <a:pt x="115" y="31"/>
                </a:lnTo>
                <a:lnTo>
                  <a:pt x="115" y="29"/>
                </a:lnTo>
                <a:lnTo>
                  <a:pt x="113" y="26"/>
                </a:lnTo>
                <a:lnTo>
                  <a:pt x="111" y="24"/>
                </a:lnTo>
                <a:lnTo>
                  <a:pt x="109" y="22"/>
                </a:lnTo>
                <a:lnTo>
                  <a:pt x="109" y="22"/>
                </a:lnTo>
                <a:lnTo>
                  <a:pt x="107" y="16"/>
                </a:lnTo>
                <a:lnTo>
                  <a:pt x="105" y="14"/>
                </a:lnTo>
                <a:lnTo>
                  <a:pt x="100" y="12"/>
                </a:lnTo>
                <a:lnTo>
                  <a:pt x="100" y="12"/>
                </a:lnTo>
                <a:lnTo>
                  <a:pt x="98" y="12"/>
                </a:lnTo>
                <a:lnTo>
                  <a:pt x="96" y="8"/>
                </a:lnTo>
                <a:lnTo>
                  <a:pt x="94" y="4"/>
                </a:lnTo>
                <a:lnTo>
                  <a:pt x="92" y="0"/>
                </a:lnTo>
                <a:lnTo>
                  <a:pt x="92" y="0"/>
                </a:lnTo>
                <a:lnTo>
                  <a:pt x="86" y="0"/>
                </a:lnTo>
                <a:lnTo>
                  <a:pt x="80" y="2"/>
                </a:lnTo>
                <a:lnTo>
                  <a:pt x="80" y="2"/>
                </a:lnTo>
                <a:lnTo>
                  <a:pt x="84" y="8"/>
                </a:lnTo>
                <a:lnTo>
                  <a:pt x="84" y="10"/>
                </a:lnTo>
                <a:lnTo>
                  <a:pt x="84" y="12"/>
                </a:lnTo>
                <a:lnTo>
                  <a:pt x="84" y="12"/>
                </a:lnTo>
                <a:lnTo>
                  <a:pt x="82" y="14"/>
                </a:lnTo>
                <a:lnTo>
                  <a:pt x="80" y="16"/>
                </a:lnTo>
                <a:lnTo>
                  <a:pt x="80" y="20"/>
                </a:lnTo>
                <a:lnTo>
                  <a:pt x="76" y="26"/>
                </a:lnTo>
                <a:lnTo>
                  <a:pt x="76" y="26"/>
                </a:lnTo>
                <a:lnTo>
                  <a:pt x="70" y="33"/>
                </a:lnTo>
                <a:lnTo>
                  <a:pt x="62" y="37"/>
                </a:lnTo>
                <a:lnTo>
                  <a:pt x="47" y="41"/>
                </a:lnTo>
                <a:lnTo>
                  <a:pt x="47" y="41"/>
                </a:lnTo>
                <a:lnTo>
                  <a:pt x="43" y="45"/>
                </a:lnTo>
                <a:lnTo>
                  <a:pt x="41" y="51"/>
                </a:lnTo>
                <a:lnTo>
                  <a:pt x="35" y="65"/>
                </a:lnTo>
                <a:lnTo>
                  <a:pt x="35" y="65"/>
                </a:lnTo>
                <a:lnTo>
                  <a:pt x="33" y="69"/>
                </a:lnTo>
                <a:lnTo>
                  <a:pt x="31" y="69"/>
                </a:lnTo>
                <a:lnTo>
                  <a:pt x="27" y="69"/>
                </a:lnTo>
                <a:lnTo>
                  <a:pt x="25" y="65"/>
                </a:lnTo>
                <a:lnTo>
                  <a:pt x="25" y="65"/>
                </a:lnTo>
                <a:lnTo>
                  <a:pt x="23" y="63"/>
                </a:lnTo>
                <a:lnTo>
                  <a:pt x="21" y="63"/>
                </a:lnTo>
                <a:lnTo>
                  <a:pt x="17" y="63"/>
                </a:lnTo>
                <a:lnTo>
                  <a:pt x="15" y="63"/>
                </a:lnTo>
                <a:lnTo>
                  <a:pt x="15" y="63"/>
                </a:lnTo>
                <a:lnTo>
                  <a:pt x="13" y="59"/>
                </a:lnTo>
                <a:lnTo>
                  <a:pt x="15" y="55"/>
                </a:lnTo>
                <a:lnTo>
                  <a:pt x="15" y="55"/>
                </a:lnTo>
                <a:lnTo>
                  <a:pt x="15" y="51"/>
                </a:lnTo>
                <a:lnTo>
                  <a:pt x="13" y="47"/>
                </a:lnTo>
                <a:lnTo>
                  <a:pt x="13" y="47"/>
                </a:lnTo>
                <a:lnTo>
                  <a:pt x="9" y="49"/>
                </a:lnTo>
                <a:lnTo>
                  <a:pt x="5" y="53"/>
                </a:lnTo>
                <a:lnTo>
                  <a:pt x="0" y="59"/>
                </a:lnTo>
                <a:lnTo>
                  <a:pt x="0" y="59"/>
                </a:lnTo>
                <a:lnTo>
                  <a:pt x="0" y="65"/>
                </a:lnTo>
                <a:lnTo>
                  <a:pt x="0" y="71"/>
                </a:lnTo>
                <a:lnTo>
                  <a:pt x="5" y="80"/>
                </a:lnTo>
                <a:lnTo>
                  <a:pt x="5" y="80"/>
                </a:lnTo>
                <a:lnTo>
                  <a:pt x="5" y="82"/>
                </a:lnTo>
                <a:lnTo>
                  <a:pt x="5" y="82"/>
                </a:lnTo>
                <a:lnTo>
                  <a:pt x="2" y="82"/>
                </a:lnTo>
                <a:lnTo>
                  <a:pt x="0" y="84"/>
                </a:lnTo>
                <a:lnTo>
                  <a:pt x="0" y="84"/>
                </a:lnTo>
                <a:lnTo>
                  <a:pt x="2" y="86"/>
                </a:lnTo>
                <a:lnTo>
                  <a:pt x="7" y="90"/>
                </a:lnTo>
                <a:lnTo>
                  <a:pt x="17" y="96"/>
                </a:lnTo>
                <a:lnTo>
                  <a:pt x="17" y="96"/>
                </a:lnTo>
                <a:lnTo>
                  <a:pt x="21" y="100"/>
                </a:lnTo>
                <a:lnTo>
                  <a:pt x="23" y="106"/>
                </a:lnTo>
                <a:lnTo>
                  <a:pt x="31" y="116"/>
                </a:lnTo>
                <a:lnTo>
                  <a:pt x="31" y="116"/>
                </a:lnTo>
                <a:lnTo>
                  <a:pt x="35" y="125"/>
                </a:lnTo>
                <a:lnTo>
                  <a:pt x="41" y="139"/>
                </a:lnTo>
                <a:lnTo>
                  <a:pt x="41" y="139"/>
                </a:lnTo>
                <a:lnTo>
                  <a:pt x="51" y="161"/>
                </a:lnTo>
                <a:lnTo>
                  <a:pt x="62" y="182"/>
                </a:lnTo>
                <a:lnTo>
                  <a:pt x="62" y="182"/>
                </a:lnTo>
                <a:lnTo>
                  <a:pt x="70" y="192"/>
                </a:lnTo>
                <a:lnTo>
                  <a:pt x="72" y="196"/>
                </a:lnTo>
                <a:lnTo>
                  <a:pt x="70" y="200"/>
                </a:lnTo>
                <a:lnTo>
                  <a:pt x="70" y="200"/>
                </a:lnTo>
                <a:lnTo>
                  <a:pt x="70" y="202"/>
                </a:lnTo>
                <a:lnTo>
                  <a:pt x="70" y="206"/>
                </a:lnTo>
                <a:lnTo>
                  <a:pt x="72" y="210"/>
                </a:lnTo>
                <a:lnTo>
                  <a:pt x="76" y="212"/>
                </a:lnTo>
                <a:lnTo>
                  <a:pt x="76" y="212"/>
                </a:lnTo>
                <a:lnTo>
                  <a:pt x="84" y="219"/>
                </a:lnTo>
                <a:lnTo>
                  <a:pt x="98" y="229"/>
                </a:lnTo>
                <a:lnTo>
                  <a:pt x="98" y="229"/>
                </a:lnTo>
                <a:lnTo>
                  <a:pt x="123" y="241"/>
                </a:lnTo>
                <a:lnTo>
                  <a:pt x="133" y="249"/>
                </a:lnTo>
                <a:lnTo>
                  <a:pt x="139" y="253"/>
                </a:lnTo>
                <a:lnTo>
                  <a:pt x="139" y="253"/>
                </a:lnTo>
                <a:lnTo>
                  <a:pt x="143" y="259"/>
                </a:lnTo>
                <a:lnTo>
                  <a:pt x="147" y="263"/>
                </a:lnTo>
                <a:lnTo>
                  <a:pt x="156" y="268"/>
                </a:lnTo>
                <a:lnTo>
                  <a:pt x="156" y="268"/>
                </a:lnTo>
                <a:lnTo>
                  <a:pt x="156" y="270"/>
                </a:lnTo>
                <a:lnTo>
                  <a:pt x="156" y="270"/>
                </a:lnTo>
                <a:lnTo>
                  <a:pt x="160" y="268"/>
                </a:lnTo>
                <a:lnTo>
                  <a:pt x="160" y="268"/>
                </a:lnTo>
                <a:lnTo>
                  <a:pt x="162" y="265"/>
                </a:lnTo>
                <a:lnTo>
                  <a:pt x="164" y="261"/>
                </a:lnTo>
                <a:lnTo>
                  <a:pt x="166" y="255"/>
                </a:lnTo>
                <a:lnTo>
                  <a:pt x="166" y="25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0" name="Freeform 117"/>
          <p:cNvSpPr>
            <a:spLocks/>
          </p:cNvSpPr>
          <p:nvPr/>
        </p:nvSpPr>
        <p:spPr bwMode="auto">
          <a:xfrm>
            <a:off x="3414824" y="4409567"/>
            <a:ext cx="434582" cy="369106"/>
          </a:xfrm>
          <a:custGeom>
            <a:avLst/>
            <a:gdLst>
              <a:gd name="T0" fmla="*/ 6 w 194"/>
              <a:gd name="T1" fmla="*/ 23 h 168"/>
              <a:gd name="T2" fmla="*/ 4 w 194"/>
              <a:gd name="T3" fmla="*/ 37 h 168"/>
              <a:gd name="T4" fmla="*/ 2 w 194"/>
              <a:gd name="T5" fmla="*/ 45 h 168"/>
              <a:gd name="T6" fmla="*/ 8 w 194"/>
              <a:gd name="T7" fmla="*/ 47 h 168"/>
              <a:gd name="T8" fmla="*/ 12 w 194"/>
              <a:gd name="T9" fmla="*/ 53 h 168"/>
              <a:gd name="T10" fmla="*/ 14 w 194"/>
              <a:gd name="T11" fmla="*/ 70 h 168"/>
              <a:gd name="T12" fmla="*/ 22 w 194"/>
              <a:gd name="T13" fmla="*/ 76 h 168"/>
              <a:gd name="T14" fmla="*/ 47 w 194"/>
              <a:gd name="T15" fmla="*/ 78 h 168"/>
              <a:gd name="T16" fmla="*/ 67 w 194"/>
              <a:gd name="T17" fmla="*/ 88 h 168"/>
              <a:gd name="T18" fmla="*/ 83 w 194"/>
              <a:gd name="T19" fmla="*/ 90 h 168"/>
              <a:gd name="T20" fmla="*/ 79 w 194"/>
              <a:gd name="T21" fmla="*/ 106 h 168"/>
              <a:gd name="T22" fmla="*/ 86 w 194"/>
              <a:gd name="T23" fmla="*/ 125 h 168"/>
              <a:gd name="T24" fmla="*/ 81 w 194"/>
              <a:gd name="T25" fmla="*/ 135 h 168"/>
              <a:gd name="T26" fmla="*/ 88 w 194"/>
              <a:gd name="T27" fmla="*/ 143 h 168"/>
              <a:gd name="T28" fmla="*/ 86 w 194"/>
              <a:gd name="T29" fmla="*/ 149 h 168"/>
              <a:gd name="T30" fmla="*/ 96 w 194"/>
              <a:gd name="T31" fmla="*/ 164 h 168"/>
              <a:gd name="T32" fmla="*/ 108 w 194"/>
              <a:gd name="T33" fmla="*/ 166 h 168"/>
              <a:gd name="T34" fmla="*/ 116 w 194"/>
              <a:gd name="T35" fmla="*/ 166 h 168"/>
              <a:gd name="T36" fmla="*/ 126 w 194"/>
              <a:gd name="T37" fmla="*/ 157 h 168"/>
              <a:gd name="T38" fmla="*/ 135 w 194"/>
              <a:gd name="T39" fmla="*/ 151 h 168"/>
              <a:gd name="T40" fmla="*/ 143 w 194"/>
              <a:gd name="T41" fmla="*/ 145 h 168"/>
              <a:gd name="T42" fmla="*/ 137 w 194"/>
              <a:gd name="T43" fmla="*/ 143 h 168"/>
              <a:gd name="T44" fmla="*/ 132 w 194"/>
              <a:gd name="T45" fmla="*/ 137 h 168"/>
              <a:gd name="T46" fmla="*/ 130 w 194"/>
              <a:gd name="T47" fmla="*/ 131 h 168"/>
              <a:gd name="T48" fmla="*/ 122 w 194"/>
              <a:gd name="T49" fmla="*/ 119 h 168"/>
              <a:gd name="T50" fmla="*/ 135 w 194"/>
              <a:gd name="T51" fmla="*/ 119 h 168"/>
              <a:gd name="T52" fmla="*/ 147 w 194"/>
              <a:gd name="T53" fmla="*/ 123 h 168"/>
              <a:gd name="T54" fmla="*/ 151 w 194"/>
              <a:gd name="T55" fmla="*/ 125 h 168"/>
              <a:gd name="T56" fmla="*/ 155 w 194"/>
              <a:gd name="T57" fmla="*/ 119 h 168"/>
              <a:gd name="T58" fmla="*/ 169 w 194"/>
              <a:gd name="T59" fmla="*/ 115 h 168"/>
              <a:gd name="T60" fmla="*/ 181 w 194"/>
              <a:gd name="T61" fmla="*/ 104 h 168"/>
              <a:gd name="T62" fmla="*/ 171 w 194"/>
              <a:gd name="T63" fmla="*/ 92 h 168"/>
              <a:gd name="T64" fmla="*/ 175 w 194"/>
              <a:gd name="T65" fmla="*/ 86 h 168"/>
              <a:gd name="T66" fmla="*/ 181 w 194"/>
              <a:gd name="T67" fmla="*/ 80 h 168"/>
              <a:gd name="T68" fmla="*/ 184 w 194"/>
              <a:gd name="T69" fmla="*/ 72 h 168"/>
              <a:gd name="T70" fmla="*/ 188 w 194"/>
              <a:gd name="T71" fmla="*/ 61 h 168"/>
              <a:gd name="T72" fmla="*/ 181 w 194"/>
              <a:gd name="T73" fmla="*/ 53 h 168"/>
              <a:gd name="T74" fmla="*/ 173 w 194"/>
              <a:gd name="T75" fmla="*/ 49 h 168"/>
              <a:gd name="T76" fmla="*/ 175 w 194"/>
              <a:gd name="T77" fmla="*/ 39 h 168"/>
              <a:gd name="T78" fmla="*/ 155 w 194"/>
              <a:gd name="T79" fmla="*/ 33 h 168"/>
              <a:gd name="T80" fmla="*/ 157 w 194"/>
              <a:gd name="T81" fmla="*/ 25 h 168"/>
              <a:gd name="T82" fmla="*/ 153 w 194"/>
              <a:gd name="T83" fmla="*/ 21 h 168"/>
              <a:gd name="T84" fmla="*/ 118 w 194"/>
              <a:gd name="T85" fmla="*/ 31 h 168"/>
              <a:gd name="T86" fmla="*/ 106 w 194"/>
              <a:gd name="T87" fmla="*/ 27 h 168"/>
              <a:gd name="T88" fmla="*/ 92 w 194"/>
              <a:gd name="T89" fmla="*/ 23 h 168"/>
              <a:gd name="T90" fmla="*/ 73 w 194"/>
              <a:gd name="T91" fmla="*/ 21 h 168"/>
              <a:gd name="T92" fmla="*/ 67 w 194"/>
              <a:gd name="T93" fmla="*/ 8 h 168"/>
              <a:gd name="T94" fmla="*/ 57 w 194"/>
              <a:gd name="T95" fmla="*/ 4 h 168"/>
              <a:gd name="T96" fmla="*/ 49 w 194"/>
              <a:gd name="T97" fmla="*/ 2 h 168"/>
              <a:gd name="T98" fmla="*/ 47 w 194"/>
              <a:gd name="T99" fmla="*/ 10 h 168"/>
              <a:gd name="T100" fmla="*/ 28 w 194"/>
              <a:gd name="T101" fmla="*/ 21 h 168"/>
              <a:gd name="T102" fmla="*/ 32 w 194"/>
              <a:gd name="T103" fmla="*/ 43 h 168"/>
              <a:gd name="T104" fmla="*/ 20 w 194"/>
              <a:gd name="T105" fmla="*/ 41 h 168"/>
              <a:gd name="T106" fmla="*/ 20 w 194"/>
              <a:gd name="T107" fmla="*/ 27 h 168"/>
              <a:gd name="T108" fmla="*/ 22 w 194"/>
              <a:gd name="T109" fmla="*/ 12 h 168"/>
              <a:gd name="T110" fmla="*/ 18 w 194"/>
              <a:gd name="T111"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68">
                <a:moveTo>
                  <a:pt x="18" y="10"/>
                </a:moveTo>
                <a:lnTo>
                  <a:pt x="18" y="10"/>
                </a:lnTo>
                <a:lnTo>
                  <a:pt x="10" y="19"/>
                </a:lnTo>
                <a:lnTo>
                  <a:pt x="6" y="23"/>
                </a:lnTo>
                <a:lnTo>
                  <a:pt x="6" y="27"/>
                </a:lnTo>
                <a:lnTo>
                  <a:pt x="6" y="27"/>
                </a:lnTo>
                <a:lnTo>
                  <a:pt x="4" y="33"/>
                </a:lnTo>
                <a:lnTo>
                  <a:pt x="4" y="37"/>
                </a:lnTo>
                <a:lnTo>
                  <a:pt x="4" y="37"/>
                </a:lnTo>
                <a:lnTo>
                  <a:pt x="0" y="43"/>
                </a:lnTo>
                <a:lnTo>
                  <a:pt x="0" y="43"/>
                </a:lnTo>
                <a:lnTo>
                  <a:pt x="2" y="45"/>
                </a:lnTo>
                <a:lnTo>
                  <a:pt x="2" y="45"/>
                </a:lnTo>
                <a:lnTo>
                  <a:pt x="6" y="45"/>
                </a:lnTo>
                <a:lnTo>
                  <a:pt x="6" y="45"/>
                </a:lnTo>
                <a:lnTo>
                  <a:pt x="8" y="47"/>
                </a:lnTo>
                <a:lnTo>
                  <a:pt x="8" y="47"/>
                </a:lnTo>
                <a:lnTo>
                  <a:pt x="8" y="49"/>
                </a:lnTo>
                <a:lnTo>
                  <a:pt x="10" y="51"/>
                </a:lnTo>
                <a:lnTo>
                  <a:pt x="12" y="53"/>
                </a:lnTo>
                <a:lnTo>
                  <a:pt x="14" y="57"/>
                </a:lnTo>
                <a:lnTo>
                  <a:pt x="14" y="57"/>
                </a:lnTo>
                <a:lnTo>
                  <a:pt x="14" y="63"/>
                </a:lnTo>
                <a:lnTo>
                  <a:pt x="14" y="70"/>
                </a:lnTo>
                <a:lnTo>
                  <a:pt x="16" y="74"/>
                </a:lnTo>
                <a:lnTo>
                  <a:pt x="18" y="76"/>
                </a:lnTo>
                <a:lnTo>
                  <a:pt x="22" y="76"/>
                </a:lnTo>
                <a:lnTo>
                  <a:pt x="22" y="76"/>
                </a:lnTo>
                <a:lnTo>
                  <a:pt x="36" y="76"/>
                </a:lnTo>
                <a:lnTo>
                  <a:pt x="43" y="76"/>
                </a:lnTo>
                <a:lnTo>
                  <a:pt x="47" y="78"/>
                </a:lnTo>
                <a:lnTo>
                  <a:pt x="47" y="78"/>
                </a:lnTo>
                <a:lnTo>
                  <a:pt x="51" y="82"/>
                </a:lnTo>
                <a:lnTo>
                  <a:pt x="55" y="86"/>
                </a:lnTo>
                <a:lnTo>
                  <a:pt x="61" y="88"/>
                </a:lnTo>
                <a:lnTo>
                  <a:pt x="67" y="88"/>
                </a:lnTo>
                <a:lnTo>
                  <a:pt x="67" y="88"/>
                </a:lnTo>
                <a:lnTo>
                  <a:pt x="79" y="86"/>
                </a:lnTo>
                <a:lnTo>
                  <a:pt x="83" y="88"/>
                </a:lnTo>
                <a:lnTo>
                  <a:pt x="83" y="90"/>
                </a:lnTo>
                <a:lnTo>
                  <a:pt x="83" y="92"/>
                </a:lnTo>
                <a:lnTo>
                  <a:pt x="83" y="92"/>
                </a:lnTo>
                <a:lnTo>
                  <a:pt x="79" y="98"/>
                </a:lnTo>
                <a:lnTo>
                  <a:pt x="79" y="106"/>
                </a:lnTo>
                <a:lnTo>
                  <a:pt x="77" y="112"/>
                </a:lnTo>
                <a:lnTo>
                  <a:pt x="79" y="119"/>
                </a:lnTo>
                <a:lnTo>
                  <a:pt x="79" y="119"/>
                </a:lnTo>
                <a:lnTo>
                  <a:pt x="86" y="125"/>
                </a:lnTo>
                <a:lnTo>
                  <a:pt x="86" y="127"/>
                </a:lnTo>
                <a:lnTo>
                  <a:pt x="86" y="129"/>
                </a:lnTo>
                <a:lnTo>
                  <a:pt x="86" y="129"/>
                </a:lnTo>
                <a:lnTo>
                  <a:pt x="81" y="135"/>
                </a:lnTo>
                <a:lnTo>
                  <a:pt x="83" y="137"/>
                </a:lnTo>
                <a:lnTo>
                  <a:pt x="86" y="141"/>
                </a:lnTo>
                <a:lnTo>
                  <a:pt x="86" y="141"/>
                </a:lnTo>
                <a:lnTo>
                  <a:pt x="88" y="143"/>
                </a:lnTo>
                <a:lnTo>
                  <a:pt x="88" y="145"/>
                </a:lnTo>
                <a:lnTo>
                  <a:pt x="88" y="147"/>
                </a:lnTo>
                <a:lnTo>
                  <a:pt x="88" y="147"/>
                </a:lnTo>
                <a:lnTo>
                  <a:pt x="86" y="149"/>
                </a:lnTo>
                <a:lnTo>
                  <a:pt x="86" y="149"/>
                </a:lnTo>
                <a:lnTo>
                  <a:pt x="92" y="157"/>
                </a:lnTo>
                <a:lnTo>
                  <a:pt x="96" y="164"/>
                </a:lnTo>
                <a:lnTo>
                  <a:pt x="96" y="164"/>
                </a:lnTo>
                <a:lnTo>
                  <a:pt x="100" y="168"/>
                </a:lnTo>
                <a:lnTo>
                  <a:pt x="104" y="168"/>
                </a:lnTo>
                <a:lnTo>
                  <a:pt x="104" y="168"/>
                </a:lnTo>
                <a:lnTo>
                  <a:pt x="108" y="166"/>
                </a:lnTo>
                <a:lnTo>
                  <a:pt x="112" y="166"/>
                </a:lnTo>
                <a:lnTo>
                  <a:pt x="112" y="166"/>
                </a:lnTo>
                <a:lnTo>
                  <a:pt x="114" y="166"/>
                </a:lnTo>
                <a:lnTo>
                  <a:pt x="116" y="166"/>
                </a:lnTo>
                <a:lnTo>
                  <a:pt x="122" y="159"/>
                </a:lnTo>
                <a:lnTo>
                  <a:pt x="122" y="159"/>
                </a:lnTo>
                <a:lnTo>
                  <a:pt x="124" y="159"/>
                </a:lnTo>
                <a:lnTo>
                  <a:pt x="126" y="157"/>
                </a:lnTo>
                <a:lnTo>
                  <a:pt x="130" y="157"/>
                </a:lnTo>
                <a:lnTo>
                  <a:pt x="130" y="155"/>
                </a:lnTo>
                <a:lnTo>
                  <a:pt x="130" y="155"/>
                </a:lnTo>
                <a:lnTo>
                  <a:pt x="135" y="151"/>
                </a:lnTo>
                <a:lnTo>
                  <a:pt x="139" y="147"/>
                </a:lnTo>
                <a:lnTo>
                  <a:pt x="139" y="147"/>
                </a:lnTo>
                <a:lnTo>
                  <a:pt x="143" y="147"/>
                </a:lnTo>
                <a:lnTo>
                  <a:pt x="143" y="145"/>
                </a:lnTo>
                <a:lnTo>
                  <a:pt x="143" y="143"/>
                </a:lnTo>
                <a:lnTo>
                  <a:pt x="141" y="141"/>
                </a:lnTo>
                <a:lnTo>
                  <a:pt x="141" y="141"/>
                </a:lnTo>
                <a:lnTo>
                  <a:pt x="137" y="143"/>
                </a:lnTo>
                <a:lnTo>
                  <a:pt x="135" y="143"/>
                </a:lnTo>
                <a:lnTo>
                  <a:pt x="135" y="139"/>
                </a:lnTo>
                <a:lnTo>
                  <a:pt x="135" y="139"/>
                </a:lnTo>
                <a:lnTo>
                  <a:pt x="132" y="137"/>
                </a:lnTo>
                <a:lnTo>
                  <a:pt x="132" y="135"/>
                </a:lnTo>
                <a:lnTo>
                  <a:pt x="130" y="133"/>
                </a:lnTo>
                <a:lnTo>
                  <a:pt x="130" y="131"/>
                </a:lnTo>
                <a:lnTo>
                  <a:pt x="130" y="131"/>
                </a:lnTo>
                <a:lnTo>
                  <a:pt x="128" y="125"/>
                </a:lnTo>
                <a:lnTo>
                  <a:pt x="124" y="121"/>
                </a:lnTo>
                <a:lnTo>
                  <a:pt x="124" y="121"/>
                </a:lnTo>
                <a:lnTo>
                  <a:pt x="122" y="119"/>
                </a:lnTo>
                <a:lnTo>
                  <a:pt x="126" y="117"/>
                </a:lnTo>
                <a:lnTo>
                  <a:pt x="130" y="117"/>
                </a:lnTo>
                <a:lnTo>
                  <a:pt x="135" y="119"/>
                </a:lnTo>
                <a:lnTo>
                  <a:pt x="135" y="119"/>
                </a:lnTo>
                <a:lnTo>
                  <a:pt x="137" y="119"/>
                </a:lnTo>
                <a:lnTo>
                  <a:pt x="141" y="121"/>
                </a:lnTo>
                <a:lnTo>
                  <a:pt x="145" y="121"/>
                </a:lnTo>
                <a:lnTo>
                  <a:pt x="147" y="123"/>
                </a:lnTo>
                <a:lnTo>
                  <a:pt x="147" y="123"/>
                </a:lnTo>
                <a:lnTo>
                  <a:pt x="147" y="125"/>
                </a:lnTo>
                <a:lnTo>
                  <a:pt x="149" y="127"/>
                </a:lnTo>
                <a:lnTo>
                  <a:pt x="151" y="125"/>
                </a:lnTo>
                <a:lnTo>
                  <a:pt x="151" y="123"/>
                </a:lnTo>
                <a:lnTo>
                  <a:pt x="151" y="123"/>
                </a:lnTo>
                <a:lnTo>
                  <a:pt x="153" y="121"/>
                </a:lnTo>
                <a:lnTo>
                  <a:pt x="155" y="119"/>
                </a:lnTo>
                <a:lnTo>
                  <a:pt x="161" y="117"/>
                </a:lnTo>
                <a:lnTo>
                  <a:pt x="161" y="117"/>
                </a:lnTo>
                <a:lnTo>
                  <a:pt x="165" y="117"/>
                </a:lnTo>
                <a:lnTo>
                  <a:pt x="169" y="115"/>
                </a:lnTo>
                <a:lnTo>
                  <a:pt x="177" y="110"/>
                </a:lnTo>
                <a:lnTo>
                  <a:pt x="177" y="110"/>
                </a:lnTo>
                <a:lnTo>
                  <a:pt x="181" y="108"/>
                </a:lnTo>
                <a:lnTo>
                  <a:pt x="181" y="104"/>
                </a:lnTo>
                <a:lnTo>
                  <a:pt x="181" y="104"/>
                </a:lnTo>
                <a:lnTo>
                  <a:pt x="173" y="94"/>
                </a:lnTo>
                <a:lnTo>
                  <a:pt x="173" y="94"/>
                </a:lnTo>
                <a:lnTo>
                  <a:pt x="171" y="92"/>
                </a:lnTo>
                <a:lnTo>
                  <a:pt x="173" y="90"/>
                </a:lnTo>
                <a:lnTo>
                  <a:pt x="173" y="88"/>
                </a:lnTo>
                <a:lnTo>
                  <a:pt x="175" y="86"/>
                </a:lnTo>
                <a:lnTo>
                  <a:pt x="175" y="86"/>
                </a:lnTo>
                <a:lnTo>
                  <a:pt x="175" y="82"/>
                </a:lnTo>
                <a:lnTo>
                  <a:pt x="177" y="80"/>
                </a:lnTo>
                <a:lnTo>
                  <a:pt x="181" y="80"/>
                </a:lnTo>
                <a:lnTo>
                  <a:pt x="181" y="80"/>
                </a:lnTo>
                <a:lnTo>
                  <a:pt x="186" y="78"/>
                </a:lnTo>
                <a:lnTo>
                  <a:pt x="186" y="76"/>
                </a:lnTo>
                <a:lnTo>
                  <a:pt x="186" y="74"/>
                </a:lnTo>
                <a:lnTo>
                  <a:pt x="184" y="72"/>
                </a:lnTo>
                <a:lnTo>
                  <a:pt x="184" y="72"/>
                </a:lnTo>
                <a:lnTo>
                  <a:pt x="181" y="70"/>
                </a:lnTo>
                <a:lnTo>
                  <a:pt x="184" y="66"/>
                </a:lnTo>
                <a:lnTo>
                  <a:pt x="188" y="61"/>
                </a:lnTo>
                <a:lnTo>
                  <a:pt x="188" y="61"/>
                </a:lnTo>
                <a:lnTo>
                  <a:pt x="194" y="55"/>
                </a:lnTo>
                <a:lnTo>
                  <a:pt x="194" y="55"/>
                </a:lnTo>
                <a:lnTo>
                  <a:pt x="181" y="53"/>
                </a:lnTo>
                <a:lnTo>
                  <a:pt x="173" y="53"/>
                </a:lnTo>
                <a:lnTo>
                  <a:pt x="173" y="53"/>
                </a:lnTo>
                <a:lnTo>
                  <a:pt x="171" y="51"/>
                </a:lnTo>
                <a:lnTo>
                  <a:pt x="173" y="49"/>
                </a:lnTo>
                <a:lnTo>
                  <a:pt x="175" y="45"/>
                </a:lnTo>
                <a:lnTo>
                  <a:pt x="177" y="41"/>
                </a:lnTo>
                <a:lnTo>
                  <a:pt x="177" y="41"/>
                </a:lnTo>
                <a:lnTo>
                  <a:pt x="175" y="39"/>
                </a:lnTo>
                <a:lnTo>
                  <a:pt x="173" y="37"/>
                </a:lnTo>
                <a:lnTo>
                  <a:pt x="169" y="35"/>
                </a:lnTo>
                <a:lnTo>
                  <a:pt x="155" y="33"/>
                </a:lnTo>
                <a:lnTo>
                  <a:pt x="155" y="33"/>
                </a:lnTo>
                <a:lnTo>
                  <a:pt x="153" y="31"/>
                </a:lnTo>
                <a:lnTo>
                  <a:pt x="153" y="29"/>
                </a:lnTo>
                <a:lnTo>
                  <a:pt x="153" y="27"/>
                </a:lnTo>
                <a:lnTo>
                  <a:pt x="157" y="25"/>
                </a:lnTo>
                <a:lnTo>
                  <a:pt x="157" y="25"/>
                </a:lnTo>
                <a:lnTo>
                  <a:pt x="159" y="25"/>
                </a:lnTo>
                <a:lnTo>
                  <a:pt x="157" y="23"/>
                </a:lnTo>
                <a:lnTo>
                  <a:pt x="153" y="21"/>
                </a:lnTo>
                <a:lnTo>
                  <a:pt x="145" y="21"/>
                </a:lnTo>
                <a:lnTo>
                  <a:pt x="145" y="21"/>
                </a:lnTo>
                <a:lnTo>
                  <a:pt x="132" y="25"/>
                </a:lnTo>
                <a:lnTo>
                  <a:pt x="118" y="31"/>
                </a:lnTo>
                <a:lnTo>
                  <a:pt x="118" y="31"/>
                </a:lnTo>
                <a:lnTo>
                  <a:pt x="116" y="31"/>
                </a:lnTo>
                <a:lnTo>
                  <a:pt x="112" y="31"/>
                </a:lnTo>
                <a:lnTo>
                  <a:pt x="106" y="27"/>
                </a:lnTo>
                <a:lnTo>
                  <a:pt x="98" y="23"/>
                </a:lnTo>
                <a:lnTo>
                  <a:pt x="96" y="23"/>
                </a:lnTo>
                <a:lnTo>
                  <a:pt x="92" y="23"/>
                </a:lnTo>
                <a:lnTo>
                  <a:pt x="92" y="23"/>
                </a:lnTo>
                <a:lnTo>
                  <a:pt x="86" y="25"/>
                </a:lnTo>
                <a:lnTo>
                  <a:pt x="79" y="25"/>
                </a:lnTo>
                <a:lnTo>
                  <a:pt x="75" y="23"/>
                </a:lnTo>
                <a:lnTo>
                  <a:pt x="73" y="21"/>
                </a:lnTo>
                <a:lnTo>
                  <a:pt x="73" y="21"/>
                </a:lnTo>
                <a:lnTo>
                  <a:pt x="73" y="14"/>
                </a:lnTo>
                <a:lnTo>
                  <a:pt x="71" y="12"/>
                </a:lnTo>
                <a:lnTo>
                  <a:pt x="67" y="8"/>
                </a:lnTo>
                <a:lnTo>
                  <a:pt x="63" y="8"/>
                </a:lnTo>
                <a:lnTo>
                  <a:pt x="63" y="8"/>
                </a:lnTo>
                <a:lnTo>
                  <a:pt x="59" y="8"/>
                </a:lnTo>
                <a:lnTo>
                  <a:pt x="57" y="4"/>
                </a:lnTo>
                <a:lnTo>
                  <a:pt x="55" y="2"/>
                </a:lnTo>
                <a:lnTo>
                  <a:pt x="51" y="0"/>
                </a:lnTo>
                <a:lnTo>
                  <a:pt x="51" y="0"/>
                </a:lnTo>
                <a:lnTo>
                  <a:pt x="49" y="2"/>
                </a:lnTo>
                <a:lnTo>
                  <a:pt x="49" y="4"/>
                </a:lnTo>
                <a:lnTo>
                  <a:pt x="49" y="8"/>
                </a:lnTo>
                <a:lnTo>
                  <a:pt x="47" y="10"/>
                </a:lnTo>
                <a:lnTo>
                  <a:pt x="47" y="10"/>
                </a:lnTo>
                <a:lnTo>
                  <a:pt x="36" y="14"/>
                </a:lnTo>
                <a:lnTo>
                  <a:pt x="30" y="16"/>
                </a:lnTo>
                <a:lnTo>
                  <a:pt x="28" y="21"/>
                </a:lnTo>
                <a:lnTo>
                  <a:pt x="28" y="21"/>
                </a:lnTo>
                <a:lnTo>
                  <a:pt x="28" y="27"/>
                </a:lnTo>
                <a:lnTo>
                  <a:pt x="30" y="31"/>
                </a:lnTo>
                <a:lnTo>
                  <a:pt x="32" y="37"/>
                </a:lnTo>
                <a:lnTo>
                  <a:pt x="32" y="43"/>
                </a:lnTo>
                <a:lnTo>
                  <a:pt x="32" y="43"/>
                </a:lnTo>
                <a:lnTo>
                  <a:pt x="28" y="45"/>
                </a:lnTo>
                <a:lnTo>
                  <a:pt x="24" y="43"/>
                </a:lnTo>
                <a:lnTo>
                  <a:pt x="20" y="41"/>
                </a:lnTo>
                <a:lnTo>
                  <a:pt x="18" y="37"/>
                </a:lnTo>
                <a:lnTo>
                  <a:pt x="18" y="37"/>
                </a:lnTo>
                <a:lnTo>
                  <a:pt x="18" y="33"/>
                </a:lnTo>
                <a:lnTo>
                  <a:pt x="20" y="27"/>
                </a:lnTo>
                <a:lnTo>
                  <a:pt x="22" y="23"/>
                </a:lnTo>
                <a:lnTo>
                  <a:pt x="24" y="19"/>
                </a:lnTo>
                <a:lnTo>
                  <a:pt x="24" y="19"/>
                </a:lnTo>
                <a:lnTo>
                  <a:pt x="22" y="12"/>
                </a:lnTo>
                <a:lnTo>
                  <a:pt x="22" y="8"/>
                </a:lnTo>
                <a:lnTo>
                  <a:pt x="22" y="8"/>
                </a:lnTo>
                <a:lnTo>
                  <a:pt x="18" y="10"/>
                </a:lnTo>
                <a:lnTo>
                  <a:pt x="18" y="1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1" name="Freeform 118"/>
          <p:cNvSpPr>
            <a:spLocks/>
          </p:cNvSpPr>
          <p:nvPr/>
        </p:nvSpPr>
        <p:spPr bwMode="auto">
          <a:xfrm>
            <a:off x="3903169" y="4602908"/>
            <a:ext cx="132167" cy="138416"/>
          </a:xfrm>
          <a:custGeom>
            <a:avLst/>
            <a:gdLst>
              <a:gd name="T0" fmla="*/ 13 w 59"/>
              <a:gd name="T1" fmla="*/ 12 h 63"/>
              <a:gd name="T2" fmla="*/ 13 w 59"/>
              <a:gd name="T3" fmla="*/ 12 h 63"/>
              <a:gd name="T4" fmla="*/ 15 w 59"/>
              <a:gd name="T5" fmla="*/ 14 h 63"/>
              <a:gd name="T6" fmla="*/ 13 w 59"/>
              <a:gd name="T7" fmla="*/ 16 h 63"/>
              <a:gd name="T8" fmla="*/ 6 w 59"/>
              <a:gd name="T9" fmla="*/ 18 h 63"/>
              <a:gd name="T10" fmla="*/ 6 w 59"/>
              <a:gd name="T11" fmla="*/ 18 h 63"/>
              <a:gd name="T12" fmla="*/ 4 w 59"/>
              <a:gd name="T13" fmla="*/ 20 h 63"/>
              <a:gd name="T14" fmla="*/ 2 w 59"/>
              <a:gd name="T15" fmla="*/ 24 h 63"/>
              <a:gd name="T16" fmla="*/ 0 w 59"/>
              <a:gd name="T17" fmla="*/ 31 h 63"/>
              <a:gd name="T18" fmla="*/ 0 w 59"/>
              <a:gd name="T19" fmla="*/ 31 h 63"/>
              <a:gd name="T20" fmla="*/ 2 w 59"/>
              <a:gd name="T21" fmla="*/ 33 h 63"/>
              <a:gd name="T22" fmla="*/ 4 w 59"/>
              <a:gd name="T23" fmla="*/ 37 h 63"/>
              <a:gd name="T24" fmla="*/ 10 w 59"/>
              <a:gd name="T25" fmla="*/ 41 h 63"/>
              <a:gd name="T26" fmla="*/ 13 w 59"/>
              <a:gd name="T27" fmla="*/ 47 h 63"/>
              <a:gd name="T28" fmla="*/ 13 w 59"/>
              <a:gd name="T29" fmla="*/ 47 h 63"/>
              <a:gd name="T30" fmla="*/ 21 w 59"/>
              <a:gd name="T31" fmla="*/ 63 h 63"/>
              <a:gd name="T32" fmla="*/ 21 w 59"/>
              <a:gd name="T33" fmla="*/ 63 h 63"/>
              <a:gd name="T34" fmla="*/ 25 w 59"/>
              <a:gd name="T35" fmla="*/ 63 h 63"/>
              <a:gd name="T36" fmla="*/ 29 w 59"/>
              <a:gd name="T37" fmla="*/ 63 h 63"/>
              <a:gd name="T38" fmla="*/ 29 w 59"/>
              <a:gd name="T39" fmla="*/ 63 h 63"/>
              <a:gd name="T40" fmla="*/ 29 w 59"/>
              <a:gd name="T41" fmla="*/ 61 h 63"/>
              <a:gd name="T42" fmla="*/ 31 w 59"/>
              <a:gd name="T43" fmla="*/ 57 h 63"/>
              <a:gd name="T44" fmla="*/ 31 w 59"/>
              <a:gd name="T45" fmla="*/ 55 h 63"/>
              <a:gd name="T46" fmla="*/ 35 w 59"/>
              <a:gd name="T47" fmla="*/ 53 h 63"/>
              <a:gd name="T48" fmla="*/ 35 w 59"/>
              <a:gd name="T49" fmla="*/ 53 h 63"/>
              <a:gd name="T50" fmla="*/ 43 w 59"/>
              <a:gd name="T51" fmla="*/ 53 h 63"/>
              <a:gd name="T52" fmla="*/ 47 w 59"/>
              <a:gd name="T53" fmla="*/ 53 h 63"/>
              <a:gd name="T54" fmla="*/ 49 w 59"/>
              <a:gd name="T55" fmla="*/ 53 h 63"/>
              <a:gd name="T56" fmla="*/ 49 w 59"/>
              <a:gd name="T57" fmla="*/ 53 h 63"/>
              <a:gd name="T58" fmla="*/ 51 w 59"/>
              <a:gd name="T59" fmla="*/ 55 h 63"/>
              <a:gd name="T60" fmla="*/ 51 w 59"/>
              <a:gd name="T61" fmla="*/ 55 h 63"/>
              <a:gd name="T62" fmla="*/ 55 w 59"/>
              <a:gd name="T63" fmla="*/ 49 h 63"/>
              <a:gd name="T64" fmla="*/ 55 w 59"/>
              <a:gd name="T65" fmla="*/ 49 h 63"/>
              <a:gd name="T66" fmla="*/ 55 w 59"/>
              <a:gd name="T67" fmla="*/ 41 h 63"/>
              <a:gd name="T68" fmla="*/ 53 w 59"/>
              <a:gd name="T69" fmla="*/ 31 h 63"/>
              <a:gd name="T70" fmla="*/ 53 w 59"/>
              <a:gd name="T71" fmla="*/ 31 h 63"/>
              <a:gd name="T72" fmla="*/ 53 w 59"/>
              <a:gd name="T73" fmla="*/ 24 h 63"/>
              <a:gd name="T74" fmla="*/ 53 w 59"/>
              <a:gd name="T75" fmla="*/ 20 h 63"/>
              <a:gd name="T76" fmla="*/ 53 w 59"/>
              <a:gd name="T77" fmla="*/ 16 h 63"/>
              <a:gd name="T78" fmla="*/ 55 w 59"/>
              <a:gd name="T79" fmla="*/ 12 h 63"/>
              <a:gd name="T80" fmla="*/ 55 w 59"/>
              <a:gd name="T81" fmla="*/ 12 h 63"/>
              <a:gd name="T82" fmla="*/ 59 w 59"/>
              <a:gd name="T83" fmla="*/ 6 h 63"/>
              <a:gd name="T84" fmla="*/ 59 w 59"/>
              <a:gd name="T85" fmla="*/ 6 h 63"/>
              <a:gd name="T86" fmla="*/ 51 w 59"/>
              <a:gd name="T87" fmla="*/ 2 h 63"/>
              <a:gd name="T88" fmla="*/ 45 w 59"/>
              <a:gd name="T89" fmla="*/ 2 h 63"/>
              <a:gd name="T90" fmla="*/ 45 w 59"/>
              <a:gd name="T91" fmla="*/ 2 h 63"/>
              <a:gd name="T92" fmla="*/ 35 w 59"/>
              <a:gd name="T93" fmla="*/ 4 h 63"/>
              <a:gd name="T94" fmla="*/ 29 w 59"/>
              <a:gd name="T95" fmla="*/ 4 h 63"/>
              <a:gd name="T96" fmla="*/ 27 w 59"/>
              <a:gd name="T97" fmla="*/ 2 h 63"/>
              <a:gd name="T98" fmla="*/ 27 w 59"/>
              <a:gd name="T99" fmla="*/ 2 h 63"/>
              <a:gd name="T100" fmla="*/ 25 w 59"/>
              <a:gd name="T101" fmla="*/ 0 h 63"/>
              <a:gd name="T102" fmla="*/ 23 w 59"/>
              <a:gd name="T103" fmla="*/ 0 h 63"/>
              <a:gd name="T104" fmla="*/ 17 w 59"/>
              <a:gd name="T105" fmla="*/ 2 h 63"/>
              <a:gd name="T106" fmla="*/ 17 w 59"/>
              <a:gd name="T107" fmla="*/ 2 h 63"/>
              <a:gd name="T108" fmla="*/ 15 w 59"/>
              <a:gd name="T109" fmla="*/ 2 h 63"/>
              <a:gd name="T110" fmla="*/ 15 w 59"/>
              <a:gd name="T111" fmla="*/ 2 h 63"/>
              <a:gd name="T112" fmla="*/ 13 w 59"/>
              <a:gd name="T113" fmla="*/ 8 h 63"/>
              <a:gd name="T114" fmla="*/ 13 w 59"/>
              <a:gd name="T115" fmla="*/ 12 h 63"/>
              <a:gd name="T116" fmla="*/ 13 w 59"/>
              <a:gd name="T117"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 h="63">
                <a:moveTo>
                  <a:pt x="13" y="12"/>
                </a:moveTo>
                <a:lnTo>
                  <a:pt x="13" y="12"/>
                </a:lnTo>
                <a:lnTo>
                  <a:pt x="15" y="14"/>
                </a:lnTo>
                <a:lnTo>
                  <a:pt x="13" y="16"/>
                </a:lnTo>
                <a:lnTo>
                  <a:pt x="6" y="18"/>
                </a:lnTo>
                <a:lnTo>
                  <a:pt x="6" y="18"/>
                </a:lnTo>
                <a:lnTo>
                  <a:pt x="4" y="20"/>
                </a:lnTo>
                <a:lnTo>
                  <a:pt x="2" y="24"/>
                </a:lnTo>
                <a:lnTo>
                  <a:pt x="0" y="31"/>
                </a:lnTo>
                <a:lnTo>
                  <a:pt x="0" y="31"/>
                </a:lnTo>
                <a:lnTo>
                  <a:pt x="2" y="33"/>
                </a:lnTo>
                <a:lnTo>
                  <a:pt x="4" y="37"/>
                </a:lnTo>
                <a:lnTo>
                  <a:pt x="10" y="41"/>
                </a:lnTo>
                <a:lnTo>
                  <a:pt x="13" y="47"/>
                </a:lnTo>
                <a:lnTo>
                  <a:pt x="13" y="47"/>
                </a:lnTo>
                <a:lnTo>
                  <a:pt x="21" y="63"/>
                </a:lnTo>
                <a:lnTo>
                  <a:pt x="21" y="63"/>
                </a:lnTo>
                <a:lnTo>
                  <a:pt x="25" y="63"/>
                </a:lnTo>
                <a:lnTo>
                  <a:pt x="29" y="63"/>
                </a:lnTo>
                <a:lnTo>
                  <a:pt x="29" y="63"/>
                </a:lnTo>
                <a:lnTo>
                  <a:pt x="29" y="61"/>
                </a:lnTo>
                <a:lnTo>
                  <a:pt x="31" y="57"/>
                </a:lnTo>
                <a:lnTo>
                  <a:pt x="31" y="55"/>
                </a:lnTo>
                <a:lnTo>
                  <a:pt x="35" y="53"/>
                </a:lnTo>
                <a:lnTo>
                  <a:pt x="35" y="53"/>
                </a:lnTo>
                <a:lnTo>
                  <a:pt x="43" y="53"/>
                </a:lnTo>
                <a:lnTo>
                  <a:pt x="47" y="53"/>
                </a:lnTo>
                <a:lnTo>
                  <a:pt x="49" y="53"/>
                </a:lnTo>
                <a:lnTo>
                  <a:pt x="49" y="53"/>
                </a:lnTo>
                <a:lnTo>
                  <a:pt x="51" y="55"/>
                </a:lnTo>
                <a:lnTo>
                  <a:pt x="51" y="55"/>
                </a:lnTo>
                <a:lnTo>
                  <a:pt x="55" y="49"/>
                </a:lnTo>
                <a:lnTo>
                  <a:pt x="55" y="49"/>
                </a:lnTo>
                <a:lnTo>
                  <a:pt x="55" y="41"/>
                </a:lnTo>
                <a:lnTo>
                  <a:pt x="53" y="31"/>
                </a:lnTo>
                <a:lnTo>
                  <a:pt x="53" y="31"/>
                </a:lnTo>
                <a:lnTo>
                  <a:pt x="53" y="24"/>
                </a:lnTo>
                <a:lnTo>
                  <a:pt x="53" y="20"/>
                </a:lnTo>
                <a:lnTo>
                  <a:pt x="53" y="16"/>
                </a:lnTo>
                <a:lnTo>
                  <a:pt x="55" y="12"/>
                </a:lnTo>
                <a:lnTo>
                  <a:pt x="55" y="12"/>
                </a:lnTo>
                <a:lnTo>
                  <a:pt x="59" y="6"/>
                </a:lnTo>
                <a:lnTo>
                  <a:pt x="59" y="6"/>
                </a:lnTo>
                <a:lnTo>
                  <a:pt x="51" y="2"/>
                </a:lnTo>
                <a:lnTo>
                  <a:pt x="45" y="2"/>
                </a:lnTo>
                <a:lnTo>
                  <a:pt x="45" y="2"/>
                </a:lnTo>
                <a:lnTo>
                  <a:pt x="35" y="4"/>
                </a:lnTo>
                <a:lnTo>
                  <a:pt x="29" y="4"/>
                </a:lnTo>
                <a:lnTo>
                  <a:pt x="27" y="2"/>
                </a:lnTo>
                <a:lnTo>
                  <a:pt x="27" y="2"/>
                </a:lnTo>
                <a:lnTo>
                  <a:pt x="25" y="0"/>
                </a:lnTo>
                <a:lnTo>
                  <a:pt x="23" y="0"/>
                </a:lnTo>
                <a:lnTo>
                  <a:pt x="17" y="2"/>
                </a:lnTo>
                <a:lnTo>
                  <a:pt x="17" y="2"/>
                </a:lnTo>
                <a:lnTo>
                  <a:pt x="15" y="2"/>
                </a:lnTo>
                <a:lnTo>
                  <a:pt x="15" y="2"/>
                </a:lnTo>
                <a:lnTo>
                  <a:pt x="13" y="8"/>
                </a:lnTo>
                <a:lnTo>
                  <a:pt x="13" y="12"/>
                </a:lnTo>
                <a:lnTo>
                  <a:pt x="13" y="1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2" name="Freeform 119"/>
          <p:cNvSpPr>
            <a:spLocks/>
          </p:cNvSpPr>
          <p:nvPr/>
        </p:nvSpPr>
        <p:spPr bwMode="auto">
          <a:xfrm>
            <a:off x="3797885" y="4530408"/>
            <a:ext cx="152328" cy="228495"/>
          </a:xfrm>
          <a:custGeom>
            <a:avLst/>
            <a:gdLst>
              <a:gd name="T0" fmla="*/ 17 w 68"/>
              <a:gd name="T1" fmla="*/ 6 h 104"/>
              <a:gd name="T2" fmla="*/ 10 w 68"/>
              <a:gd name="T3" fmla="*/ 15 h 104"/>
              <a:gd name="T4" fmla="*/ 13 w 68"/>
              <a:gd name="T5" fmla="*/ 17 h 104"/>
              <a:gd name="T6" fmla="*/ 15 w 68"/>
              <a:gd name="T7" fmla="*/ 21 h 104"/>
              <a:gd name="T8" fmla="*/ 10 w 68"/>
              <a:gd name="T9" fmla="*/ 25 h 104"/>
              <a:gd name="T10" fmla="*/ 6 w 68"/>
              <a:gd name="T11" fmla="*/ 25 h 104"/>
              <a:gd name="T12" fmla="*/ 4 w 68"/>
              <a:gd name="T13" fmla="*/ 31 h 104"/>
              <a:gd name="T14" fmla="*/ 2 w 68"/>
              <a:gd name="T15" fmla="*/ 33 h 104"/>
              <a:gd name="T16" fmla="*/ 0 w 68"/>
              <a:gd name="T17" fmla="*/ 37 h 104"/>
              <a:gd name="T18" fmla="*/ 2 w 68"/>
              <a:gd name="T19" fmla="*/ 39 h 104"/>
              <a:gd name="T20" fmla="*/ 10 w 68"/>
              <a:gd name="T21" fmla="*/ 49 h 104"/>
              <a:gd name="T22" fmla="*/ 17 w 68"/>
              <a:gd name="T23" fmla="*/ 47 h 104"/>
              <a:gd name="T24" fmla="*/ 19 w 68"/>
              <a:gd name="T25" fmla="*/ 49 h 104"/>
              <a:gd name="T26" fmla="*/ 21 w 68"/>
              <a:gd name="T27" fmla="*/ 57 h 104"/>
              <a:gd name="T28" fmla="*/ 23 w 68"/>
              <a:gd name="T29" fmla="*/ 60 h 104"/>
              <a:gd name="T30" fmla="*/ 27 w 68"/>
              <a:gd name="T31" fmla="*/ 66 h 104"/>
              <a:gd name="T32" fmla="*/ 23 w 68"/>
              <a:gd name="T33" fmla="*/ 72 h 104"/>
              <a:gd name="T34" fmla="*/ 21 w 68"/>
              <a:gd name="T35" fmla="*/ 76 h 104"/>
              <a:gd name="T36" fmla="*/ 23 w 68"/>
              <a:gd name="T37" fmla="*/ 90 h 104"/>
              <a:gd name="T38" fmla="*/ 27 w 68"/>
              <a:gd name="T39" fmla="*/ 96 h 104"/>
              <a:gd name="T40" fmla="*/ 37 w 68"/>
              <a:gd name="T41" fmla="*/ 104 h 104"/>
              <a:gd name="T42" fmla="*/ 41 w 68"/>
              <a:gd name="T43" fmla="*/ 102 h 104"/>
              <a:gd name="T44" fmla="*/ 43 w 68"/>
              <a:gd name="T45" fmla="*/ 100 h 104"/>
              <a:gd name="T46" fmla="*/ 49 w 68"/>
              <a:gd name="T47" fmla="*/ 100 h 104"/>
              <a:gd name="T48" fmla="*/ 51 w 68"/>
              <a:gd name="T49" fmla="*/ 98 h 104"/>
              <a:gd name="T50" fmla="*/ 53 w 68"/>
              <a:gd name="T51" fmla="*/ 96 h 104"/>
              <a:gd name="T52" fmla="*/ 57 w 68"/>
              <a:gd name="T53" fmla="*/ 96 h 104"/>
              <a:gd name="T54" fmla="*/ 62 w 68"/>
              <a:gd name="T55" fmla="*/ 94 h 104"/>
              <a:gd name="T56" fmla="*/ 68 w 68"/>
              <a:gd name="T57" fmla="*/ 96 h 104"/>
              <a:gd name="T58" fmla="*/ 60 w 68"/>
              <a:gd name="T59" fmla="*/ 80 h 104"/>
              <a:gd name="T60" fmla="*/ 51 w 68"/>
              <a:gd name="T61" fmla="*/ 70 h 104"/>
              <a:gd name="T62" fmla="*/ 47 w 68"/>
              <a:gd name="T63" fmla="*/ 64 h 104"/>
              <a:gd name="T64" fmla="*/ 49 w 68"/>
              <a:gd name="T65" fmla="*/ 57 h 104"/>
              <a:gd name="T66" fmla="*/ 53 w 68"/>
              <a:gd name="T67" fmla="*/ 51 h 104"/>
              <a:gd name="T68" fmla="*/ 60 w 68"/>
              <a:gd name="T69" fmla="*/ 49 h 104"/>
              <a:gd name="T70" fmla="*/ 60 w 68"/>
              <a:gd name="T71" fmla="*/ 45 h 104"/>
              <a:gd name="T72" fmla="*/ 60 w 68"/>
              <a:gd name="T73" fmla="*/ 41 h 104"/>
              <a:gd name="T74" fmla="*/ 62 w 68"/>
              <a:gd name="T75" fmla="*/ 35 h 104"/>
              <a:gd name="T76" fmla="*/ 55 w 68"/>
              <a:gd name="T77" fmla="*/ 29 h 104"/>
              <a:gd name="T78" fmla="*/ 49 w 68"/>
              <a:gd name="T79" fmla="*/ 23 h 104"/>
              <a:gd name="T80" fmla="*/ 43 w 68"/>
              <a:gd name="T81" fmla="*/ 21 h 104"/>
              <a:gd name="T82" fmla="*/ 41 w 68"/>
              <a:gd name="T83" fmla="*/ 15 h 104"/>
              <a:gd name="T84" fmla="*/ 41 w 68"/>
              <a:gd name="T85" fmla="*/ 13 h 104"/>
              <a:gd name="T86" fmla="*/ 33 w 68"/>
              <a:gd name="T87" fmla="*/ 6 h 104"/>
              <a:gd name="T88" fmla="*/ 27 w 68"/>
              <a:gd name="T89" fmla="*/ 2 h 104"/>
              <a:gd name="T90" fmla="*/ 23 w 68"/>
              <a:gd name="T91" fmla="*/ 0 h 104"/>
              <a:gd name="T92" fmla="*/ 17 w 68"/>
              <a:gd name="T93"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104">
                <a:moveTo>
                  <a:pt x="17" y="6"/>
                </a:moveTo>
                <a:lnTo>
                  <a:pt x="17" y="6"/>
                </a:lnTo>
                <a:lnTo>
                  <a:pt x="13" y="11"/>
                </a:lnTo>
                <a:lnTo>
                  <a:pt x="10" y="15"/>
                </a:lnTo>
                <a:lnTo>
                  <a:pt x="13" y="17"/>
                </a:lnTo>
                <a:lnTo>
                  <a:pt x="13" y="17"/>
                </a:lnTo>
                <a:lnTo>
                  <a:pt x="15" y="19"/>
                </a:lnTo>
                <a:lnTo>
                  <a:pt x="15" y="21"/>
                </a:lnTo>
                <a:lnTo>
                  <a:pt x="15" y="23"/>
                </a:lnTo>
                <a:lnTo>
                  <a:pt x="10" y="25"/>
                </a:lnTo>
                <a:lnTo>
                  <a:pt x="10" y="25"/>
                </a:lnTo>
                <a:lnTo>
                  <a:pt x="6" y="25"/>
                </a:lnTo>
                <a:lnTo>
                  <a:pt x="4" y="27"/>
                </a:lnTo>
                <a:lnTo>
                  <a:pt x="4" y="31"/>
                </a:lnTo>
                <a:lnTo>
                  <a:pt x="4" y="31"/>
                </a:lnTo>
                <a:lnTo>
                  <a:pt x="2" y="33"/>
                </a:lnTo>
                <a:lnTo>
                  <a:pt x="2" y="35"/>
                </a:lnTo>
                <a:lnTo>
                  <a:pt x="0" y="37"/>
                </a:lnTo>
                <a:lnTo>
                  <a:pt x="2" y="39"/>
                </a:lnTo>
                <a:lnTo>
                  <a:pt x="2" y="39"/>
                </a:lnTo>
                <a:lnTo>
                  <a:pt x="10" y="49"/>
                </a:lnTo>
                <a:lnTo>
                  <a:pt x="10" y="49"/>
                </a:lnTo>
                <a:lnTo>
                  <a:pt x="13" y="47"/>
                </a:lnTo>
                <a:lnTo>
                  <a:pt x="17" y="47"/>
                </a:lnTo>
                <a:lnTo>
                  <a:pt x="17" y="47"/>
                </a:lnTo>
                <a:lnTo>
                  <a:pt x="19" y="49"/>
                </a:lnTo>
                <a:lnTo>
                  <a:pt x="21" y="53"/>
                </a:lnTo>
                <a:lnTo>
                  <a:pt x="21" y="57"/>
                </a:lnTo>
                <a:lnTo>
                  <a:pt x="23" y="60"/>
                </a:lnTo>
                <a:lnTo>
                  <a:pt x="23" y="60"/>
                </a:lnTo>
                <a:lnTo>
                  <a:pt x="25" y="62"/>
                </a:lnTo>
                <a:lnTo>
                  <a:pt x="27" y="66"/>
                </a:lnTo>
                <a:lnTo>
                  <a:pt x="25" y="70"/>
                </a:lnTo>
                <a:lnTo>
                  <a:pt x="23" y="72"/>
                </a:lnTo>
                <a:lnTo>
                  <a:pt x="23" y="72"/>
                </a:lnTo>
                <a:lnTo>
                  <a:pt x="21" y="76"/>
                </a:lnTo>
                <a:lnTo>
                  <a:pt x="21" y="82"/>
                </a:lnTo>
                <a:lnTo>
                  <a:pt x="23" y="90"/>
                </a:lnTo>
                <a:lnTo>
                  <a:pt x="27" y="96"/>
                </a:lnTo>
                <a:lnTo>
                  <a:pt x="27" y="96"/>
                </a:lnTo>
                <a:lnTo>
                  <a:pt x="31" y="102"/>
                </a:lnTo>
                <a:lnTo>
                  <a:pt x="37" y="104"/>
                </a:lnTo>
                <a:lnTo>
                  <a:pt x="39" y="104"/>
                </a:lnTo>
                <a:lnTo>
                  <a:pt x="41" y="102"/>
                </a:lnTo>
                <a:lnTo>
                  <a:pt x="41" y="102"/>
                </a:lnTo>
                <a:lnTo>
                  <a:pt x="43" y="100"/>
                </a:lnTo>
                <a:lnTo>
                  <a:pt x="47" y="100"/>
                </a:lnTo>
                <a:lnTo>
                  <a:pt x="49" y="100"/>
                </a:lnTo>
                <a:lnTo>
                  <a:pt x="51" y="98"/>
                </a:lnTo>
                <a:lnTo>
                  <a:pt x="51" y="98"/>
                </a:lnTo>
                <a:lnTo>
                  <a:pt x="51" y="98"/>
                </a:lnTo>
                <a:lnTo>
                  <a:pt x="53" y="96"/>
                </a:lnTo>
                <a:lnTo>
                  <a:pt x="55" y="96"/>
                </a:lnTo>
                <a:lnTo>
                  <a:pt x="57" y="96"/>
                </a:lnTo>
                <a:lnTo>
                  <a:pt x="57" y="96"/>
                </a:lnTo>
                <a:lnTo>
                  <a:pt x="62" y="94"/>
                </a:lnTo>
                <a:lnTo>
                  <a:pt x="68" y="96"/>
                </a:lnTo>
                <a:lnTo>
                  <a:pt x="68" y="96"/>
                </a:lnTo>
                <a:lnTo>
                  <a:pt x="60" y="80"/>
                </a:lnTo>
                <a:lnTo>
                  <a:pt x="60" y="80"/>
                </a:lnTo>
                <a:lnTo>
                  <a:pt x="57" y="74"/>
                </a:lnTo>
                <a:lnTo>
                  <a:pt x="51" y="70"/>
                </a:lnTo>
                <a:lnTo>
                  <a:pt x="49" y="66"/>
                </a:lnTo>
                <a:lnTo>
                  <a:pt x="47" y="64"/>
                </a:lnTo>
                <a:lnTo>
                  <a:pt x="47" y="64"/>
                </a:lnTo>
                <a:lnTo>
                  <a:pt x="49" y="57"/>
                </a:lnTo>
                <a:lnTo>
                  <a:pt x="51" y="53"/>
                </a:lnTo>
                <a:lnTo>
                  <a:pt x="53" y="51"/>
                </a:lnTo>
                <a:lnTo>
                  <a:pt x="53" y="51"/>
                </a:lnTo>
                <a:lnTo>
                  <a:pt x="60" y="49"/>
                </a:lnTo>
                <a:lnTo>
                  <a:pt x="62" y="47"/>
                </a:lnTo>
                <a:lnTo>
                  <a:pt x="60" y="45"/>
                </a:lnTo>
                <a:lnTo>
                  <a:pt x="60" y="45"/>
                </a:lnTo>
                <a:lnTo>
                  <a:pt x="60" y="41"/>
                </a:lnTo>
                <a:lnTo>
                  <a:pt x="62" y="35"/>
                </a:lnTo>
                <a:lnTo>
                  <a:pt x="62" y="35"/>
                </a:lnTo>
                <a:lnTo>
                  <a:pt x="60" y="33"/>
                </a:lnTo>
                <a:lnTo>
                  <a:pt x="55" y="29"/>
                </a:lnTo>
                <a:lnTo>
                  <a:pt x="51" y="25"/>
                </a:lnTo>
                <a:lnTo>
                  <a:pt x="49" y="23"/>
                </a:lnTo>
                <a:lnTo>
                  <a:pt x="49" y="23"/>
                </a:lnTo>
                <a:lnTo>
                  <a:pt x="43" y="21"/>
                </a:lnTo>
                <a:lnTo>
                  <a:pt x="41" y="19"/>
                </a:lnTo>
                <a:lnTo>
                  <a:pt x="41" y="15"/>
                </a:lnTo>
                <a:lnTo>
                  <a:pt x="41" y="15"/>
                </a:lnTo>
                <a:lnTo>
                  <a:pt x="41" y="13"/>
                </a:lnTo>
                <a:lnTo>
                  <a:pt x="37" y="8"/>
                </a:lnTo>
                <a:lnTo>
                  <a:pt x="33" y="6"/>
                </a:lnTo>
                <a:lnTo>
                  <a:pt x="27" y="2"/>
                </a:lnTo>
                <a:lnTo>
                  <a:pt x="27" y="2"/>
                </a:lnTo>
                <a:lnTo>
                  <a:pt x="23" y="0"/>
                </a:lnTo>
                <a:lnTo>
                  <a:pt x="23" y="0"/>
                </a:lnTo>
                <a:lnTo>
                  <a:pt x="17" y="6"/>
                </a:lnTo>
                <a:lnTo>
                  <a:pt x="17" y="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3" name="Freeform 120"/>
          <p:cNvSpPr>
            <a:spLocks/>
          </p:cNvSpPr>
          <p:nvPr/>
        </p:nvSpPr>
        <p:spPr bwMode="auto">
          <a:xfrm>
            <a:off x="4017415" y="4616091"/>
            <a:ext cx="96326" cy="116446"/>
          </a:xfrm>
          <a:custGeom>
            <a:avLst/>
            <a:gdLst>
              <a:gd name="T0" fmla="*/ 2 w 43"/>
              <a:gd name="T1" fmla="*/ 25 h 53"/>
              <a:gd name="T2" fmla="*/ 2 w 43"/>
              <a:gd name="T3" fmla="*/ 25 h 53"/>
              <a:gd name="T4" fmla="*/ 4 w 43"/>
              <a:gd name="T5" fmla="*/ 35 h 53"/>
              <a:gd name="T6" fmla="*/ 4 w 43"/>
              <a:gd name="T7" fmla="*/ 43 h 53"/>
              <a:gd name="T8" fmla="*/ 4 w 43"/>
              <a:gd name="T9" fmla="*/ 43 h 53"/>
              <a:gd name="T10" fmla="*/ 0 w 43"/>
              <a:gd name="T11" fmla="*/ 49 h 53"/>
              <a:gd name="T12" fmla="*/ 0 w 43"/>
              <a:gd name="T13" fmla="*/ 49 h 53"/>
              <a:gd name="T14" fmla="*/ 4 w 43"/>
              <a:gd name="T15" fmla="*/ 53 h 53"/>
              <a:gd name="T16" fmla="*/ 8 w 43"/>
              <a:gd name="T17" fmla="*/ 53 h 53"/>
              <a:gd name="T18" fmla="*/ 13 w 43"/>
              <a:gd name="T19" fmla="*/ 53 h 53"/>
              <a:gd name="T20" fmla="*/ 13 w 43"/>
              <a:gd name="T21" fmla="*/ 53 h 53"/>
              <a:gd name="T22" fmla="*/ 19 w 43"/>
              <a:gd name="T23" fmla="*/ 51 h 53"/>
              <a:gd name="T24" fmla="*/ 23 w 43"/>
              <a:gd name="T25" fmla="*/ 51 h 53"/>
              <a:gd name="T26" fmla="*/ 25 w 43"/>
              <a:gd name="T27" fmla="*/ 51 h 53"/>
              <a:gd name="T28" fmla="*/ 27 w 43"/>
              <a:gd name="T29" fmla="*/ 45 h 53"/>
              <a:gd name="T30" fmla="*/ 27 w 43"/>
              <a:gd name="T31" fmla="*/ 45 h 53"/>
              <a:gd name="T32" fmla="*/ 35 w 43"/>
              <a:gd name="T33" fmla="*/ 35 h 53"/>
              <a:gd name="T34" fmla="*/ 43 w 43"/>
              <a:gd name="T35" fmla="*/ 23 h 53"/>
              <a:gd name="T36" fmla="*/ 43 w 43"/>
              <a:gd name="T37" fmla="*/ 23 h 53"/>
              <a:gd name="T38" fmla="*/ 43 w 43"/>
              <a:gd name="T39" fmla="*/ 23 h 53"/>
              <a:gd name="T40" fmla="*/ 43 w 43"/>
              <a:gd name="T41" fmla="*/ 23 h 53"/>
              <a:gd name="T42" fmla="*/ 39 w 43"/>
              <a:gd name="T43" fmla="*/ 18 h 53"/>
              <a:gd name="T44" fmla="*/ 33 w 43"/>
              <a:gd name="T45" fmla="*/ 12 h 53"/>
              <a:gd name="T46" fmla="*/ 27 w 43"/>
              <a:gd name="T47" fmla="*/ 6 h 53"/>
              <a:gd name="T48" fmla="*/ 21 w 43"/>
              <a:gd name="T49" fmla="*/ 4 h 53"/>
              <a:gd name="T50" fmla="*/ 21 w 43"/>
              <a:gd name="T51" fmla="*/ 4 h 53"/>
              <a:gd name="T52" fmla="*/ 8 w 43"/>
              <a:gd name="T53" fmla="*/ 0 h 53"/>
              <a:gd name="T54" fmla="*/ 8 w 43"/>
              <a:gd name="T55" fmla="*/ 0 h 53"/>
              <a:gd name="T56" fmla="*/ 4 w 43"/>
              <a:gd name="T57" fmla="*/ 6 h 53"/>
              <a:gd name="T58" fmla="*/ 4 w 43"/>
              <a:gd name="T59" fmla="*/ 6 h 53"/>
              <a:gd name="T60" fmla="*/ 2 w 43"/>
              <a:gd name="T61" fmla="*/ 10 h 53"/>
              <a:gd name="T62" fmla="*/ 2 w 43"/>
              <a:gd name="T63" fmla="*/ 14 h 53"/>
              <a:gd name="T64" fmla="*/ 2 w 43"/>
              <a:gd name="T65" fmla="*/ 18 h 53"/>
              <a:gd name="T66" fmla="*/ 2 w 43"/>
              <a:gd name="T67" fmla="*/ 25 h 53"/>
              <a:gd name="T68" fmla="*/ 2 w 43"/>
              <a:gd name="T69"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 h="53">
                <a:moveTo>
                  <a:pt x="2" y="25"/>
                </a:moveTo>
                <a:lnTo>
                  <a:pt x="2" y="25"/>
                </a:lnTo>
                <a:lnTo>
                  <a:pt x="4" y="35"/>
                </a:lnTo>
                <a:lnTo>
                  <a:pt x="4" y="43"/>
                </a:lnTo>
                <a:lnTo>
                  <a:pt x="4" y="43"/>
                </a:lnTo>
                <a:lnTo>
                  <a:pt x="0" y="49"/>
                </a:lnTo>
                <a:lnTo>
                  <a:pt x="0" y="49"/>
                </a:lnTo>
                <a:lnTo>
                  <a:pt x="4" y="53"/>
                </a:lnTo>
                <a:lnTo>
                  <a:pt x="8" y="53"/>
                </a:lnTo>
                <a:lnTo>
                  <a:pt x="13" y="53"/>
                </a:lnTo>
                <a:lnTo>
                  <a:pt x="13" y="53"/>
                </a:lnTo>
                <a:lnTo>
                  <a:pt x="19" y="51"/>
                </a:lnTo>
                <a:lnTo>
                  <a:pt x="23" y="51"/>
                </a:lnTo>
                <a:lnTo>
                  <a:pt x="25" y="51"/>
                </a:lnTo>
                <a:lnTo>
                  <a:pt x="27" y="45"/>
                </a:lnTo>
                <a:lnTo>
                  <a:pt x="27" y="45"/>
                </a:lnTo>
                <a:lnTo>
                  <a:pt x="35" y="35"/>
                </a:lnTo>
                <a:lnTo>
                  <a:pt x="43" y="23"/>
                </a:lnTo>
                <a:lnTo>
                  <a:pt x="43" y="23"/>
                </a:lnTo>
                <a:lnTo>
                  <a:pt x="43" y="23"/>
                </a:lnTo>
                <a:lnTo>
                  <a:pt x="43" y="23"/>
                </a:lnTo>
                <a:lnTo>
                  <a:pt x="39" y="18"/>
                </a:lnTo>
                <a:lnTo>
                  <a:pt x="33" y="12"/>
                </a:lnTo>
                <a:lnTo>
                  <a:pt x="27" y="6"/>
                </a:lnTo>
                <a:lnTo>
                  <a:pt x="21" y="4"/>
                </a:lnTo>
                <a:lnTo>
                  <a:pt x="21" y="4"/>
                </a:lnTo>
                <a:lnTo>
                  <a:pt x="8" y="0"/>
                </a:lnTo>
                <a:lnTo>
                  <a:pt x="8" y="0"/>
                </a:lnTo>
                <a:lnTo>
                  <a:pt x="4" y="6"/>
                </a:lnTo>
                <a:lnTo>
                  <a:pt x="4" y="6"/>
                </a:lnTo>
                <a:lnTo>
                  <a:pt x="2" y="10"/>
                </a:lnTo>
                <a:lnTo>
                  <a:pt x="2" y="14"/>
                </a:lnTo>
                <a:lnTo>
                  <a:pt x="2" y="18"/>
                </a:lnTo>
                <a:lnTo>
                  <a:pt x="2" y="25"/>
                </a:lnTo>
                <a:lnTo>
                  <a:pt x="2" y="2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4" name="Freeform 121"/>
          <p:cNvSpPr>
            <a:spLocks/>
          </p:cNvSpPr>
          <p:nvPr/>
        </p:nvSpPr>
        <p:spPr bwMode="auto">
          <a:xfrm>
            <a:off x="3060887" y="4047053"/>
            <a:ext cx="320337" cy="103263"/>
          </a:xfrm>
          <a:custGeom>
            <a:avLst/>
            <a:gdLst>
              <a:gd name="T0" fmla="*/ 117 w 143"/>
              <a:gd name="T1" fmla="*/ 28 h 47"/>
              <a:gd name="T2" fmla="*/ 117 w 143"/>
              <a:gd name="T3" fmla="*/ 28 h 47"/>
              <a:gd name="T4" fmla="*/ 107 w 143"/>
              <a:gd name="T5" fmla="*/ 24 h 47"/>
              <a:gd name="T6" fmla="*/ 90 w 143"/>
              <a:gd name="T7" fmla="*/ 16 h 47"/>
              <a:gd name="T8" fmla="*/ 70 w 143"/>
              <a:gd name="T9" fmla="*/ 8 h 47"/>
              <a:gd name="T10" fmla="*/ 50 w 143"/>
              <a:gd name="T11" fmla="*/ 0 h 47"/>
              <a:gd name="T12" fmla="*/ 50 w 143"/>
              <a:gd name="T13" fmla="*/ 0 h 47"/>
              <a:gd name="T14" fmla="*/ 39 w 143"/>
              <a:gd name="T15" fmla="*/ 0 h 47"/>
              <a:gd name="T16" fmla="*/ 29 w 143"/>
              <a:gd name="T17" fmla="*/ 0 h 47"/>
              <a:gd name="T18" fmla="*/ 21 w 143"/>
              <a:gd name="T19" fmla="*/ 2 h 47"/>
              <a:gd name="T20" fmla="*/ 13 w 143"/>
              <a:gd name="T21" fmla="*/ 6 h 47"/>
              <a:gd name="T22" fmla="*/ 3 w 143"/>
              <a:gd name="T23" fmla="*/ 14 h 47"/>
              <a:gd name="T24" fmla="*/ 0 w 143"/>
              <a:gd name="T25" fmla="*/ 16 h 47"/>
              <a:gd name="T26" fmla="*/ 0 w 143"/>
              <a:gd name="T27" fmla="*/ 18 h 47"/>
              <a:gd name="T28" fmla="*/ 0 w 143"/>
              <a:gd name="T29" fmla="*/ 18 h 47"/>
              <a:gd name="T30" fmla="*/ 3 w 143"/>
              <a:gd name="T31" fmla="*/ 20 h 47"/>
              <a:gd name="T32" fmla="*/ 5 w 143"/>
              <a:gd name="T33" fmla="*/ 20 h 47"/>
              <a:gd name="T34" fmla="*/ 11 w 143"/>
              <a:gd name="T35" fmla="*/ 16 h 47"/>
              <a:gd name="T36" fmla="*/ 25 w 143"/>
              <a:gd name="T37" fmla="*/ 8 h 47"/>
              <a:gd name="T38" fmla="*/ 25 w 143"/>
              <a:gd name="T39" fmla="*/ 8 h 47"/>
              <a:gd name="T40" fmla="*/ 29 w 143"/>
              <a:gd name="T41" fmla="*/ 6 h 47"/>
              <a:gd name="T42" fmla="*/ 33 w 143"/>
              <a:gd name="T43" fmla="*/ 6 h 47"/>
              <a:gd name="T44" fmla="*/ 37 w 143"/>
              <a:gd name="T45" fmla="*/ 10 h 47"/>
              <a:gd name="T46" fmla="*/ 37 w 143"/>
              <a:gd name="T47" fmla="*/ 12 h 47"/>
              <a:gd name="T48" fmla="*/ 37 w 143"/>
              <a:gd name="T49" fmla="*/ 12 h 47"/>
              <a:gd name="T50" fmla="*/ 39 w 143"/>
              <a:gd name="T51" fmla="*/ 14 h 47"/>
              <a:gd name="T52" fmla="*/ 45 w 143"/>
              <a:gd name="T53" fmla="*/ 16 h 47"/>
              <a:gd name="T54" fmla="*/ 62 w 143"/>
              <a:gd name="T55" fmla="*/ 18 h 47"/>
              <a:gd name="T56" fmla="*/ 62 w 143"/>
              <a:gd name="T57" fmla="*/ 18 h 47"/>
              <a:gd name="T58" fmla="*/ 70 w 143"/>
              <a:gd name="T59" fmla="*/ 20 h 47"/>
              <a:gd name="T60" fmla="*/ 76 w 143"/>
              <a:gd name="T61" fmla="*/ 26 h 47"/>
              <a:gd name="T62" fmla="*/ 82 w 143"/>
              <a:gd name="T63" fmla="*/ 30 h 47"/>
              <a:gd name="T64" fmla="*/ 92 w 143"/>
              <a:gd name="T65" fmla="*/ 34 h 47"/>
              <a:gd name="T66" fmla="*/ 92 w 143"/>
              <a:gd name="T67" fmla="*/ 34 h 47"/>
              <a:gd name="T68" fmla="*/ 96 w 143"/>
              <a:gd name="T69" fmla="*/ 36 h 47"/>
              <a:gd name="T70" fmla="*/ 99 w 143"/>
              <a:gd name="T71" fmla="*/ 41 h 47"/>
              <a:gd name="T72" fmla="*/ 96 w 143"/>
              <a:gd name="T73" fmla="*/ 43 h 47"/>
              <a:gd name="T74" fmla="*/ 96 w 143"/>
              <a:gd name="T75" fmla="*/ 45 h 47"/>
              <a:gd name="T76" fmla="*/ 99 w 143"/>
              <a:gd name="T77" fmla="*/ 47 h 47"/>
              <a:gd name="T78" fmla="*/ 99 w 143"/>
              <a:gd name="T79" fmla="*/ 47 h 47"/>
              <a:gd name="T80" fmla="*/ 109 w 143"/>
              <a:gd name="T81" fmla="*/ 47 h 47"/>
              <a:gd name="T82" fmla="*/ 123 w 143"/>
              <a:gd name="T83" fmla="*/ 47 h 47"/>
              <a:gd name="T84" fmla="*/ 137 w 143"/>
              <a:gd name="T85" fmla="*/ 47 h 47"/>
              <a:gd name="T86" fmla="*/ 143 w 143"/>
              <a:gd name="T87" fmla="*/ 45 h 47"/>
              <a:gd name="T88" fmla="*/ 143 w 143"/>
              <a:gd name="T89" fmla="*/ 45 h 47"/>
              <a:gd name="T90" fmla="*/ 143 w 143"/>
              <a:gd name="T91" fmla="*/ 43 h 47"/>
              <a:gd name="T92" fmla="*/ 141 w 143"/>
              <a:gd name="T93" fmla="*/ 41 h 47"/>
              <a:gd name="T94" fmla="*/ 135 w 143"/>
              <a:gd name="T95" fmla="*/ 36 h 47"/>
              <a:gd name="T96" fmla="*/ 127 w 143"/>
              <a:gd name="T97" fmla="*/ 30 h 47"/>
              <a:gd name="T98" fmla="*/ 117 w 143"/>
              <a:gd name="T99" fmla="*/ 28 h 47"/>
              <a:gd name="T100" fmla="*/ 117 w 143"/>
              <a:gd name="T101"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47">
                <a:moveTo>
                  <a:pt x="117" y="28"/>
                </a:moveTo>
                <a:lnTo>
                  <a:pt x="117" y="28"/>
                </a:lnTo>
                <a:lnTo>
                  <a:pt x="107" y="24"/>
                </a:lnTo>
                <a:lnTo>
                  <a:pt x="90" y="16"/>
                </a:lnTo>
                <a:lnTo>
                  <a:pt x="70" y="8"/>
                </a:lnTo>
                <a:lnTo>
                  <a:pt x="50" y="0"/>
                </a:lnTo>
                <a:lnTo>
                  <a:pt x="50" y="0"/>
                </a:lnTo>
                <a:lnTo>
                  <a:pt x="39" y="0"/>
                </a:lnTo>
                <a:lnTo>
                  <a:pt x="29" y="0"/>
                </a:lnTo>
                <a:lnTo>
                  <a:pt x="21" y="2"/>
                </a:lnTo>
                <a:lnTo>
                  <a:pt x="13" y="6"/>
                </a:lnTo>
                <a:lnTo>
                  <a:pt x="3" y="14"/>
                </a:lnTo>
                <a:lnTo>
                  <a:pt x="0" y="16"/>
                </a:lnTo>
                <a:lnTo>
                  <a:pt x="0" y="18"/>
                </a:lnTo>
                <a:lnTo>
                  <a:pt x="0" y="18"/>
                </a:lnTo>
                <a:lnTo>
                  <a:pt x="3" y="20"/>
                </a:lnTo>
                <a:lnTo>
                  <a:pt x="5" y="20"/>
                </a:lnTo>
                <a:lnTo>
                  <a:pt x="11" y="16"/>
                </a:lnTo>
                <a:lnTo>
                  <a:pt x="25" y="8"/>
                </a:lnTo>
                <a:lnTo>
                  <a:pt x="25" y="8"/>
                </a:lnTo>
                <a:lnTo>
                  <a:pt x="29" y="6"/>
                </a:lnTo>
                <a:lnTo>
                  <a:pt x="33" y="6"/>
                </a:lnTo>
                <a:lnTo>
                  <a:pt x="37" y="10"/>
                </a:lnTo>
                <a:lnTo>
                  <a:pt x="37" y="12"/>
                </a:lnTo>
                <a:lnTo>
                  <a:pt x="37" y="12"/>
                </a:lnTo>
                <a:lnTo>
                  <a:pt x="39" y="14"/>
                </a:lnTo>
                <a:lnTo>
                  <a:pt x="45" y="16"/>
                </a:lnTo>
                <a:lnTo>
                  <a:pt x="62" y="18"/>
                </a:lnTo>
                <a:lnTo>
                  <a:pt x="62" y="18"/>
                </a:lnTo>
                <a:lnTo>
                  <a:pt x="70" y="20"/>
                </a:lnTo>
                <a:lnTo>
                  <a:pt x="76" y="26"/>
                </a:lnTo>
                <a:lnTo>
                  <a:pt x="82" y="30"/>
                </a:lnTo>
                <a:lnTo>
                  <a:pt x="92" y="34"/>
                </a:lnTo>
                <a:lnTo>
                  <a:pt x="92" y="34"/>
                </a:lnTo>
                <a:lnTo>
                  <a:pt x="96" y="36"/>
                </a:lnTo>
                <a:lnTo>
                  <a:pt x="99" y="41"/>
                </a:lnTo>
                <a:lnTo>
                  <a:pt x="96" y="43"/>
                </a:lnTo>
                <a:lnTo>
                  <a:pt x="96" y="45"/>
                </a:lnTo>
                <a:lnTo>
                  <a:pt x="99" y="47"/>
                </a:lnTo>
                <a:lnTo>
                  <a:pt x="99" y="47"/>
                </a:lnTo>
                <a:lnTo>
                  <a:pt x="109" y="47"/>
                </a:lnTo>
                <a:lnTo>
                  <a:pt x="123" y="47"/>
                </a:lnTo>
                <a:lnTo>
                  <a:pt x="137" y="47"/>
                </a:lnTo>
                <a:lnTo>
                  <a:pt x="143" y="45"/>
                </a:lnTo>
                <a:lnTo>
                  <a:pt x="143" y="45"/>
                </a:lnTo>
                <a:lnTo>
                  <a:pt x="143" y="43"/>
                </a:lnTo>
                <a:lnTo>
                  <a:pt x="141" y="41"/>
                </a:lnTo>
                <a:lnTo>
                  <a:pt x="135" y="36"/>
                </a:lnTo>
                <a:lnTo>
                  <a:pt x="127" y="30"/>
                </a:lnTo>
                <a:lnTo>
                  <a:pt x="117" y="28"/>
                </a:lnTo>
                <a:lnTo>
                  <a:pt x="117" y="2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5" name="Freeform 122"/>
          <p:cNvSpPr>
            <a:spLocks/>
          </p:cNvSpPr>
          <p:nvPr/>
        </p:nvSpPr>
        <p:spPr bwMode="auto">
          <a:xfrm>
            <a:off x="3253535" y="4203044"/>
            <a:ext cx="64964" cy="17576"/>
          </a:xfrm>
          <a:custGeom>
            <a:avLst/>
            <a:gdLst>
              <a:gd name="T0" fmla="*/ 0 w 29"/>
              <a:gd name="T1" fmla="*/ 2 h 8"/>
              <a:gd name="T2" fmla="*/ 0 w 29"/>
              <a:gd name="T3" fmla="*/ 2 h 8"/>
              <a:gd name="T4" fmla="*/ 4 w 29"/>
              <a:gd name="T5" fmla="*/ 6 h 8"/>
              <a:gd name="T6" fmla="*/ 15 w 29"/>
              <a:gd name="T7" fmla="*/ 8 h 8"/>
              <a:gd name="T8" fmla="*/ 23 w 29"/>
              <a:gd name="T9" fmla="*/ 8 h 8"/>
              <a:gd name="T10" fmla="*/ 27 w 29"/>
              <a:gd name="T11" fmla="*/ 8 h 8"/>
              <a:gd name="T12" fmla="*/ 29 w 29"/>
              <a:gd name="T13" fmla="*/ 6 h 8"/>
              <a:gd name="T14" fmla="*/ 29 w 29"/>
              <a:gd name="T15" fmla="*/ 6 h 8"/>
              <a:gd name="T16" fmla="*/ 29 w 29"/>
              <a:gd name="T17" fmla="*/ 4 h 8"/>
              <a:gd name="T18" fmla="*/ 25 w 29"/>
              <a:gd name="T19" fmla="*/ 2 h 8"/>
              <a:gd name="T20" fmla="*/ 15 w 29"/>
              <a:gd name="T21" fmla="*/ 0 h 8"/>
              <a:gd name="T22" fmla="*/ 4 w 29"/>
              <a:gd name="T23" fmla="*/ 0 h 8"/>
              <a:gd name="T24" fmla="*/ 0 w 29"/>
              <a:gd name="T25" fmla="*/ 0 h 8"/>
              <a:gd name="T26" fmla="*/ 0 w 29"/>
              <a:gd name="T27" fmla="*/ 2 h 8"/>
              <a:gd name="T28" fmla="*/ 0 w 29"/>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8">
                <a:moveTo>
                  <a:pt x="0" y="2"/>
                </a:moveTo>
                <a:lnTo>
                  <a:pt x="0" y="2"/>
                </a:lnTo>
                <a:lnTo>
                  <a:pt x="4" y="6"/>
                </a:lnTo>
                <a:lnTo>
                  <a:pt x="15" y="8"/>
                </a:lnTo>
                <a:lnTo>
                  <a:pt x="23" y="8"/>
                </a:lnTo>
                <a:lnTo>
                  <a:pt x="27" y="8"/>
                </a:lnTo>
                <a:lnTo>
                  <a:pt x="29" y="6"/>
                </a:lnTo>
                <a:lnTo>
                  <a:pt x="29" y="6"/>
                </a:lnTo>
                <a:lnTo>
                  <a:pt x="29" y="4"/>
                </a:lnTo>
                <a:lnTo>
                  <a:pt x="25" y="2"/>
                </a:lnTo>
                <a:lnTo>
                  <a:pt x="15" y="0"/>
                </a:lnTo>
                <a:lnTo>
                  <a:pt x="4" y="0"/>
                </a:lnTo>
                <a:lnTo>
                  <a:pt x="0" y="0"/>
                </a:lnTo>
                <a:lnTo>
                  <a:pt x="0" y="2"/>
                </a:lnTo>
                <a:lnTo>
                  <a:pt x="0" y="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6" name="Freeform 123"/>
          <p:cNvSpPr>
            <a:spLocks/>
          </p:cNvSpPr>
          <p:nvPr/>
        </p:nvSpPr>
        <p:spPr bwMode="auto">
          <a:xfrm>
            <a:off x="3611954" y="4198650"/>
            <a:ext cx="53762" cy="21971"/>
          </a:xfrm>
          <a:custGeom>
            <a:avLst/>
            <a:gdLst>
              <a:gd name="T0" fmla="*/ 0 w 24"/>
              <a:gd name="T1" fmla="*/ 4 h 10"/>
              <a:gd name="T2" fmla="*/ 0 w 24"/>
              <a:gd name="T3" fmla="*/ 4 h 10"/>
              <a:gd name="T4" fmla="*/ 4 w 24"/>
              <a:gd name="T5" fmla="*/ 8 h 10"/>
              <a:gd name="T6" fmla="*/ 6 w 24"/>
              <a:gd name="T7" fmla="*/ 10 h 10"/>
              <a:gd name="T8" fmla="*/ 14 w 24"/>
              <a:gd name="T9" fmla="*/ 10 h 10"/>
              <a:gd name="T10" fmla="*/ 20 w 24"/>
              <a:gd name="T11" fmla="*/ 8 h 10"/>
              <a:gd name="T12" fmla="*/ 24 w 24"/>
              <a:gd name="T13" fmla="*/ 4 h 10"/>
              <a:gd name="T14" fmla="*/ 24 w 24"/>
              <a:gd name="T15" fmla="*/ 4 h 10"/>
              <a:gd name="T16" fmla="*/ 24 w 24"/>
              <a:gd name="T17" fmla="*/ 2 h 10"/>
              <a:gd name="T18" fmla="*/ 20 w 24"/>
              <a:gd name="T19" fmla="*/ 2 h 10"/>
              <a:gd name="T20" fmla="*/ 12 w 24"/>
              <a:gd name="T21" fmla="*/ 0 h 10"/>
              <a:gd name="T22" fmla="*/ 2 w 24"/>
              <a:gd name="T23" fmla="*/ 0 h 10"/>
              <a:gd name="T24" fmla="*/ 0 w 24"/>
              <a:gd name="T25" fmla="*/ 2 h 10"/>
              <a:gd name="T26" fmla="*/ 0 w 24"/>
              <a:gd name="T27" fmla="*/ 4 h 10"/>
              <a:gd name="T28" fmla="*/ 0 w 24"/>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0">
                <a:moveTo>
                  <a:pt x="0" y="4"/>
                </a:moveTo>
                <a:lnTo>
                  <a:pt x="0" y="4"/>
                </a:lnTo>
                <a:lnTo>
                  <a:pt x="4" y="8"/>
                </a:lnTo>
                <a:lnTo>
                  <a:pt x="6" y="10"/>
                </a:lnTo>
                <a:lnTo>
                  <a:pt x="14" y="10"/>
                </a:lnTo>
                <a:lnTo>
                  <a:pt x="20" y="8"/>
                </a:lnTo>
                <a:lnTo>
                  <a:pt x="24" y="4"/>
                </a:lnTo>
                <a:lnTo>
                  <a:pt x="24" y="4"/>
                </a:lnTo>
                <a:lnTo>
                  <a:pt x="24" y="2"/>
                </a:lnTo>
                <a:lnTo>
                  <a:pt x="20" y="2"/>
                </a:lnTo>
                <a:lnTo>
                  <a:pt x="12" y="0"/>
                </a:lnTo>
                <a:lnTo>
                  <a:pt x="2" y="0"/>
                </a:lnTo>
                <a:lnTo>
                  <a:pt x="0" y="2"/>
                </a:lnTo>
                <a:lnTo>
                  <a:pt x="0" y="4"/>
                </a:lnTo>
                <a:lnTo>
                  <a:pt x="0" y="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7" name="Freeform 124"/>
          <p:cNvSpPr>
            <a:spLocks noEditPoints="1"/>
          </p:cNvSpPr>
          <p:nvPr/>
        </p:nvSpPr>
        <p:spPr bwMode="auto">
          <a:xfrm>
            <a:off x="3806845" y="6600031"/>
            <a:ext cx="100806" cy="39546"/>
          </a:xfrm>
          <a:custGeom>
            <a:avLst/>
            <a:gdLst>
              <a:gd name="T0" fmla="*/ 45 w 45"/>
              <a:gd name="T1" fmla="*/ 8 h 18"/>
              <a:gd name="T2" fmla="*/ 45 w 45"/>
              <a:gd name="T3" fmla="*/ 8 h 18"/>
              <a:gd name="T4" fmla="*/ 41 w 45"/>
              <a:gd name="T5" fmla="*/ 6 h 18"/>
              <a:gd name="T6" fmla="*/ 39 w 45"/>
              <a:gd name="T7" fmla="*/ 4 h 18"/>
              <a:gd name="T8" fmla="*/ 29 w 45"/>
              <a:gd name="T9" fmla="*/ 8 h 18"/>
              <a:gd name="T10" fmla="*/ 23 w 45"/>
              <a:gd name="T11" fmla="*/ 14 h 18"/>
              <a:gd name="T12" fmla="*/ 21 w 45"/>
              <a:gd name="T13" fmla="*/ 16 h 18"/>
              <a:gd name="T14" fmla="*/ 21 w 45"/>
              <a:gd name="T15" fmla="*/ 18 h 18"/>
              <a:gd name="T16" fmla="*/ 21 w 45"/>
              <a:gd name="T17" fmla="*/ 18 h 18"/>
              <a:gd name="T18" fmla="*/ 27 w 45"/>
              <a:gd name="T19" fmla="*/ 18 h 18"/>
              <a:gd name="T20" fmla="*/ 35 w 45"/>
              <a:gd name="T21" fmla="*/ 16 h 18"/>
              <a:gd name="T22" fmla="*/ 43 w 45"/>
              <a:gd name="T23" fmla="*/ 12 h 18"/>
              <a:gd name="T24" fmla="*/ 45 w 45"/>
              <a:gd name="T25" fmla="*/ 10 h 18"/>
              <a:gd name="T26" fmla="*/ 45 w 45"/>
              <a:gd name="T27" fmla="*/ 8 h 18"/>
              <a:gd name="T28" fmla="*/ 45 w 45"/>
              <a:gd name="T29" fmla="*/ 8 h 18"/>
              <a:gd name="T30" fmla="*/ 19 w 45"/>
              <a:gd name="T31" fmla="*/ 0 h 18"/>
              <a:gd name="T32" fmla="*/ 19 w 45"/>
              <a:gd name="T33" fmla="*/ 0 h 18"/>
              <a:gd name="T34" fmla="*/ 13 w 45"/>
              <a:gd name="T35" fmla="*/ 2 h 18"/>
              <a:gd name="T36" fmla="*/ 6 w 45"/>
              <a:gd name="T37" fmla="*/ 8 h 18"/>
              <a:gd name="T38" fmla="*/ 2 w 45"/>
              <a:gd name="T39" fmla="*/ 12 h 18"/>
              <a:gd name="T40" fmla="*/ 0 w 45"/>
              <a:gd name="T41" fmla="*/ 16 h 18"/>
              <a:gd name="T42" fmla="*/ 2 w 45"/>
              <a:gd name="T43" fmla="*/ 16 h 18"/>
              <a:gd name="T44" fmla="*/ 2 w 45"/>
              <a:gd name="T45" fmla="*/ 16 h 18"/>
              <a:gd name="T46" fmla="*/ 6 w 45"/>
              <a:gd name="T47" fmla="*/ 18 h 18"/>
              <a:gd name="T48" fmla="*/ 9 w 45"/>
              <a:gd name="T49" fmla="*/ 16 h 18"/>
              <a:gd name="T50" fmla="*/ 17 w 45"/>
              <a:gd name="T51" fmla="*/ 10 h 18"/>
              <a:gd name="T52" fmla="*/ 21 w 45"/>
              <a:gd name="T53" fmla="*/ 4 h 18"/>
              <a:gd name="T54" fmla="*/ 21 w 45"/>
              <a:gd name="T55" fmla="*/ 2 h 18"/>
              <a:gd name="T56" fmla="*/ 19 w 45"/>
              <a:gd name="T57" fmla="*/ 0 h 18"/>
              <a:gd name="T58" fmla="*/ 19 w 45"/>
              <a:gd name="T5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18">
                <a:moveTo>
                  <a:pt x="45" y="8"/>
                </a:moveTo>
                <a:lnTo>
                  <a:pt x="45" y="8"/>
                </a:lnTo>
                <a:lnTo>
                  <a:pt x="41" y="6"/>
                </a:lnTo>
                <a:lnTo>
                  <a:pt x="39" y="4"/>
                </a:lnTo>
                <a:lnTo>
                  <a:pt x="29" y="8"/>
                </a:lnTo>
                <a:lnTo>
                  <a:pt x="23" y="14"/>
                </a:lnTo>
                <a:lnTo>
                  <a:pt x="21" y="16"/>
                </a:lnTo>
                <a:lnTo>
                  <a:pt x="21" y="18"/>
                </a:lnTo>
                <a:lnTo>
                  <a:pt x="21" y="18"/>
                </a:lnTo>
                <a:lnTo>
                  <a:pt x="27" y="18"/>
                </a:lnTo>
                <a:lnTo>
                  <a:pt x="35" y="16"/>
                </a:lnTo>
                <a:lnTo>
                  <a:pt x="43" y="12"/>
                </a:lnTo>
                <a:lnTo>
                  <a:pt x="45" y="10"/>
                </a:lnTo>
                <a:lnTo>
                  <a:pt x="45" y="8"/>
                </a:lnTo>
                <a:lnTo>
                  <a:pt x="45" y="8"/>
                </a:lnTo>
                <a:close/>
                <a:moveTo>
                  <a:pt x="19" y="0"/>
                </a:moveTo>
                <a:lnTo>
                  <a:pt x="19" y="0"/>
                </a:lnTo>
                <a:lnTo>
                  <a:pt x="13" y="2"/>
                </a:lnTo>
                <a:lnTo>
                  <a:pt x="6" y="8"/>
                </a:lnTo>
                <a:lnTo>
                  <a:pt x="2" y="12"/>
                </a:lnTo>
                <a:lnTo>
                  <a:pt x="0" y="16"/>
                </a:lnTo>
                <a:lnTo>
                  <a:pt x="2" y="16"/>
                </a:lnTo>
                <a:lnTo>
                  <a:pt x="2" y="16"/>
                </a:lnTo>
                <a:lnTo>
                  <a:pt x="6" y="18"/>
                </a:lnTo>
                <a:lnTo>
                  <a:pt x="9" y="16"/>
                </a:lnTo>
                <a:lnTo>
                  <a:pt x="17" y="10"/>
                </a:lnTo>
                <a:lnTo>
                  <a:pt x="21" y="4"/>
                </a:lnTo>
                <a:lnTo>
                  <a:pt x="21" y="2"/>
                </a:lnTo>
                <a:lnTo>
                  <a:pt x="19" y="0"/>
                </a:lnTo>
                <a:lnTo>
                  <a:pt x="19" y="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8" name="Freeform 125"/>
          <p:cNvSpPr>
            <a:spLocks noEditPoints="1"/>
          </p:cNvSpPr>
          <p:nvPr/>
        </p:nvSpPr>
        <p:spPr bwMode="auto">
          <a:xfrm>
            <a:off x="2836876" y="4750110"/>
            <a:ext cx="512987" cy="206524"/>
          </a:xfrm>
          <a:custGeom>
            <a:avLst/>
            <a:gdLst>
              <a:gd name="T0" fmla="*/ 225 w 229"/>
              <a:gd name="T1" fmla="*/ 25 h 94"/>
              <a:gd name="T2" fmla="*/ 215 w 229"/>
              <a:gd name="T3" fmla="*/ 17 h 94"/>
              <a:gd name="T4" fmla="*/ 215 w 229"/>
              <a:gd name="T5" fmla="*/ 17 h 94"/>
              <a:gd name="T6" fmla="*/ 205 w 229"/>
              <a:gd name="T7" fmla="*/ 17 h 94"/>
              <a:gd name="T8" fmla="*/ 199 w 229"/>
              <a:gd name="T9" fmla="*/ 13 h 94"/>
              <a:gd name="T10" fmla="*/ 194 w 229"/>
              <a:gd name="T11" fmla="*/ 11 h 94"/>
              <a:gd name="T12" fmla="*/ 178 w 229"/>
              <a:gd name="T13" fmla="*/ 0 h 94"/>
              <a:gd name="T14" fmla="*/ 178 w 229"/>
              <a:gd name="T15" fmla="*/ 2 h 94"/>
              <a:gd name="T16" fmla="*/ 176 w 229"/>
              <a:gd name="T17" fmla="*/ 4 h 94"/>
              <a:gd name="T18" fmla="*/ 168 w 229"/>
              <a:gd name="T19" fmla="*/ 9 h 94"/>
              <a:gd name="T20" fmla="*/ 166 w 229"/>
              <a:gd name="T21" fmla="*/ 9 h 94"/>
              <a:gd name="T22" fmla="*/ 164 w 229"/>
              <a:gd name="T23" fmla="*/ 19 h 94"/>
              <a:gd name="T24" fmla="*/ 162 w 229"/>
              <a:gd name="T25" fmla="*/ 21 h 94"/>
              <a:gd name="T26" fmla="*/ 158 w 229"/>
              <a:gd name="T27" fmla="*/ 27 h 94"/>
              <a:gd name="T28" fmla="*/ 156 w 229"/>
              <a:gd name="T29" fmla="*/ 31 h 94"/>
              <a:gd name="T30" fmla="*/ 154 w 229"/>
              <a:gd name="T31" fmla="*/ 35 h 94"/>
              <a:gd name="T32" fmla="*/ 150 w 229"/>
              <a:gd name="T33" fmla="*/ 39 h 94"/>
              <a:gd name="T34" fmla="*/ 150 w 229"/>
              <a:gd name="T35" fmla="*/ 45 h 94"/>
              <a:gd name="T36" fmla="*/ 152 w 229"/>
              <a:gd name="T37" fmla="*/ 47 h 94"/>
              <a:gd name="T38" fmla="*/ 150 w 229"/>
              <a:gd name="T39" fmla="*/ 54 h 94"/>
              <a:gd name="T40" fmla="*/ 150 w 229"/>
              <a:gd name="T41" fmla="*/ 56 h 94"/>
              <a:gd name="T42" fmla="*/ 158 w 229"/>
              <a:gd name="T43" fmla="*/ 62 h 94"/>
              <a:gd name="T44" fmla="*/ 160 w 229"/>
              <a:gd name="T45" fmla="*/ 64 h 94"/>
              <a:gd name="T46" fmla="*/ 164 w 229"/>
              <a:gd name="T47" fmla="*/ 62 h 94"/>
              <a:gd name="T48" fmla="*/ 164 w 229"/>
              <a:gd name="T49" fmla="*/ 64 h 94"/>
              <a:gd name="T50" fmla="*/ 164 w 229"/>
              <a:gd name="T51" fmla="*/ 70 h 94"/>
              <a:gd name="T52" fmla="*/ 158 w 229"/>
              <a:gd name="T53" fmla="*/ 72 h 94"/>
              <a:gd name="T54" fmla="*/ 158 w 229"/>
              <a:gd name="T55" fmla="*/ 72 h 94"/>
              <a:gd name="T56" fmla="*/ 160 w 229"/>
              <a:gd name="T57" fmla="*/ 76 h 94"/>
              <a:gd name="T58" fmla="*/ 160 w 229"/>
              <a:gd name="T59" fmla="*/ 80 h 94"/>
              <a:gd name="T60" fmla="*/ 160 w 229"/>
              <a:gd name="T61" fmla="*/ 88 h 94"/>
              <a:gd name="T62" fmla="*/ 162 w 229"/>
              <a:gd name="T63" fmla="*/ 88 h 94"/>
              <a:gd name="T64" fmla="*/ 168 w 229"/>
              <a:gd name="T65" fmla="*/ 88 h 94"/>
              <a:gd name="T66" fmla="*/ 170 w 229"/>
              <a:gd name="T67" fmla="*/ 90 h 94"/>
              <a:gd name="T68" fmla="*/ 176 w 229"/>
              <a:gd name="T69" fmla="*/ 94 h 94"/>
              <a:gd name="T70" fmla="*/ 180 w 229"/>
              <a:gd name="T71" fmla="*/ 90 h 94"/>
              <a:gd name="T72" fmla="*/ 186 w 229"/>
              <a:gd name="T73" fmla="*/ 76 h 94"/>
              <a:gd name="T74" fmla="*/ 192 w 229"/>
              <a:gd name="T75" fmla="*/ 66 h 94"/>
              <a:gd name="T76" fmla="*/ 207 w 229"/>
              <a:gd name="T77" fmla="*/ 62 h 94"/>
              <a:gd name="T78" fmla="*/ 221 w 229"/>
              <a:gd name="T79" fmla="*/ 51 h 94"/>
              <a:gd name="T80" fmla="*/ 225 w 229"/>
              <a:gd name="T81" fmla="*/ 45 h 94"/>
              <a:gd name="T82" fmla="*/ 227 w 229"/>
              <a:gd name="T83" fmla="*/ 39 h 94"/>
              <a:gd name="T84" fmla="*/ 229 w 229"/>
              <a:gd name="T85" fmla="*/ 37 h 94"/>
              <a:gd name="T86" fmla="*/ 229 w 229"/>
              <a:gd name="T87" fmla="*/ 33 h 94"/>
              <a:gd name="T88" fmla="*/ 225 w 229"/>
              <a:gd name="T89" fmla="*/ 25 h 94"/>
              <a:gd name="T90" fmla="*/ 2 w 229"/>
              <a:gd name="T91" fmla="*/ 21 h 94"/>
              <a:gd name="T92" fmla="*/ 0 w 229"/>
              <a:gd name="T93" fmla="*/ 29 h 94"/>
              <a:gd name="T94" fmla="*/ 9 w 229"/>
              <a:gd name="T95" fmla="*/ 37 h 94"/>
              <a:gd name="T96" fmla="*/ 11 w 229"/>
              <a:gd name="T97" fmla="*/ 35 h 94"/>
              <a:gd name="T98" fmla="*/ 13 w 229"/>
              <a:gd name="T99" fmla="*/ 31 h 94"/>
              <a:gd name="T100" fmla="*/ 7 w 229"/>
              <a:gd name="T101" fmla="*/ 19 h 94"/>
              <a:gd name="T102" fmla="*/ 2 w 229"/>
              <a:gd name="T103"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94">
                <a:moveTo>
                  <a:pt x="225" y="25"/>
                </a:moveTo>
                <a:lnTo>
                  <a:pt x="225" y="25"/>
                </a:lnTo>
                <a:lnTo>
                  <a:pt x="219" y="19"/>
                </a:lnTo>
                <a:lnTo>
                  <a:pt x="215" y="17"/>
                </a:lnTo>
                <a:lnTo>
                  <a:pt x="215" y="17"/>
                </a:lnTo>
                <a:lnTo>
                  <a:pt x="215" y="17"/>
                </a:lnTo>
                <a:lnTo>
                  <a:pt x="211" y="19"/>
                </a:lnTo>
                <a:lnTo>
                  <a:pt x="205" y="17"/>
                </a:lnTo>
                <a:lnTo>
                  <a:pt x="205" y="17"/>
                </a:lnTo>
                <a:lnTo>
                  <a:pt x="199" y="13"/>
                </a:lnTo>
                <a:lnTo>
                  <a:pt x="194" y="11"/>
                </a:lnTo>
                <a:lnTo>
                  <a:pt x="194" y="11"/>
                </a:lnTo>
                <a:lnTo>
                  <a:pt x="186" y="7"/>
                </a:lnTo>
                <a:lnTo>
                  <a:pt x="178" y="0"/>
                </a:lnTo>
                <a:lnTo>
                  <a:pt x="178" y="0"/>
                </a:lnTo>
                <a:lnTo>
                  <a:pt x="178" y="2"/>
                </a:lnTo>
                <a:lnTo>
                  <a:pt x="178" y="2"/>
                </a:lnTo>
                <a:lnTo>
                  <a:pt x="176" y="4"/>
                </a:lnTo>
                <a:lnTo>
                  <a:pt x="174" y="7"/>
                </a:lnTo>
                <a:lnTo>
                  <a:pt x="168" y="9"/>
                </a:lnTo>
                <a:lnTo>
                  <a:pt x="168" y="9"/>
                </a:lnTo>
                <a:lnTo>
                  <a:pt x="166" y="9"/>
                </a:lnTo>
                <a:lnTo>
                  <a:pt x="164" y="13"/>
                </a:lnTo>
                <a:lnTo>
                  <a:pt x="164" y="19"/>
                </a:lnTo>
                <a:lnTo>
                  <a:pt x="164" y="19"/>
                </a:lnTo>
                <a:lnTo>
                  <a:pt x="162" y="21"/>
                </a:lnTo>
                <a:lnTo>
                  <a:pt x="162" y="23"/>
                </a:lnTo>
                <a:lnTo>
                  <a:pt x="158" y="27"/>
                </a:lnTo>
                <a:lnTo>
                  <a:pt x="158" y="27"/>
                </a:lnTo>
                <a:lnTo>
                  <a:pt x="156" y="31"/>
                </a:lnTo>
                <a:lnTo>
                  <a:pt x="156" y="33"/>
                </a:lnTo>
                <a:lnTo>
                  <a:pt x="154" y="35"/>
                </a:lnTo>
                <a:lnTo>
                  <a:pt x="154" y="35"/>
                </a:lnTo>
                <a:lnTo>
                  <a:pt x="150" y="39"/>
                </a:lnTo>
                <a:lnTo>
                  <a:pt x="150" y="41"/>
                </a:lnTo>
                <a:lnTo>
                  <a:pt x="150" y="45"/>
                </a:lnTo>
                <a:lnTo>
                  <a:pt x="150" y="45"/>
                </a:lnTo>
                <a:lnTo>
                  <a:pt x="152" y="47"/>
                </a:lnTo>
                <a:lnTo>
                  <a:pt x="152" y="49"/>
                </a:lnTo>
                <a:lnTo>
                  <a:pt x="150" y="54"/>
                </a:lnTo>
                <a:lnTo>
                  <a:pt x="150" y="54"/>
                </a:lnTo>
                <a:lnTo>
                  <a:pt x="150" y="56"/>
                </a:lnTo>
                <a:lnTo>
                  <a:pt x="152" y="58"/>
                </a:lnTo>
                <a:lnTo>
                  <a:pt x="158" y="62"/>
                </a:lnTo>
                <a:lnTo>
                  <a:pt x="158" y="62"/>
                </a:lnTo>
                <a:lnTo>
                  <a:pt x="160" y="64"/>
                </a:lnTo>
                <a:lnTo>
                  <a:pt x="162" y="64"/>
                </a:lnTo>
                <a:lnTo>
                  <a:pt x="164" y="62"/>
                </a:lnTo>
                <a:lnTo>
                  <a:pt x="164" y="64"/>
                </a:lnTo>
                <a:lnTo>
                  <a:pt x="164" y="64"/>
                </a:lnTo>
                <a:lnTo>
                  <a:pt x="164" y="66"/>
                </a:lnTo>
                <a:lnTo>
                  <a:pt x="164" y="70"/>
                </a:lnTo>
                <a:lnTo>
                  <a:pt x="162" y="72"/>
                </a:lnTo>
                <a:lnTo>
                  <a:pt x="158" y="72"/>
                </a:lnTo>
                <a:lnTo>
                  <a:pt x="158" y="72"/>
                </a:lnTo>
                <a:lnTo>
                  <a:pt x="158" y="72"/>
                </a:lnTo>
                <a:lnTo>
                  <a:pt x="158" y="72"/>
                </a:lnTo>
                <a:lnTo>
                  <a:pt x="160" y="76"/>
                </a:lnTo>
                <a:lnTo>
                  <a:pt x="160" y="80"/>
                </a:lnTo>
                <a:lnTo>
                  <a:pt x="160" y="80"/>
                </a:lnTo>
                <a:lnTo>
                  <a:pt x="158" y="84"/>
                </a:lnTo>
                <a:lnTo>
                  <a:pt x="160" y="88"/>
                </a:lnTo>
                <a:lnTo>
                  <a:pt x="160" y="88"/>
                </a:lnTo>
                <a:lnTo>
                  <a:pt x="162" y="88"/>
                </a:lnTo>
                <a:lnTo>
                  <a:pt x="166" y="88"/>
                </a:lnTo>
                <a:lnTo>
                  <a:pt x="168" y="88"/>
                </a:lnTo>
                <a:lnTo>
                  <a:pt x="170" y="90"/>
                </a:lnTo>
                <a:lnTo>
                  <a:pt x="170" y="90"/>
                </a:lnTo>
                <a:lnTo>
                  <a:pt x="172" y="94"/>
                </a:lnTo>
                <a:lnTo>
                  <a:pt x="176" y="94"/>
                </a:lnTo>
                <a:lnTo>
                  <a:pt x="178" y="94"/>
                </a:lnTo>
                <a:lnTo>
                  <a:pt x="180" y="90"/>
                </a:lnTo>
                <a:lnTo>
                  <a:pt x="180" y="90"/>
                </a:lnTo>
                <a:lnTo>
                  <a:pt x="186" y="76"/>
                </a:lnTo>
                <a:lnTo>
                  <a:pt x="188" y="70"/>
                </a:lnTo>
                <a:lnTo>
                  <a:pt x="192" y="66"/>
                </a:lnTo>
                <a:lnTo>
                  <a:pt x="192" y="66"/>
                </a:lnTo>
                <a:lnTo>
                  <a:pt x="207" y="62"/>
                </a:lnTo>
                <a:lnTo>
                  <a:pt x="215" y="58"/>
                </a:lnTo>
                <a:lnTo>
                  <a:pt x="221" y="51"/>
                </a:lnTo>
                <a:lnTo>
                  <a:pt x="221" y="51"/>
                </a:lnTo>
                <a:lnTo>
                  <a:pt x="225" y="45"/>
                </a:lnTo>
                <a:lnTo>
                  <a:pt x="225" y="41"/>
                </a:lnTo>
                <a:lnTo>
                  <a:pt x="227" y="39"/>
                </a:lnTo>
                <a:lnTo>
                  <a:pt x="229" y="37"/>
                </a:lnTo>
                <a:lnTo>
                  <a:pt x="229" y="37"/>
                </a:lnTo>
                <a:lnTo>
                  <a:pt x="229" y="35"/>
                </a:lnTo>
                <a:lnTo>
                  <a:pt x="229" y="33"/>
                </a:lnTo>
                <a:lnTo>
                  <a:pt x="225" y="25"/>
                </a:lnTo>
                <a:lnTo>
                  <a:pt x="225" y="25"/>
                </a:lnTo>
                <a:close/>
                <a:moveTo>
                  <a:pt x="2" y="21"/>
                </a:moveTo>
                <a:lnTo>
                  <a:pt x="2" y="21"/>
                </a:lnTo>
                <a:lnTo>
                  <a:pt x="0" y="25"/>
                </a:lnTo>
                <a:lnTo>
                  <a:pt x="0" y="29"/>
                </a:lnTo>
                <a:lnTo>
                  <a:pt x="2" y="33"/>
                </a:lnTo>
                <a:lnTo>
                  <a:pt x="9" y="37"/>
                </a:lnTo>
                <a:lnTo>
                  <a:pt x="11" y="37"/>
                </a:lnTo>
                <a:lnTo>
                  <a:pt x="11" y="35"/>
                </a:lnTo>
                <a:lnTo>
                  <a:pt x="11" y="35"/>
                </a:lnTo>
                <a:lnTo>
                  <a:pt x="13" y="31"/>
                </a:lnTo>
                <a:lnTo>
                  <a:pt x="11" y="23"/>
                </a:lnTo>
                <a:lnTo>
                  <a:pt x="7" y="19"/>
                </a:lnTo>
                <a:lnTo>
                  <a:pt x="5" y="19"/>
                </a:lnTo>
                <a:lnTo>
                  <a:pt x="2" y="21"/>
                </a:lnTo>
                <a:lnTo>
                  <a:pt x="2" y="2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29" name="Freeform 126"/>
          <p:cNvSpPr>
            <a:spLocks noEditPoints="1"/>
          </p:cNvSpPr>
          <p:nvPr/>
        </p:nvSpPr>
        <p:spPr bwMode="auto">
          <a:xfrm>
            <a:off x="3437226" y="1160122"/>
            <a:ext cx="1930983" cy="1445662"/>
          </a:xfrm>
          <a:custGeom>
            <a:avLst/>
            <a:gdLst>
              <a:gd name="T0" fmla="*/ 758 w 862"/>
              <a:gd name="T1" fmla="*/ 74 h 658"/>
              <a:gd name="T2" fmla="*/ 692 w 862"/>
              <a:gd name="T3" fmla="*/ 104 h 658"/>
              <a:gd name="T4" fmla="*/ 694 w 862"/>
              <a:gd name="T5" fmla="*/ 63 h 658"/>
              <a:gd name="T6" fmla="*/ 668 w 862"/>
              <a:gd name="T7" fmla="*/ 59 h 658"/>
              <a:gd name="T8" fmla="*/ 639 w 862"/>
              <a:gd name="T9" fmla="*/ 51 h 658"/>
              <a:gd name="T10" fmla="*/ 700 w 862"/>
              <a:gd name="T11" fmla="*/ 25 h 658"/>
              <a:gd name="T12" fmla="*/ 625 w 862"/>
              <a:gd name="T13" fmla="*/ 4 h 658"/>
              <a:gd name="T14" fmla="*/ 492 w 862"/>
              <a:gd name="T15" fmla="*/ 16 h 658"/>
              <a:gd name="T16" fmla="*/ 427 w 862"/>
              <a:gd name="T17" fmla="*/ 10 h 658"/>
              <a:gd name="T18" fmla="*/ 388 w 862"/>
              <a:gd name="T19" fmla="*/ 31 h 658"/>
              <a:gd name="T20" fmla="*/ 396 w 862"/>
              <a:gd name="T21" fmla="*/ 65 h 658"/>
              <a:gd name="T22" fmla="*/ 310 w 862"/>
              <a:gd name="T23" fmla="*/ 43 h 658"/>
              <a:gd name="T24" fmla="*/ 282 w 862"/>
              <a:gd name="T25" fmla="*/ 43 h 658"/>
              <a:gd name="T26" fmla="*/ 272 w 862"/>
              <a:gd name="T27" fmla="*/ 55 h 658"/>
              <a:gd name="T28" fmla="*/ 202 w 862"/>
              <a:gd name="T29" fmla="*/ 59 h 658"/>
              <a:gd name="T30" fmla="*/ 167 w 862"/>
              <a:gd name="T31" fmla="*/ 78 h 658"/>
              <a:gd name="T32" fmla="*/ 76 w 862"/>
              <a:gd name="T33" fmla="*/ 119 h 658"/>
              <a:gd name="T34" fmla="*/ 73 w 862"/>
              <a:gd name="T35" fmla="*/ 155 h 658"/>
              <a:gd name="T36" fmla="*/ 8 w 862"/>
              <a:gd name="T37" fmla="*/ 192 h 658"/>
              <a:gd name="T38" fmla="*/ 90 w 862"/>
              <a:gd name="T39" fmla="*/ 213 h 658"/>
              <a:gd name="T40" fmla="*/ 45 w 862"/>
              <a:gd name="T41" fmla="*/ 227 h 658"/>
              <a:gd name="T42" fmla="*/ 86 w 862"/>
              <a:gd name="T43" fmla="*/ 249 h 658"/>
              <a:gd name="T44" fmla="*/ 131 w 862"/>
              <a:gd name="T45" fmla="*/ 239 h 658"/>
              <a:gd name="T46" fmla="*/ 214 w 862"/>
              <a:gd name="T47" fmla="*/ 284 h 658"/>
              <a:gd name="T48" fmla="*/ 253 w 862"/>
              <a:gd name="T49" fmla="*/ 341 h 658"/>
              <a:gd name="T50" fmla="*/ 259 w 862"/>
              <a:gd name="T51" fmla="*/ 378 h 658"/>
              <a:gd name="T52" fmla="*/ 304 w 862"/>
              <a:gd name="T53" fmla="*/ 398 h 658"/>
              <a:gd name="T54" fmla="*/ 300 w 862"/>
              <a:gd name="T55" fmla="*/ 419 h 658"/>
              <a:gd name="T56" fmla="*/ 292 w 862"/>
              <a:gd name="T57" fmla="*/ 454 h 658"/>
              <a:gd name="T58" fmla="*/ 282 w 862"/>
              <a:gd name="T59" fmla="*/ 499 h 658"/>
              <a:gd name="T60" fmla="*/ 294 w 862"/>
              <a:gd name="T61" fmla="*/ 558 h 658"/>
              <a:gd name="T62" fmla="*/ 321 w 862"/>
              <a:gd name="T63" fmla="*/ 593 h 658"/>
              <a:gd name="T64" fmla="*/ 363 w 862"/>
              <a:gd name="T65" fmla="*/ 637 h 658"/>
              <a:gd name="T66" fmla="*/ 419 w 862"/>
              <a:gd name="T67" fmla="*/ 654 h 658"/>
              <a:gd name="T68" fmla="*/ 427 w 862"/>
              <a:gd name="T69" fmla="*/ 597 h 658"/>
              <a:gd name="T70" fmla="*/ 455 w 862"/>
              <a:gd name="T71" fmla="*/ 570 h 658"/>
              <a:gd name="T72" fmla="*/ 457 w 862"/>
              <a:gd name="T73" fmla="*/ 539 h 658"/>
              <a:gd name="T74" fmla="*/ 490 w 862"/>
              <a:gd name="T75" fmla="*/ 515 h 658"/>
              <a:gd name="T76" fmla="*/ 527 w 862"/>
              <a:gd name="T77" fmla="*/ 517 h 658"/>
              <a:gd name="T78" fmla="*/ 582 w 862"/>
              <a:gd name="T79" fmla="*/ 464 h 658"/>
              <a:gd name="T80" fmla="*/ 664 w 862"/>
              <a:gd name="T81" fmla="*/ 450 h 658"/>
              <a:gd name="T82" fmla="*/ 680 w 862"/>
              <a:gd name="T83" fmla="*/ 411 h 658"/>
              <a:gd name="T84" fmla="*/ 676 w 862"/>
              <a:gd name="T85" fmla="*/ 386 h 658"/>
              <a:gd name="T86" fmla="*/ 725 w 862"/>
              <a:gd name="T87" fmla="*/ 384 h 658"/>
              <a:gd name="T88" fmla="*/ 723 w 862"/>
              <a:gd name="T89" fmla="*/ 347 h 658"/>
              <a:gd name="T90" fmla="*/ 684 w 862"/>
              <a:gd name="T91" fmla="*/ 333 h 658"/>
              <a:gd name="T92" fmla="*/ 727 w 862"/>
              <a:gd name="T93" fmla="*/ 329 h 658"/>
              <a:gd name="T94" fmla="*/ 756 w 862"/>
              <a:gd name="T95" fmla="*/ 302 h 658"/>
              <a:gd name="T96" fmla="*/ 745 w 862"/>
              <a:gd name="T97" fmla="*/ 274 h 658"/>
              <a:gd name="T98" fmla="*/ 725 w 862"/>
              <a:gd name="T99" fmla="*/ 237 h 658"/>
              <a:gd name="T100" fmla="*/ 774 w 862"/>
              <a:gd name="T101" fmla="*/ 227 h 658"/>
              <a:gd name="T102" fmla="*/ 743 w 862"/>
              <a:gd name="T103" fmla="*/ 202 h 658"/>
              <a:gd name="T104" fmla="*/ 729 w 862"/>
              <a:gd name="T105" fmla="*/ 200 h 658"/>
              <a:gd name="T106" fmla="*/ 756 w 862"/>
              <a:gd name="T107" fmla="*/ 153 h 658"/>
              <a:gd name="T108" fmla="*/ 762 w 862"/>
              <a:gd name="T109" fmla="*/ 125 h 658"/>
              <a:gd name="T110" fmla="*/ 800 w 862"/>
              <a:gd name="T111" fmla="*/ 114 h 658"/>
              <a:gd name="T112" fmla="*/ 813 w 862"/>
              <a:gd name="T113" fmla="*/ 96 h 658"/>
              <a:gd name="T114" fmla="*/ 829 w 862"/>
              <a:gd name="T115" fmla="*/ 61 h 658"/>
              <a:gd name="T116" fmla="*/ 257 w 862"/>
              <a:gd name="T117" fmla="*/ 415 h 658"/>
              <a:gd name="T118" fmla="*/ 294 w 862"/>
              <a:gd name="T119" fmla="*/ 433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658">
                <a:moveTo>
                  <a:pt x="815" y="59"/>
                </a:moveTo>
                <a:lnTo>
                  <a:pt x="815" y="59"/>
                </a:lnTo>
                <a:lnTo>
                  <a:pt x="803" y="59"/>
                </a:lnTo>
                <a:lnTo>
                  <a:pt x="794" y="61"/>
                </a:lnTo>
                <a:lnTo>
                  <a:pt x="788" y="65"/>
                </a:lnTo>
                <a:lnTo>
                  <a:pt x="786" y="70"/>
                </a:lnTo>
                <a:lnTo>
                  <a:pt x="786" y="72"/>
                </a:lnTo>
                <a:lnTo>
                  <a:pt x="786" y="72"/>
                </a:lnTo>
                <a:lnTo>
                  <a:pt x="784" y="76"/>
                </a:lnTo>
                <a:lnTo>
                  <a:pt x="782" y="78"/>
                </a:lnTo>
                <a:lnTo>
                  <a:pt x="774" y="76"/>
                </a:lnTo>
                <a:lnTo>
                  <a:pt x="764" y="74"/>
                </a:lnTo>
                <a:lnTo>
                  <a:pt x="760" y="74"/>
                </a:lnTo>
                <a:lnTo>
                  <a:pt x="758" y="74"/>
                </a:lnTo>
                <a:lnTo>
                  <a:pt x="758" y="74"/>
                </a:lnTo>
                <a:lnTo>
                  <a:pt x="754" y="76"/>
                </a:lnTo>
                <a:lnTo>
                  <a:pt x="751" y="74"/>
                </a:lnTo>
                <a:lnTo>
                  <a:pt x="749" y="72"/>
                </a:lnTo>
                <a:lnTo>
                  <a:pt x="747" y="70"/>
                </a:lnTo>
                <a:lnTo>
                  <a:pt x="743" y="70"/>
                </a:lnTo>
                <a:lnTo>
                  <a:pt x="743" y="70"/>
                </a:lnTo>
                <a:lnTo>
                  <a:pt x="731" y="80"/>
                </a:lnTo>
                <a:lnTo>
                  <a:pt x="725" y="84"/>
                </a:lnTo>
                <a:lnTo>
                  <a:pt x="717" y="88"/>
                </a:lnTo>
                <a:lnTo>
                  <a:pt x="717" y="88"/>
                </a:lnTo>
                <a:lnTo>
                  <a:pt x="709" y="92"/>
                </a:lnTo>
                <a:lnTo>
                  <a:pt x="702" y="98"/>
                </a:lnTo>
                <a:lnTo>
                  <a:pt x="698" y="102"/>
                </a:lnTo>
                <a:lnTo>
                  <a:pt x="692" y="104"/>
                </a:lnTo>
                <a:lnTo>
                  <a:pt x="692" y="104"/>
                </a:lnTo>
                <a:lnTo>
                  <a:pt x="692" y="104"/>
                </a:lnTo>
                <a:lnTo>
                  <a:pt x="692" y="102"/>
                </a:lnTo>
                <a:lnTo>
                  <a:pt x="698" y="94"/>
                </a:lnTo>
                <a:lnTo>
                  <a:pt x="717" y="74"/>
                </a:lnTo>
                <a:lnTo>
                  <a:pt x="717" y="74"/>
                </a:lnTo>
                <a:lnTo>
                  <a:pt x="721" y="68"/>
                </a:lnTo>
                <a:lnTo>
                  <a:pt x="721" y="59"/>
                </a:lnTo>
                <a:lnTo>
                  <a:pt x="719" y="57"/>
                </a:lnTo>
                <a:lnTo>
                  <a:pt x="717" y="55"/>
                </a:lnTo>
                <a:lnTo>
                  <a:pt x="713" y="53"/>
                </a:lnTo>
                <a:lnTo>
                  <a:pt x="707" y="53"/>
                </a:lnTo>
                <a:lnTo>
                  <a:pt x="707" y="53"/>
                </a:lnTo>
                <a:lnTo>
                  <a:pt x="700" y="55"/>
                </a:lnTo>
                <a:lnTo>
                  <a:pt x="696" y="59"/>
                </a:lnTo>
                <a:lnTo>
                  <a:pt x="694" y="63"/>
                </a:lnTo>
                <a:lnTo>
                  <a:pt x="690" y="65"/>
                </a:lnTo>
                <a:lnTo>
                  <a:pt x="690" y="65"/>
                </a:lnTo>
                <a:lnTo>
                  <a:pt x="666" y="76"/>
                </a:lnTo>
                <a:lnTo>
                  <a:pt x="651" y="80"/>
                </a:lnTo>
                <a:lnTo>
                  <a:pt x="647" y="80"/>
                </a:lnTo>
                <a:lnTo>
                  <a:pt x="645" y="80"/>
                </a:lnTo>
                <a:lnTo>
                  <a:pt x="645" y="80"/>
                </a:lnTo>
                <a:lnTo>
                  <a:pt x="645" y="78"/>
                </a:lnTo>
                <a:lnTo>
                  <a:pt x="649" y="76"/>
                </a:lnTo>
                <a:lnTo>
                  <a:pt x="660" y="70"/>
                </a:lnTo>
                <a:lnTo>
                  <a:pt x="670" y="63"/>
                </a:lnTo>
                <a:lnTo>
                  <a:pt x="674" y="61"/>
                </a:lnTo>
                <a:lnTo>
                  <a:pt x="674" y="61"/>
                </a:lnTo>
                <a:lnTo>
                  <a:pt x="672" y="59"/>
                </a:lnTo>
                <a:lnTo>
                  <a:pt x="668" y="59"/>
                </a:lnTo>
                <a:lnTo>
                  <a:pt x="651" y="57"/>
                </a:lnTo>
                <a:lnTo>
                  <a:pt x="633" y="57"/>
                </a:lnTo>
                <a:lnTo>
                  <a:pt x="617" y="59"/>
                </a:lnTo>
                <a:lnTo>
                  <a:pt x="617" y="59"/>
                </a:lnTo>
                <a:lnTo>
                  <a:pt x="586" y="65"/>
                </a:lnTo>
                <a:lnTo>
                  <a:pt x="574" y="68"/>
                </a:lnTo>
                <a:lnTo>
                  <a:pt x="570" y="68"/>
                </a:lnTo>
                <a:lnTo>
                  <a:pt x="568" y="68"/>
                </a:lnTo>
                <a:lnTo>
                  <a:pt x="568" y="68"/>
                </a:lnTo>
                <a:lnTo>
                  <a:pt x="570" y="65"/>
                </a:lnTo>
                <a:lnTo>
                  <a:pt x="574" y="63"/>
                </a:lnTo>
                <a:lnTo>
                  <a:pt x="588" y="57"/>
                </a:lnTo>
                <a:lnTo>
                  <a:pt x="623" y="51"/>
                </a:lnTo>
                <a:lnTo>
                  <a:pt x="623" y="51"/>
                </a:lnTo>
                <a:lnTo>
                  <a:pt x="639" y="51"/>
                </a:lnTo>
                <a:lnTo>
                  <a:pt x="658" y="51"/>
                </a:lnTo>
                <a:lnTo>
                  <a:pt x="674" y="51"/>
                </a:lnTo>
                <a:lnTo>
                  <a:pt x="688" y="47"/>
                </a:lnTo>
                <a:lnTo>
                  <a:pt x="688" y="47"/>
                </a:lnTo>
                <a:lnTo>
                  <a:pt x="700" y="43"/>
                </a:lnTo>
                <a:lnTo>
                  <a:pt x="713" y="41"/>
                </a:lnTo>
                <a:lnTo>
                  <a:pt x="721" y="39"/>
                </a:lnTo>
                <a:lnTo>
                  <a:pt x="727" y="37"/>
                </a:lnTo>
                <a:lnTo>
                  <a:pt x="727" y="37"/>
                </a:lnTo>
                <a:lnTo>
                  <a:pt x="727" y="35"/>
                </a:lnTo>
                <a:lnTo>
                  <a:pt x="727" y="33"/>
                </a:lnTo>
                <a:lnTo>
                  <a:pt x="719" y="29"/>
                </a:lnTo>
                <a:lnTo>
                  <a:pt x="711" y="27"/>
                </a:lnTo>
                <a:lnTo>
                  <a:pt x="700" y="25"/>
                </a:lnTo>
                <a:lnTo>
                  <a:pt x="700" y="25"/>
                </a:lnTo>
                <a:lnTo>
                  <a:pt x="688" y="25"/>
                </a:lnTo>
                <a:lnTo>
                  <a:pt x="684" y="23"/>
                </a:lnTo>
                <a:lnTo>
                  <a:pt x="682" y="21"/>
                </a:lnTo>
                <a:lnTo>
                  <a:pt x="682" y="21"/>
                </a:lnTo>
                <a:lnTo>
                  <a:pt x="682" y="18"/>
                </a:lnTo>
                <a:lnTo>
                  <a:pt x="680" y="16"/>
                </a:lnTo>
                <a:lnTo>
                  <a:pt x="674" y="14"/>
                </a:lnTo>
                <a:lnTo>
                  <a:pt x="668" y="12"/>
                </a:lnTo>
                <a:lnTo>
                  <a:pt x="666" y="10"/>
                </a:lnTo>
                <a:lnTo>
                  <a:pt x="666" y="10"/>
                </a:lnTo>
                <a:lnTo>
                  <a:pt x="660" y="8"/>
                </a:lnTo>
                <a:lnTo>
                  <a:pt x="647" y="6"/>
                </a:lnTo>
                <a:lnTo>
                  <a:pt x="635" y="6"/>
                </a:lnTo>
                <a:lnTo>
                  <a:pt x="625" y="4"/>
                </a:lnTo>
                <a:lnTo>
                  <a:pt x="625" y="4"/>
                </a:lnTo>
                <a:lnTo>
                  <a:pt x="619" y="2"/>
                </a:lnTo>
                <a:lnTo>
                  <a:pt x="609" y="0"/>
                </a:lnTo>
                <a:lnTo>
                  <a:pt x="582" y="0"/>
                </a:lnTo>
                <a:lnTo>
                  <a:pt x="582" y="0"/>
                </a:lnTo>
                <a:lnTo>
                  <a:pt x="523" y="0"/>
                </a:lnTo>
                <a:lnTo>
                  <a:pt x="523" y="0"/>
                </a:lnTo>
                <a:lnTo>
                  <a:pt x="513" y="2"/>
                </a:lnTo>
                <a:lnTo>
                  <a:pt x="504" y="4"/>
                </a:lnTo>
                <a:lnTo>
                  <a:pt x="504" y="4"/>
                </a:lnTo>
                <a:lnTo>
                  <a:pt x="492" y="6"/>
                </a:lnTo>
                <a:lnTo>
                  <a:pt x="490" y="8"/>
                </a:lnTo>
                <a:lnTo>
                  <a:pt x="490" y="10"/>
                </a:lnTo>
                <a:lnTo>
                  <a:pt x="490" y="10"/>
                </a:lnTo>
                <a:lnTo>
                  <a:pt x="492" y="14"/>
                </a:lnTo>
                <a:lnTo>
                  <a:pt x="492" y="16"/>
                </a:lnTo>
                <a:lnTo>
                  <a:pt x="488" y="18"/>
                </a:lnTo>
                <a:lnTo>
                  <a:pt x="482" y="21"/>
                </a:lnTo>
                <a:lnTo>
                  <a:pt x="480" y="18"/>
                </a:lnTo>
                <a:lnTo>
                  <a:pt x="480" y="16"/>
                </a:lnTo>
                <a:lnTo>
                  <a:pt x="480" y="16"/>
                </a:lnTo>
                <a:lnTo>
                  <a:pt x="480" y="14"/>
                </a:lnTo>
                <a:lnTo>
                  <a:pt x="478" y="12"/>
                </a:lnTo>
                <a:lnTo>
                  <a:pt x="472" y="10"/>
                </a:lnTo>
                <a:lnTo>
                  <a:pt x="464" y="10"/>
                </a:lnTo>
                <a:lnTo>
                  <a:pt x="457" y="12"/>
                </a:lnTo>
                <a:lnTo>
                  <a:pt x="457" y="12"/>
                </a:lnTo>
                <a:lnTo>
                  <a:pt x="455" y="12"/>
                </a:lnTo>
                <a:lnTo>
                  <a:pt x="451" y="14"/>
                </a:lnTo>
                <a:lnTo>
                  <a:pt x="439" y="12"/>
                </a:lnTo>
                <a:lnTo>
                  <a:pt x="427" y="10"/>
                </a:lnTo>
                <a:lnTo>
                  <a:pt x="423" y="10"/>
                </a:lnTo>
                <a:lnTo>
                  <a:pt x="421" y="12"/>
                </a:lnTo>
                <a:lnTo>
                  <a:pt x="421" y="12"/>
                </a:lnTo>
                <a:lnTo>
                  <a:pt x="417" y="14"/>
                </a:lnTo>
                <a:lnTo>
                  <a:pt x="412" y="14"/>
                </a:lnTo>
                <a:lnTo>
                  <a:pt x="398" y="16"/>
                </a:lnTo>
                <a:lnTo>
                  <a:pt x="374" y="18"/>
                </a:lnTo>
                <a:lnTo>
                  <a:pt x="374" y="18"/>
                </a:lnTo>
                <a:lnTo>
                  <a:pt x="372" y="18"/>
                </a:lnTo>
                <a:lnTo>
                  <a:pt x="372" y="21"/>
                </a:lnTo>
                <a:lnTo>
                  <a:pt x="378" y="23"/>
                </a:lnTo>
                <a:lnTo>
                  <a:pt x="384" y="27"/>
                </a:lnTo>
                <a:lnTo>
                  <a:pt x="386" y="29"/>
                </a:lnTo>
                <a:lnTo>
                  <a:pt x="388" y="31"/>
                </a:lnTo>
                <a:lnTo>
                  <a:pt x="388" y="31"/>
                </a:lnTo>
                <a:lnTo>
                  <a:pt x="386" y="33"/>
                </a:lnTo>
                <a:lnTo>
                  <a:pt x="382" y="33"/>
                </a:lnTo>
                <a:lnTo>
                  <a:pt x="372" y="33"/>
                </a:lnTo>
                <a:lnTo>
                  <a:pt x="363" y="35"/>
                </a:lnTo>
                <a:lnTo>
                  <a:pt x="361" y="37"/>
                </a:lnTo>
                <a:lnTo>
                  <a:pt x="363" y="39"/>
                </a:lnTo>
                <a:lnTo>
                  <a:pt x="363" y="39"/>
                </a:lnTo>
                <a:lnTo>
                  <a:pt x="370" y="43"/>
                </a:lnTo>
                <a:lnTo>
                  <a:pt x="380" y="49"/>
                </a:lnTo>
                <a:lnTo>
                  <a:pt x="390" y="55"/>
                </a:lnTo>
                <a:lnTo>
                  <a:pt x="398" y="61"/>
                </a:lnTo>
                <a:lnTo>
                  <a:pt x="398" y="61"/>
                </a:lnTo>
                <a:lnTo>
                  <a:pt x="400" y="63"/>
                </a:lnTo>
                <a:lnTo>
                  <a:pt x="400" y="65"/>
                </a:lnTo>
                <a:lnTo>
                  <a:pt x="396" y="65"/>
                </a:lnTo>
                <a:lnTo>
                  <a:pt x="388" y="63"/>
                </a:lnTo>
                <a:lnTo>
                  <a:pt x="380" y="57"/>
                </a:lnTo>
                <a:lnTo>
                  <a:pt x="380" y="57"/>
                </a:lnTo>
                <a:lnTo>
                  <a:pt x="372" y="53"/>
                </a:lnTo>
                <a:lnTo>
                  <a:pt x="363" y="51"/>
                </a:lnTo>
                <a:lnTo>
                  <a:pt x="355" y="49"/>
                </a:lnTo>
                <a:lnTo>
                  <a:pt x="349" y="47"/>
                </a:lnTo>
                <a:lnTo>
                  <a:pt x="349" y="47"/>
                </a:lnTo>
                <a:lnTo>
                  <a:pt x="341" y="41"/>
                </a:lnTo>
                <a:lnTo>
                  <a:pt x="329" y="37"/>
                </a:lnTo>
                <a:lnTo>
                  <a:pt x="319" y="37"/>
                </a:lnTo>
                <a:lnTo>
                  <a:pt x="310" y="37"/>
                </a:lnTo>
                <a:lnTo>
                  <a:pt x="310" y="37"/>
                </a:lnTo>
                <a:lnTo>
                  <a:pt x="310" y="39"/>
                </a:lnTo>
                <a:lnTo>
                  <a:pt x="310" y="43"/>
                </a:lnTo>
                <a:lnTo>
                  <a:pt x="316" y="47"/>
                </a:lnTo>
                <a:lnTo>
                  <a:pt x="325" y="53"/>
                </a:lnTo>
                <a:lnTo>
                  <a:pt x="327" y="55"/>
                </a:lnTo>
                <a:lnTo>
                  <a:pt x="329" y="57"/>
                </a:lnTo>
                <a:lnTo>
                  <a:pt x="329" y="57"/>
                </a:lnTo>
                <a:lnTo>
                  <a:pt x="327" y="59"/>
                </a:lnTo>
                <a:lnTo>
                  <a:pt x="325" y="59"/>
                </a:lnTo>
                <a:lnTo>
                  <a:pt x="319" y="59"/>
                </a:lnTo>
                <a:lnTo>
                  <a:pt x="312" y="57"/>
                </a:lnTo>
                <a:lnTo>
                  <a:pt x="308" y="59"/>
                </a:lnTo>
                <a:lnTo>
                  <a:pt x="308" y="59"/>
                </a:lnTo>
                <a:lnTo>
                  <a:pt x="304" y="57"/>
                </a:lnTo>
                <a:lnTo>
                  <a:pt x="298" y="51"/>
                </a:lnTo>
                <a:lnTo>
                  <a:pt x="290" y="47"/>
                </a:lnTo>
                <a:lnTo>
                  <a:pt x="282" y="43"/>
                </a:lnTo>
                <a:lnTo>
                  <a:pt x="282" y="43"/>
                </a:lnTo>
                <a:lnTo>
                  <a:pt x="280" y="45"/>
                </a:lnTo>
                <a:lnTo>
                  <a:pt x="280" y="49"/>
                </a:lnTo>
                <a:lnTo>
                  <a:pt x="280" y="55"/>
                </a:lnTo>
                <a:lnTo>
                  <a:pt x="282" y="61"/>
                </a:lnTo>
                <a:lnTo>
                  <a:pt x="282" y="61"/>
                </a:lnTo>
                <a:lnTo>
                  <a:pt x="280" y="65"/>
                </a:lnTo>
                <a:lnTo>
                  <a:pt x="280" y="70"/>
                </a:lnTo>
                <a:lnTo>
                  <a:pt x="274" y="74"/>
                </a:lnTo>
                <a:lnTo>
                  <a:pt x="270" y="76"/>
                </a:lnTo>
                <a:lnTo>
                  <a:pt x="270" y="74"/>
                </a:lnTo>
                <a:lnTo>
                  <a:pt x="270" y="72"/>
                </a:lnTo>
                <a:lnTo>
                  <a:pt x="270" y="72"/>
                </a:lnTo>
                <a:lnTo>
                  <a:pt x="272" y="65"/>
                </a:lnTo>
                <a:lnTo>
                  <a:pt x="272" y="55"/>
                </a:lnTo>
                <a:lnTo>
                  <a:pt x="267" y="47"/>
                </a:lnTo>
                <a:lnTo>
                  <a:pt x="265" y="45"/>
                </a:lnTo>
                <a:lnTo>
                  <a:pt x="261" y="43"/>
                </a:lnTo>
                <a:lnTo>
                  <a:pt x="261" y="43"/>
                </a:lnTo>
                <a:lnTo>
                  <a:pt x="253" y="43"/>
                </a:lnTo>
                <a:lnTo>
                  <a:pt x="241" y="45"/>
                </a:lnTo>
                <a:lnTo>
                  <a:pt x="229" y="49"/>
                </a:lnTo>
                <a:lnTo>
                  <a:pt x="218" y="49"/>
                </a:lnTo>
                <a:lnTo>
                  <a:pt x="218" y="49"/>
                </a:lnTo>
                <a:lnTo>
                  <a:pt x="210" y="49"/>
                </a:lnTo>
                <a:lnTo>
                  <a:pt x="202" y="51"/>
                </a:lnTo>
                <a:lnTo>
                  <a:pt x="198" y="55"/>
                </a:lnTo>
                <a:lnTo>
                  <a:pt x="200" y="57"/>
                </a:lnTo>
                <a:lnTo>
                  <a:pt x="202" y="59"/>
                </a:lnTo>
                <a:lnTo>
                  <a:pt x="202" y="59"/>
                </a:lnTo>
                <a:lnTo>
                  <a:pt x="206" y="63"/>
                </a:lnTo>
                <a:lnTo>
                  <a:pt x="206" y="63"/>
                </a:lnTo>
                <a:lnTo>
                  <a:pt x="204" y="65"/>
                </a:lnTo>
                <a:lnTo>
                  <a:pt x="200" y="65"/>
                </a:lnTo>
                <a:lnTo>
                  <a:pt x="194" y="61"/>
                </a:lnTo>
                <a:lnTo>
                  <a:pt x="194" y="61"/>
                </a:lnTo>
                <a:lnTo>
                  <a:pt x="190" y="59"/>
                </a:lnTo>
                <a:lnTo>
                  <a:pt x="184" y="59"/>
                </a:lnTo>
                <a:lnTo>
                  <a:pt x="171" y="59"/>
                </a:lnTo>
                <a:lnTo>
                  <a:pt x="163" y="63"/>
                </a:lnTo>
                <a:lnTo>
                  <a:pt x="161" y="65"/>
                </a:lnTo>
                <a:lnTo>
                  <a:pt x="161" y="65"/>
                </a:lnTo>
                <a:lnTo>
                  <a:pt x="161" y="65"/>
                </a:lnTo>
                <a:lnTo>
                  <a:pt x="165" y="72"/>
                </a:lnTo>
                <a:lnTo>
                  <a:pt x="167" y="78"/>
                </a:lnTo>
                <a:lnTo>
                  <a:pt x="167" y="84"/>
                </a:lnTo>
                <a:lnTo>
                  <a:pt x="165" y="88"/>
                </a:lnTo>
                <a:lnTo>
                  <a:pt x="165" y="88"/>
                </a:lnTo>
                <a:lnTo>
                  <a:pt x="163" y="90"/>
                </a:lnTo>
                <a:lnTo>
                  <a:pt x="161" y="90"/>
                </a:lnTo>
                <a:lnTo>
                  <a:pt x="155" y="88"/>
                </a:lnTo>
                <a:lnTo>
                  <a:pt x="147" y="84"/>
                </a:lnTo>
                <a:lnTo>
                  <a:pt x="139" y="84"/>
                </a:lnTo>
                <a:lnTo>
                  <a:pt x="139" y="84"/>
                </a:lnTo>
                <a:lnTo>
                  <a:pt x="122" y="88"/>
                </a:lnTo>
                <a:lnTo>
                  <a:pt x="102" y="98"/>
                </a:lnTo>
                <a:lnTo>
                  <a:pt x="82" y="110"/>
                </a:lnTo>
                <a:lnTo>
                  <a:pt x="76" y="117"/>
                </a:lnTo>
                <a:lnTo>
                  <a:pt x="76" y="119"/>
                </a:lnTo>
                <a:lnTo>
                  <a:pt x="76" y="119"/>
                </a:lnTo>
                <a:lnTo>
                  <a:pt x="78" y="121"/>
                </a:lnTo>
                <a:lnTo>
                  <a:pt x="80" y="123"/>
                </a:lnTo>
                <a:lnTo>
                  <a:pt x="90" y="123"/>
                </a:lnTo>
                <a:lnTo>
                  <a:pt x="102" y="123"/>
                </a:lnTo>
                <a:lnTo>
                  <a:pt x="110" y="125"/>
                </a:lnTo>
                <a:lnTo>
                  <a:pt x="110" y="125"/>
                </a:lnTo>
                <a:lnTo>
                  <a:pt x="112" y="127"/>
                </a:lnTo>
                <a:lnTo>
                  <a:pt x="112" y="129"/>
                </a:lnTo>
                <a:lnTo>
                  <a:pt x="110" y="137"/>
                </a:lnTo>
                <a:lnTo>
                  <a:pt x="104" y="145"/>
                </a:lnTo>
                <a:lnTo>
                  <a:pt x="98" y="151"/>
                </a:lnTo>
                <a:lnTo>
                  <a:pt x="98" y="151"/>
                </a:lnTo>
                <a:lnTo>
                  <a:pt x="94" y="153"/>
                </a:lnTo>
                <a:lnTo>
                  <a:pt x="88" y="153"/>
                </a:lnTo>
                <a:lnTo>
                  <a:pt x="73" y="155"/>
                </a:lnTo>
                <a:lnTo>
                  <a:pt x="59" y="155"/>
                </a:lnTo>
                <a:lnTo>
                  <a:pt x="55" y="157"/>
                </a:lnTo>
                <a:lnTo>
                  <a:pt x="53" y="159"/>
                </a:lnTo>
                <a:lnTo>
                  <a:pt x="53" y="159"/>
                </a:lnTo>
                <a:lnTo>
                  <a:pt x="51" y="161"/>
                </a:lnTo>
                <a:lnTo>
                  <a:pt x="45" y="164"/>
                </a:lnTo>
                <a:lnTo>
                  <a:pt x="26" y="168"/>
                </a:lnTo>
                <a:lnTo>
                  <a:pt x="8" y="174"/>
                </a:lnTo>
                <a:lnTo>
                  <a:pt x="2" y="176"/>
                </a:lnTo>
                <a:lnTo>
                  <a:pt x="0" y="180"/>
                </a:lnTo>
                <a:lnTo>
                  <a:pt x="0" y="180"/>
                </a:lnTo>
                <a:lnTo>
                  <a:pt x="2" y="188"/>
                </a:lnTo>
                <a:lnTo>
                  <a:pt x="4" y="190"/>
                </a:lnTo>
                <a:lnTo>
                  <a:pt x="8" y="192"/>
                </a:lnTo>
                <a:lnTo>
                  <a:pt x="8" y="192"/>
                </a:lnTo>
                <a:lnTo>
                  <a:pt x="20" y="192"/>
                </a:lnTo>
                <a:lnTo>
                  <a:pt x="26" y="194"/>
                </a:lnTo>
                <a:lnTo>
                  <a:pt x="31" y="198"/>
                </a:lnTo>
                <a:lnTo>
                  <a:pt x="31" y="198"/>
                </a:lnTo>
                <a:lnTo>
                  <a:pt x="39" y="202"/>
                </a:lnTo>
                <a:lnTo>
                  <a:pt x="49" y="204"/>
                </a:lnTo>
                <a:lnTo>
                  <a:pt x="59" y="204"/>
                </a:lnTo>
                <a:lnTo>
                  <a:pt x="69" y="200"/>
                </a:lnTo>
                <a:lnTo>
                  <a:pt x="69" y="200"/>
                </a:lnTo>
                <a:lnTo>
                  <a:pt x="80" y="198"/>
                </a:lnTo>
                <a:lnTo>
                  <a:pt x="86" y="200"/>
                </a:lnTo>
                <a:lnTo>
                  <a:pt x="90" y="204"/>
                </a:lnTo>
                <a:lnTo>
                  <a:pt x="92" y="211"/>
                </a:lnTo>
                <a:lnTo>
                  <a:pt x="92" y="211"/>
                </a:lnTo>
                <a:lnTo>
                  <a:pt x="90" y="213"/>
                </a:lnTo>
                <a:lnTo>
                  <a:pt x="88" y="213"/>
                </a:lnTo>
                <a:lnTo>
                  <a:pt x="76" y="213"/>
                </a:lnTo>
                <a:lnTo>
                  <a:pt x="63" y="211"/>
                </a:lnTo>
                <a:lnTo>
                  <a:pt x="57" y="211"/>
                </a:lnTo>
                <a:lnTo>
                  <a:pt x="53" y="213"/>
                </a:lnTo>
                <a:lnTo>
                  <a:pt x="53" y="213"/>
                </a:lnTo>
                <a:lnTo>
                  <a:pt x="45" y="215"/>
                </a:lnTo>
                <a:lnTo>
                  <a:pt x="33" y="215"/>
                </a:lnTo>
                <a:lnTo>
                  <a:pt x="22" y="217"/>
                </a:lnTo>
                <a:lnTo>
                  <a:pt x="20" y="217"/>
                </a:lnTo>
                <a:lnTo>
                  <a:pt x="20" y="219"/>
                </a:lnTo>
                <a:lnTo>
                  <a:pt x="20" y="219"/>
                </a:lnTo>
                <a:lnTo>
                  <a:pt x="22" y="223"/>
                </a:lnTo>
                <a:lnTo>
                  <a:pt x="29" y="225"/>
                </a:lnTo>
                <a:lnTo>
                  <a:pt x="45" y="227"/>
                </a:lnTo>
                <a:lnTo>
                  <a:pt x="45" y="227"/>
                </a:lnTo>
                <a:lnTo>
                  <a:pt x="49" y="229"/>
                </a:lnTo>
                <a:lnTo>
                  <a:pt x="49" y="231"/>
                </a:lnTo>
                <a:lnTo>
                  <a:pt x="47" y="233"/>
                </a:lnTo>
                <a:lnTo>
                  <a:pt x="45" y="237"/>
                </a:lnTo>
                <a:lnTo>
                  <a:pt x="45" y="237"/>
                </a:lnTo>
                <a:lnTo>
                  <a:pt x="47" y="239"/>
                </a:lnTo>
                <a:lnTo>
                  <a:pt x="49" y="241"/>
                </a:lnTo>
                <a:lnTo>
                  <a:pt x="61" y="247"/>
                </a:lnTo>
                <a:lnTo>
                  <a:pt x="61" y="247"/>
                </a:lnTo>
                <a:lnTo>
                  <a:pt x="71" y="251"/>
                </a:lnTo>
                <a:lnTo>
                  <a:pt x="80" y="253"/>
                </a:lnTo>
                <a:lnTo>
                  <a:pt x="86" y="253"/>
                </a:lnTo>
                <a:lnTo>
                  <a:pt x="86" y="251"/>
                </a:lnTo>
                <a:lnTo>
                  <a:pt x="86" y="249"/>
                </a:lnTo>
                <a:lnTo>
                  <a:pt x="86" y="249"/>
                </a:lnTo>
                <a:lnTo>
                  <a:pt x="84" y="247"/>
                </a:lnTo>
                <a:lnTo>
                  <a:pt x="84" y="245"/>
                </a:lnTo>
                <a:lnTo>
                  <a:pt x="88" y="245"/>
                </a:lnTo>
                <a:lnTo>
                  <a:pt x="94" y="245"/>
                </a:lnTo>
                <a:lnTo>
                  <a:pt x="98" y="247"/>
                </a:lnTo>
                <a:lnTo>
                  <a:pt x="98" y="247"/>
                </a:lnTo>
                <a:lnTo>
                  <a:pt x="102" y="249"/>
                </a:lnTo>
                <a:lnTo>
                  <a:pt x="106" y="247"/>
                </a:lnTo>
                <a:lnTo>
                  <a:pt x="112" y="245"/>
                </a:lnTo>
                <a:lnTo>
                  <a:pt x="118" y="245"/>
                </a:lnTo>
                <a:lnTo>
                  <a:pt x="118" y="245"/>
                </a:lnTo>
                <a:lnTo>
                  <a:pt x="122" y="243"/>
                </a:lnTo>
                <a:lnTo>
                  <a:pt x="127" y="241"/>
                </a:lnTo>
                <a:lnTo>
                  <a:pt x="131" y="239"/>
                </a:lnTo>
                <a:lnTo>
                  <a:pt x="135" y="241"/>
                </a:lnTo>
                <a:lnTo>
                  <a:pt x="135" y="241"/>
                </a:lnTo>
                <a:lnTo>
                  <a:pt x="143" y="243"/>
                </a:lnTo>
                <a:lnTo>
                  <a:pt x="155" y="247"/>
                </a:lnTo>
                <a:lnTo>
                  <a:pt x="169" y="249"/>
                </a:lnTo>
                <a:lnTo>
                  <a:pt x="180" y="253"/>
                </a:lnTo>
                <a:lnTo>
                  <a:pt x="180" y="253"/>
                </a:lnTo>
                <a:lnTo>
                  <a:pt x="196" y="260"/>
                </a:lnTo>
                <a:lnTo>
                  <a:pt x="200" y="264"/>
                </a:lnTo>
                <a:lnTo>
                  <a:pt x="202" y="266"/>
                </a:lnTo>
                <a:lnTo>
                  <a:pt x="202" y="268"/>
                </a:lnTo>
                <a:lnTo>
                  <a:pt x="202" y="268"/>
                </a:lnTo>
                <a:lnTo>
                  <a:pt x="204" y="274"/>
                </a:lnTo>
                <a:lnTo>
                  <a:pt x="208" y="278"/>
                </a:lnTo>
                <a:lnTo>
                  <a:pt x="214" y="284"/>
                </a:lnTo>
                <a:lnTo>
                  <a:pt x="223" y="288"/>
                </a:lnTo>
                <a:lnTo>
                  <a:pt x="223" y="288"/>
                </a:lnTo>
                <a:lnTo>
                  <a:pt x="229" y="292"/>
                </a:lnTo>
                <a:lnTo>
                  <a:pt x="233" y="298"/>
                </a:lnTo>
                <a:lnTo>
                  <a:pt x="235" y="304"/>
                </a:lnTo>
                <a:lnTo>
                  <a:pt x="235" y="311"/>
                </a:lnTo>
                <a:lnTo>
                  <a:pt x="235" y="311"/>
                </a:lnTo>
                <a:lnTo>
                  <a:pt x="237" y="317"/>
                </a:lnTo>
                <a:lnTo>
                  <a:pt x="241" y="321"/>
                </a:lnTo>
                <a:lnTo>
                  <a:pt x="245" y="323"/>
                </a:lnTo>
                <a:lnTo>
                  <a:pt x="245" y="327"/>
                </a:lnTo>
                <a:lnTo>
                  <a:pt x="245" y="327"/>
                </a:lnTo>
                <a:lnTo>
                  <a:pt x="245" y="329"/>
                </a:lnTo>
                <a:lnTo>
                  <a:pt x="245" y="333"/>
                </a:lnTo>
                <a:lnTo>
                  <a:pt x="253" y="341"/>
                </a:lnTo>
                <a:lnTo>
                  <a:pt x="253" y="341"/>
                </a:lnTo>
                <a:lnTo>
                  <a:pt x="253" y="343"/>
                </a:lnTo>
                <a:lnTo>
                  <a:pt x="253" y="347"/>
                </a:lnTo>
                <a:lnTo>
                  <a:pt x="249" y="351"/>
                </a:lnTo>
                <a:lnTo>
                  <a:pt x="245" y="356"/>
                </a:lnTo>
                <a:lnTo>
                  <a:pt x="245" y="358"/>
                </a:lnTo>
                <a:lnTo>
                  <a:pt x="245" y="360"/>
                </a:lnTo>
                <a:lnTo>
                  <a:pt x="245" y="360"/>
                </a:lnTo>
                <a:lnTo>
                  <a:pt x="247" y="366"/>
                </a:lnTo>
                <a:lnTo>
                  <a:pt x="245" y="372"/>
                </a:lnTo>
                <a:lnTo>
                  <a:pt x="245" y="376"/>
                </a:lnTo>
                <a:lnTo>
                  <a:pt x="247" y="378"/>
                </a:lnTo>
                <a:lnTo>
                  <a:pt x="251" y="380"/>
                </a:lnTo>
                <a:lnTo>
                  <a:pt x="251" y="380"/>
                </a:lnTo>
                <a:lnTo>
                  <a:pt x="259" y="378"/>
                </a:lnTo>
                <a:lnTo>
                  <a:pt x="263" y="376"/>
                </a:lnTo>
                <a:lnTo>
                  <a:pt x="267" y="372"/>
                </a:lnTo>
                <a:lnTo>
                  <a:pt x="274" y="370"/>
                </a:lnTo>
                <a:lnTo>
                  <a:pt x="274" y="370"/>
                </a:lnTo>
                <a:lnTo>
                  <a:pt x="276" y="370"/>
                </a:lnTo>
                <a:lnTo>
                  <a:pt x="278" y="372"/>
                </a:lnTo>
                <a:lnTo>
                  <a:pt x="278" y="376"/>
                </a:lnTo>
                <a:lnTo>
                  <a:pt x="276" y="380"/>
                </a:lnTo>
                <a:lnTo>
                  <a:pt x="278" y="384"/>
                </a:lnTo>
                <a:lnTo>
                  <a:pt x="278" y="384"/>
                </a:lnTo>
                <a:lnTo>
                  <a:pt x="284" y="388"/>
                </a:lnTo>
                <a:lnTo>
                  <a:pt x="290" y="390"/>
                </a:lnTo>
                <a:lnTo>
                  <a:pt x="298" y="392"/>
                </a:lnTo>
                <a:lnTo>
                  <a:pt x="304" y="398"/>
                </a:lnTo>
                <a:lnTo>
                  <a:pt x="304" y="398"/>
                </a:lnTo>
                <a:lnTo>
                  <a:pt x="310" y="403"/>
                </a:lnTo>
                <a:lnTo>
                  <a:pt x="310" y="407"/>
                </a:lnTo>
                <a:lnTo>
                  <a:pt x="306" y="407"/>
                </a:lnTo>
                <a:lnTo>
                  <a:pt x="300" y="405"/>
                </a:lnTo>
                <a:lnTo>
                  <a:pt x="300" y="405"/>
                </a:lnTo>
                <a:lnTo>
                  <a:pt x="290" y="400"/>
                </a:lnTo>
                <a:lnTo>
                  <a:pt x="278" y="398"/>
                </a:lnTo>
                <a:lnTo>
                  <a:pt x="265" y="398"/>
                </a:lnTo>
                <a:lnTo>
                  <a:pt x="261" y="400"/>
                </a:lnTo>
                <a:lnTo>
                  <a:pt x="261" y="400"/>
                </a:lnTo>
                <a:lnTo>
                  <a:pt x="267" y="405"/>
                </a:lnTo>
                <a:lnTo>
                  <a:pt x="278" y="411"/>
                </a:lnTo>
                <a:lnTo>
                  <a:pt x="290" y="417"/>
                </a:lnTo>
                <a:lnTo>
                  <a:pt x="296" y="419"/>
                </a:lnTo>
                <a:lnTo>
                  <a:pt x="300" y="419"/>
                </a:lnTo>
                <a:lnTo>
                  <a:pt x="300" y="419"/>
                </a:lnTo>
                <a:lnTo>
                  <a:pt x="302" y="419"/>
                </a:lnTo>
                <a:lnTo>
                  <a:pt x="304" y="419"/>
                </a:lnTo>
                <a:lnTo>
                  <a:pt x="310" y="423"/>
                </a:lnTo>
                <a:lnTo>
                  <a:pt x="312" y="429"/>
                </a:lnTo>
                <a:lnTo>
                  <a:pt x="312" y="431"/>
                </a:lnTo>
                <a:lnTo>
                  <a:pt x="312" y="433"/>
                </a:lnTo>
                <a:lnTo>
                  <a:pt x="312" y="433"/>
                </a:lnTo>
                <a:lnTo>
                  <a:pt x="310" y="437"/>
                </a:lnTo>
                <a:lnTo>
                  <a:pt x="310" y="443"/>
                </a:lnTo>
                <a:lnTo>
                  <a:pt x="308" y="454"/>
                </a:lnTo>
                <a:lnTo>
                  <a:pt x="308" y="454"/>
                </a:lnTo>
                <a:lnTo>
                  <a:pt x="306" y="456"/>
                </a:lnTo>
                <a:lnTo>
                  <a:pt x="302" y="456"/>
                </a:lnTo>
                <a:lnTo>
                  <a:pt x="292" y="454"/>
                </a:lnTo>
                <a:lnTo>
                  <a:pt x="292" y="454"/>
                </a:lnTo>
                <a:lnTo>
                  <a:pt x="286" y="456"/>
                </a:lnTo>
                <a:lnTo>
                  <a:pt x="284" y="458"/>
                </a:lnTo>
                <a:lnTo>
                  <a:pt x="282" y="460"/>
                </a:lnTo>
                <a:lnTo>
                  <a:pt x="280" y="464"/>
                </a:lnTo>
                <a:lnTo>
                  <a:pt x="280" y="464"/>
                </a:lnTo>
                <a:lnTo>
                  <a:pt x="278" y="470"/>
                </a:lnTo>
                <a:lnTo>
                  <a:pt x="276" y="474"/>
                </a:lnTo>
                <a:lnTo>
                  <a:pt x="272" y="480"/>
                </a:lnTo>
                <a:lnTo>
                  <a:pt x="267" y="486"/>
                </a:lnTo>
                <a:lnTo>
                  <a:pt x="267" y="486"/>
                </a:lnTo>
                <a:lnTo>
                  <a:pt x="270" y="490"/>
                </a:lnTo>
                <a:lnTo>
                  <a:pt x="274" y="494"/>
                </a:lnTo>
                <a:lnTo>
                  <a:pt x="282" y="499"/>
                </a:lnTo>
                <a:lnTo>
                  <a:pt x="282" y="499"/>
                </a:lnTo>
                <a:lnTo>
                  <a:pt x="284" y="501"/>
                </a:lnTo>
                <a:lnTo>
                  <a:pt x="284" y="501"/>
                </a:lnTo>
                <a:lnTo>
                  <a:pt x="280" y="505"/>
                </a:lnTo>
                <a:lnTo>
                  <a:pt x="274" y="507"/>
                </a:lnTo>
                <a:lnTo>
                  <a:pt x="272" y="511"/>
                </a:lnTo>
                <a:lnTo>
                  <a:pt x="272" y="511"/>
                </a:lnTo>
                <a:lnTo>
                  <a:pt x="274" y="517"/>
                </a:lnTo>
                <a:lnTo>
                  <a:pt x="280" y="523"/>
                </a:lnTo>
                <a:lnTo>
                  <a:pt x="290" y="531"/>
                </a:lnTo>
                <a:lnTo>
                  <a:pt x="290" y="531"/>
                </a:lnTo>
                <a:lnTo>
                  <a:pt x="294" y="535"/>
                </a:lnTo>
                <a:lnTo>
                  <a:pt x="294" y="543"/>
                </a:lnTo>
                <a:lnTo>
                  <a:pt x="292" y="550"/>
                </a:lnTo>
                <a:lnTo>
                  <a:pt x="294" y="558"/>
                </a:lnTo>
                <a:lnTo>
                  <a:pt x="294" y="558"/>
                </a:lnTo>
                <a:lnTo>
                  <a:pt x="296" y="560"/>
                </a:lnTo>
                <a:lnTo>
                  <a:pt x="298" y="560"/>
                </a:lnTo>
                <a:lnTo>
                  <a:pt x="300" y="560"/>
                </a:lnTo>
                <a:lnTo>
                  <a:pt x="302" y="564"/>
                </a:lnTo>
                <a:lnTo>
                  <a:pt x="302" y="564"/>
                </a:lnTo>
                <a:lnTo>
                  <a:pt x="302" y="570"/>
                </a:lnTo>
                <a:lnTo>
                  <a:pt x="304" y="574"/>
                </a:lnTo>
                <a:lnTo>
                  <a:pt x="308" y="576"/>
                </a:lnTo>
                <a:lnTo>
                  <a:pt x="308" y="578"/>
                </a:lnTo>
                <a:lnTo>
                  <a:pt x="308" y="578"/>
                </a:lnTo>
                <a:lnTo>
                  <a:pt x="310" y="582"/>
                </a:lnTo>
                <a:lnTo>
                  <a:pt x="314" y="584"/>
                </a:lnTo>
                <a:lnTo>
                  <a:pt x="319" y="586"/>
                </a:lnTo>
                <a:lnTo>
                  <a:pt x="321" y="588"/>
                </a:lnTo>
                <a:lnTo>
                  <a:pt x="321" y="593"/>
                </a:lnTo>
                <a:lnTo>
                  <a:pt x="321" y="593"/>
                </a:lnTo>
                <a:lnTo>
                  <a:pt x="319" y="597"/>
                </a:lnTo>
                <a:lnTo>
                  <a:pt x="321" y="601"/>
                </a:lnTo>
                <a:lnTo>
                  <a:pt x="327" y="609"/>
                </a:lnTo>
                <a:lnTo>
                  <a:pt x="327" y="609"/>
                </a:lnTo>
                <a:lnTo>
                  <a:pt x="335" y="617"/>
                </a:lnTo>
                <a:lnTo>
                  <a:pt x="339" y="621"/>
                </a:lnTo>
                <a:lnTo>
                  <a:pt x="343" y="625"/>
                </a:lnTo>
                <a:lnTo>
                  <a:pt x="343" y="625"/>
                </a:lnTo>
                <a:lnTo>
                  <a:pt x="345" y="631"/>
                </a:lnTo>
                <a:lnTo>
                  <a:pt x="347" y="633"/>
                </a:lnTo>
                <a:lnTo>
                  <a:pt x="353" y="637"/>
                </a:lnTo>
                <a:lnTo>
                  <a:pt x="357" y="637"/>
                </a:lnTo>
                <a:lnTo>
                  <a:pt x="357" y="637"/>
                </a:lnTo>
                <a:lnTo>
                  <a:pt x="363" y="637"/>
                </a:lnTo>
                <a:lnTo>
                  <a:pt x="366" y="637"/>
                </a:lnTo>
                <a:lnTo>
                  <a:pt x="368" y="640"/>
                </a:lnTo>
                <a:lnTo>
                  <a:pt x="372" y="642"/>
                </a:lnTo>
                <a:lnTo>
                  <a:pt x="372" y="642"/>
                </a:lnTo>
                <a:lnTo>
                  <a:pt x="376" y="642"/>
                </a:lnTo>
                <a:lnTo>
                  <a:pt x="382" y="644"/>
                </a:lnTo>
                <a:lnTo>
                  <a:pt x="386" y="646"/>
                </a:lnTo>
                <a:lnTo>
                  <a:pt x="388" y="648"/>
                </a:lnTo>
                <a:lnTo>
                  <a:pt x="388" y="648"/>
                </a:lnTo>
                <a:lnTo>
                  <a:pt x="392" y="652"/>
                </a:lnTo>
                <a:lnTo>
                  <a:pt x="400" y="654"/>
                </a:lnTo>
                <a:lnTo>
                  <a:pt x="412" y="658"/>
                </a:lnTo>
                <a:lnTo>
                  <a:pt x="412" y="658"/>
                </a:lnTo>
                <a:lnTo>
                  <a:pt x="417" y="658"/>
                </a:lnTo>
                <a:lnTo>
                  <a:pt x="419" y="654"/>
                </a:lnTo>
                <a:lnTo>
                  <a:pt x="421" y="650"/>
                </a:lnTo>
                <a:lnTo>
                  <a:pt x="423" y="648"/>
                </a:lnTo>
                <a:lnTo>
                  <a:pt x="423" y="648"/>
                </a:lnTo>
                <a:lnTo>
                  <a:pt x="427" y="644"/>
                </a:lnTo>
                <a:lnTo>
                  <a:pt x="427" y="635"/>
                </a:lnTo>
                <a:lnTo>
                  <a:pt x="429" y="627"/>
                </a:lnTo>
                <a:lnTo>
                  <a:pt x="431" y="625"/>
                </a:lnTo>
                <a:lnTo>
                  <a:pt x="431" y="625"/>
                </a:lnTo>
                <a:lnTo>
                  <a:pt x="433" y="621"/>
                </a:lnTo>
                <a:lnTo>
                  <a:pt x="433" y="613"/>
                </a:lnTo>
                <a:lnTo>
                  <a:pt x="431" y="607"/>
                </a:lnTo>
                <a:lnTo>
                  <a:pt x="429" y="603"/>
                </a:lnTo>
                <a:lnTo>
                  <a:pt x="429" y="603"/>
                </a:lnTo>
                <a:lnTo>
                  <a:pt x="427" y="601"/>
                </a:lnTo>
                <a:lnTo>
                  <a:pt x="427" y="597"/>
                </a:lnTo>
                <a:lnTo>
                  <a:pt x="431" y="595"/>
                </a:lnTo>
                <a:lnTo>
                  <a:pt x="437" y="595"/>
                </a:lnTo>
                <a:lnTo>
                  <a:pt x="437" y="595"/>
                </a:lnTo>
                <a:lnTo>
                  <a:pt x="441" y="595"/>
                </a:lnTo>
                <a:lnTo>
                  <a:pt x="443" y="590"/>
                </a:lnTo>
                <a:lnTo>
                  <a:pt x="445" y="586"/>
                </a:lnTo>
                <a:lnTo>
                  <a:pt x="447" y="584"/>
                </a:lnTo>
                <a:lnTo>
                  <a:pt x="447" y="584"/>
                </a:lnTo>
                <a:lnTo>
                  <a:pt x="449" y="582"/>
                </a:lnTo>
                <a:lnTo>
                  <a:pt x="451" y="578"/>
                </a:lnTo>
                <a:lnTo>
                  <a:pt x="451" y="576"/>
                </a:lnTo>
                <a:lnTo>
                  <a:pt x="453" y="574"/>
                </a:lnTo>
                <a:lnTo>
                  <a:pt x="453" y="574"/>
                </a:lnTo>
                <a:lnTo>
                  <a:pt x="455" y="572"/>
                </a:lnTo>
                <a:lnTo>
                  <a:pt x="455" y="570"/>
                </a:lnTo>
                <a:lnTo>
                  <a:pt x="453" y="564"/>
                </a:lnTo>
                <a:lnTo>
                  <a:pt x="453" y="564"/>
                </a:lnTo>
                <a:lnTo>
                  <a:pt x="453" y="562"/>
                </a:lnTo>
                <a:lnTo>
                  <a:pt x="453" y="560"/>
                </a:lnTo>
                <a:lnTo>
                  <a:pt x="459" y="556"/>
                </a:lnTo>
                <a:lnTo>
                  <a:pt x="459" y="556"/>
                </a:lnTo>
                <a:lnTo>
                  <a:pt x="461" y="556"/>
                </a:lnTo>
                <a:lnTo>
                  <a:pt x="461" y="552"/>
                </a:lnTo>
                <a:lnTo>
                  <a:pt x="459" y="548"/>
                </a:lnTo>
                <a:lnTo>
                  <a:pt x="455" y="546"/>
                </a:lnTo>
                <a:lnTo>
                  <a:pt x="455" y="546"/>
                </a:lnTo>
                <a:lnTo>
                  <a:pt x="453" y="543"/>
                </a:lnTo>
                <a:lnTo>
                  <a:pt x="451" y="539"/>
                </a:lnTo>
                <a:lnTo>
                  <a:pt x="453" y="539"/>
                </a:lnTo>
                <a:lnTo>
                  <a:pt x="457" y="539"/>
                </a:lnTo>
                <a:lnTo>
                  <a:pt x="457" y="539"/>
                </a:lnTo>
                <a:lnTo>
                  <a:pt x="464" y="541"/>
                </a:lnTo>
                <a:lnTo>
                  <a:pt x="466" y="541"/>
                </a:lnTo>
                <a:lnTo>
                  <a:pt x="468" y="539"/>
                </a:lnTo>
                <a:lnTo>
                  <a:pt x="466" y="537"/>
                </a:lnTo>
                <a:lnTo>
                  <a:pt x="466" y="537"/>
                </a:lnTo>
                <a:lnTo>
                  <a:pt x="466" y="533"/>
                </a:lnTo>
                <a:lnTo>
                  <a:pt x="468" y="531"/>
                </a:lnTo>
                <a:lnTo>
                  <a:pt x="480" y="527"/>
                </a:lnTo>
                <a:lnTo>
                  <a:pt x="480" y="527"/>
                </a:lnTo>
                <a:lnTo>
                  <a:pt x="484" y="527"/>
                </a:lnTo>
                <a:lnTo>
                  <a:pt x="488" y="523"/>
                </a:lnTo>
                <a:lnTo>
                  <a:pt x="490" y="521"/>
                </a:lnTo>
                <a:lnTo>
                  <a:pt x="490" y="515"/>
                </a:lnTo>
                <a:lnTo>
                  <a:pt x="490" y="515"/>
                </a:lnTo>
                <a:lnTo>
                  <a:pt x="492" y="511"/>
                </a:lnTo>
                <a:lnTo>
                  <a:pt x="494" y="511"/>
                </a:lnTo>
                <a:lnTo>
                  <a:pt x="498" y="511"/>
                </a:lnTo>
                <a:lnTo>
                  <a:pt x="498" y="515"/>
                </a:lnTo>
                <a:lnTo>
                  <a:pt x="498" y="515"/>
                </a:lnTo>
                <a:lnTo>
                  <a:pt x="496" y="519"/>
                </a:lnTo>
                <a:lnTo>
                  <a:pt x="496" y="523"/>
                </a:lnTo>
                <a:lnTo>
                  <a:pt x="498" y="525"/>
                </a:lnTo>
                <a:lnTo>
                  <a:pt x="500" y="523"/>
                </a:lnTo>
                <a:lnTo>
                  <a:pt x="500" y="523"/>
                </a:lnTo>
                <a:lnTo>
                  <a:pt x="504" y="521"/>
                </a:lnTo>
                <a:lnTo>
                  <a:pt x="511" y="521"/>
                </a:lnTo>
                <a:lnTo>
                  <a:pt x="517" y="519"/>
                </a:lnTo>
                <a:lnTo>
                  <a:pt x="527" y="517"/>
                </a:lnTo>
                <a:lnTo>
                  <a:pt x="527" y="517"/>
                </a:lnTo>
                <a:lnTo>
                  <a:pt x="537" y="513"/>
                </a:lnTo>
                <a:lnTo>
                  <a:pt x="547" y="507"/>
                </a:lnTo>
                <a:lnTo>
                  <a:pt x="553" y="499"/>
                </a:lnTo>
                <a:lnTo>
                  <a:pt x="557" y="490"/>
                </a:lnTo>
                <a:lnTo>
                  <a:pt x="557" y="490"/>
                </a:lnTo>
                <a:lnTo>
                  <a:pt x="560" y="486"/>
                </a:lnTo>
                <a:lnTo>
                  <a:pt x="564" y="482"/>
                </a:lnTo>
                <a:lnTo>
                  <a:pt x="570" y="478"/>
                </a:lnTo>
                <a:lnTo>
                  <a:pt x="574" y="476"/>
                </a:lnTo>
                <a:lnTo>
                  <a:pt x="576" y="474"/>
                </a:lnTo>
                <a:lnTo>
                  <a:pt x="576" y="472"/>
                </a:lnTo>
                <a:lnTo>
                  <a:pt x="576" y="472"/>
                </a:lnTo>
                <a:lnTo>
                  <a:pt x="576" y="466"/>
                </a:lnTo>
                <a:lnTo>
                  <a:pt x="578" y="464"/>
                </a:lnTo>
                <a:lnTo>
                  <a:pt x="582" y="464"/>
                </a:lnTo>
                <a:lnTo>
                  <a:pt x="590" y="466"/>
                </a:lnTo>
                <a:lnTo>
                  <a:pt x="590" y="466"/>
                </a:lnTo>
                <a:lnTo>
                  <a:pt x="594" y="468"/>
                </a:lnTo>
                <a:lnTo>
                  <a:pt x="596" y="466"/>
                </a:lnTo>
                <a:lnTo>
                  <a:pt x="598" y="464"/>
                </a:lnTo>
                <a:lnTo>
                  <a:pt x="602" y="462"/>
                </a:lnTo>
                <a:lnTo>
                  <a:pt x="602" y="462"/>
                </a:lnTo>
                <a:lnTo>
                  <a:pt x="609" y="462"/>
                </a:lnTo>
                <a:lnTo>
                  <a:pt x="613" y="460"/>
                </a:lnTo>
                <a:lnTo>
                  <a:pt x="617" y="460"/>
                </a:lnTo>
                <a:lnTo>
                  <a:pt x="623" y="458"/>
                </a:lnTo>
                <a:lnTo>
                  <a:pt x="623" y="458"/>
                </a:lnTo>
                <a:lnTo>
                  <a:pt x="635" y="458"/>
                </a:lnTo>
                <a:lnTo>
                  <a:pt x="649" y="454"/>
                </a:lnTo>
                <a:lnTo>
                  <a:pt x="664" y="450"/>
                </a:lnTo>
                <a:lnTo>
                  <a:pt x="674" y="443"/>
                </a:lnTo>
                <a:lnTo>
                  <a:pt x="674" y="443"/>
                </a:lnTo>
                <a:lnTo>
                  <a:pt x="684" y="437"/>
                </a:lnTo>
                <a:lnTo>
                  <a:pt x="694" y="431"/>
                </a:lnTo>
                <a:lnTo>
                  <a:pt x="715" y="423"/>
                </a:lnTo>
                <a:lnTo>
                  <a:pt x="715" y="423"/>
                </a:lnTo>
                <a:lnTo>
                  <a:pt x="723" y="415"/>
                </a:lnTo>
                <a:lnTo>
                  <a:pt x="723" y="415"/>
                </a:lnTo>
                <a:lnTo>
                  <a:pt x="719" y="415"/>
                </a:lnTo>
                <a:lnTo>
                  <a:pt x="719" y="415"/>
                </a:lnTo>
                <a:lnTo>
                  <a:pt x="715" y="417"/>
                </a:lnTo>
                <a:lnTo>
                  <a:pt x="709" y="417"/>
                </a:lnTo>
                <a:lnTo>
                  <a:pt x="694" y="417"/>
                </a:lnTo>
                <a:lnTo>
                  <a:pt x="694" y="417"/>
                </a:lnTo>
                <a:lnTo>
                  <a:pt x="680" y="411"/>
                </a:lnTo>
                <a:lnTo>
                  <a:pt x="672" y="411"/>
                </a:lnTo>
                <a:lnTo>
                  <a:pt x="664" y="413"/>
                </a:lnTo>
                <a:lnTo>
                  <a:pt x="664" y="413"/>
                </a:lnTo>
                <a:lnTo>
                  <a:pt x="660" y="413"/>
                </a:lnTo>
                <a:lnTo>
                  <a:pt x="660" y="411"/>
                </a:lnTo>
                <a:lnTo>
                  <a:pt x="662" y="407"/>
                </a:lnTo>
                <a:lnTo>
                  <a:pt x="668" y="403"/>
                </a:lnTo>
                <a:lnTo>
                  <a:pt x="668" y="403"/>
                </a:lnTo>
                <a:lnTo>
                  <a:pt x="672" y="403"/>
                </a:lnTo>
                <a:lnTo>
                  <a:pt x="672" y="398"/>
                </a:lnTo>
                <a:lnTo>
                  <a:pt x="670" y="390"/>
                </a:lnTo>
                <a:lnTo>
                  <a:pt x="670" y="390"/>
                </a:lnTo>
                <a:lnTo>
                  <a:pt x="670" y="386"/>
                </a:lnTo>
                <a:lnTo>
                  <a:pt x="672" y="386"/>
                </a:lnTo>
                <a:lnTo>
                  <a:pt x="676" y="386"/>
                </a:lnTo>
                <a:lnTo>
                  <a:pt x="684" y="390"/>
                </a:lnTo>
                <a:lnTo>
                  <a:pt x="690" y="396"/>
                </a:lnTo>
                <a:lnTo>
                  <a:pt x="690" y="396"/>
                </a:lnTo>
                <a:lnTo>
                  <a:pt x="696" y="403"/>
                </a:lnTo>
                <a:lnTo>
                  <a:pt x="705" y="407"/>
                </a:lnTo>
                <a:lnTo>
                  <a:pt x="713" y="409"/>
                </a:lnTo>
                <a:lnTo>
                  <a:pt x="721" y="407"/>
                </a:lnTo>
                <a:lnTo>
                  <a:pt x="721" y="407"/>
                </a:lnTo>
                <a:lnTo>
                  <a:pt x="725" y="405"/>
                </a:lnTo>
                <a:lnTo>
                  <a:pt x="725" y="403"/>
                </a:lnTo>
                <a:lnTo>
                  <a:pt x="725" y="398"/>
                </a:lnTo>
                <a:lnTo>
                  <a:pt x="725" y="392"/>
                </a:lnTo>
                <a:lnTo>
                  <a:pt x="725" y="388"/>
                </a:lnTo>
                <a:lnTo>
                  <a:pt x="725" y="388"/>
                </a:lnTo>
                <a:lnTo>
                  <a:pt x="725" y="384"/>
                </a:lnTo>
                <a:lnTo>
                  <a:pt x="723" y="380"/>
                </a:lnTo>
                <a:lnTo>
                  <a:pt x="711" y="372"/>
                </a:lnTo>
                <a:lnTo>
                  <a:pt x="696" y="362"/>
                </a:lnTo>
                <a:lnTo>
                  <a:pt x="692" y="358"/>
                </a:lnTo>
                <a:lnTo>
                  <a:pt x="688" y="354"/>
                </a:lnTo>
                <a:lnTo>
                  <a:pt x="688" y="354"/>
                </a:lnTo>
                <a:lnTo>
                  <a:pt x="688" y="351"/>
                </a:lnTo>
                <a:lnTo>
                  <a:pt x="690" y="351"/>
                </a:lnTo>
                <a:lnTo>
                  <a:pt x="694" y="351"/>
                </a:lnTo>
                <a:lnTo>
                  <a:pt x="711" y="358"/>
                </a:lnTo>
                <a:lnTo>
                  <a:pt x="711" y="358"/>
                </a:lnTo>
                <a:lnTo>
                  <a:pt x="713" y="358"/>
                </a:lnTo>
                <a:lnTo>
                  <a:pt x="717" y="358"/>
                </a:lnTo>
                <a:lnTo>
                  <a:pt x="721" y="354"/>
                </a:lnTo>
                <a:lnTo>
                  <a:pt x="723" y="347"/>
                </a:lnTo>
                <a:lnTo>
                  <a:pt x="723" y="341"/>
                </a:lnTo>
                <a:lnTo>
                  <a:pt x="723" y="341"/>
                </a:lnTo>
                <a:lnTo>
                  <a:pt x="723" y="339"/>
                </a:lnTo>
                <a:lnTo>
                  <a:pt x="719" y="339"/>
                </a:lnTo>
                <a:lnTo>
                  <a:pt x="711" y="337"/>
                </a:lnTo>
                <a:lnTo>
                  <a:pt x="698" y="339"/>
                </a:lnTo>
                <a:lnTo>
                  <a:pt x="690" y="341"/>
                </a:lnTo>
                <a:lnTo>
                  <a:pt x="690" y="341"/>
                </a:lnTo>
                <a:lnTo>
                  <a:pt x="686" y="343"/>
                </a:lnTo>
                <a:lnTo>
                  <a:pt x="682" y="343"/>
                </a:lnTo>
                <a:lnTo>
                  <a:pt x="678" y="339"/>
                </a:lnTo>
                <a:lnTo>
                  <a:pt x="676" y="337"/>
                </a:lnTo>
                <a:lnTo>
                  <a:pt x="676" y="335"/>
                </a:lnTo>
                <a:lnTo>
                  <a:pt x="680" y="333"/>
                </a:lnTo>
                <a:lnTo>
                  <a:pt x="684" y="333"/>
                </a:lnTo>
                <a:lnTo>
                  <a:pt x="684" y="333"/>
                </a:lnTo>
                <a:lnTo>
                  <a:pt x="690" y="331"/>
                </a:lnTo>
                <a:lnTo>
                  <a:pt x="690" y="327"/>
                </a:lnTo>
                <a:lnTo>
                  <a:pt x="688" y="323"/>
                </a:lnTo>
                <a:lnTo>
                  <a:pt x="688" y="323"/>
                </a:lnTo>
                <a:lnTo>
                  <a:pt x="688" y="321"/>
                </a:lnTo>
                <a:lnTo>
                  <a:pt x="688" y="321"/>
                </a:lnTo>
                <a:lnTo>
                  <a:pt x="690" y="319"/>
                </a:lnTo>
                <a:lnTo>
                  <a:pt x="694" y="321"/>
                </a:lnTo>
                <a:lnTo>
                  <a:pt x="702" y="325"/>
                </a:lnTo>
                <a:lnTo>
                  <a:pt x="713" y="329"/>
                </a:lnTo>
                <a:lnTo>
                  <a:pt x="717" y="329"/>
                </a:lnTo>
                <a:lnTo>
                  <a:pt x="721" y="329"/>
                </a:lnTo>
                <a:lnTo>
                  <a:pt x="721" y="329"/>
                </a:lnTo>
                <a:lnTo>
                  <a:pt x="727" y="329"/>
                </a:lnTo>
                <a:lnTo>
                  <a:pt x="733" y="329"/>
                </a:lnTo>
                <a:lnTo>
                  <a:pt x="737" y="327"/>
                </a:lnTo>
                <a:lnTo>
                  <a:pt x="743" y="323"/>
                </a:lnTo>
                <a:lnTo>
                  <a:pt x="743" y="323"/>
                </a:lnTo>
                <a:lnTo>
                  <a:pt x="745" y="321"/>
                </a:lnTo>
                <a:lnTo>
                  <a:pt x="745" y="319"/>
                </a:lnTo>
                <a:lnTo>
                  <a:pt x="739" y="315"/>
                </a:lnTo>
                <a:lnTo>
                  <a:pt x="731" y="311"/>
                </a:lnTo>
                <a:lnTo>
                  <a:pt x="725" y="307"/>
                </a:lnTo>
                <a:lnTo>
                  <a:pt x="725" y="307"/>
                </a:lnTo>
                <a:lnTo>
                  <a:pt x="725" y="304"/>
                </a:lnTo>
                <a:lnTo>
                  <a:pt x="727" y="302"/>
                </a:lnTo>
                <a:lnTo>
                  <a:pt x="735" y="302"/>
                </a:lnTo>
                <a:lnTo>
                  <a:pt x="756" y="302"/>
                </a:lnTo>
                <a:lnTo>
                  <a:pt x="756" y="302"/>
                </a:lnTo>
                <a:lnTo>
                  <a:pt x="762" y="300"/>
                </a:lnTo>
                <a:lnTo>
                  <a:pt x="764" y="296"/>
                </a:lnTo>
                <a:lnTo>
                  <a:pt x="764" y="294"/>
                </a:lnTo>
                <a:lnTo>
                  <a:pt x="762" y="292"/>
                </a:lnTo>
                <a:lnTo>
                  <a:pt x="760" y="292"/>
                </a:lnTo>
                <a:lnTo>
                  <a:pt x="760" y="292"/>
                </a:lnTo>
                <a:lnTo>
                  <a:pt x="751" y="292"/>
                </a:lnTo>
                <a:lnTo>
                  <a:pt x="743" y="288"/>
                </a:lnTo>
                <a:lnTo>
                  <a:pt x="735" y="282"/>
                </a:lnTo>
                <a:lnTo>
                  <a:pt x="733" y="280"/>
                </a:lnTo>
                <a:lnTo>
                  <a:pt x="735" y="276"/>
                </a:lnTo>
                <a:lnTo>
                  <a:pt x="735" y="276"/>
                </a:lnTo>
                <a:lnTo>
                  <a:pt x="737" y="274"/>
                </a:lnTo>
                <a:lnTo>
                  <a:pt x="739" y="274"/>
                </a:lnTo>
                <a:lnTo>
                  <a:pt x="745" y="274"/>
                </a:lnTo>
                <a:lnTo>
                  <a:pt x="751" y="274"/>
                </a:lnTo>
                <a:lnTo>
                  <a:pt x="760" y="272"/>
                </a:lnTo>
                <a:lnTo>
                  <a:pt x="760" y="272"/>
                </a:lnTo>
                <a:lnTo>
                  <a:pt x="762" y="270"/>
                </a:lnTo>
                <a:lnTo>
                  <a:pt x="764" y="266"/>
                </a:lnTo>
                <a:lnTo>
                  <a:pt x="762" y="257"/>
                </a:lnTo>
                <a:lnTo>
                  <a:pt x="758" y="249"/>
                </a:lnTo>
                <a:lnTo>
                  <a:pt x="756" y="247"/>
                </a:lnTo>
                <a:lnTo>
                  <a:pt x="751" y="245"/>
                </a:lnTo>
                <a:lnTo>
                  <a:pt x="751" y="245"/>
                </a:lnTo>
                <a:lnTo>
                  <a:pt x="737" y="245"/>
                </a:lnTo>
                <a:lnTo>
                  <a:pt x="731" y="243"/>
                </a:lnTo>
                <a:lnTo>
                  <a:pt x="727" y="239"/>
                </a:lnTo>
                <a:lnTo>
                  <a:pt x="727" y="239"/>
                </a:lnTo>
                <a:lnTo>
                  <a:pt x="725" y="237"/>
                </a:lnTo>
                <a:lnTo>
                  <a:pt x="721" y="235"/>
                </a:lnTo>
                <a:lnTo>
                  <a:pt x="717" y="231"/>
                </a:lnTo>
                <a:lnTo>
                  <a:pt x="717" y="229"/>
                </a:lnTo>
                <a:lnTo>
                  <a:pt x="717" y="229"/>
                </a:lnTo>
                <a:lnTo>
                  <a:pt x="717" y="229"/>
                </a:lnTo>
                <a:lnTo>
                  <a:pt x="721" y="227"/>
                </a:lnTo>
                <a:lnTo>
                  <a:pt x="725" y="229"/>
                </a:lnTo>
                <a:lnTo>
                  <a:pt x="729" y="229"/>
                </a:lnTo>
                <a:lnTo>
                  <a:pt x="737" y="227"/>
                </a:lnTo>
                <a:lnTo>
                  <a:pt x="737" y="227"/>
                </a:lnTo>
                <a:lnTo>
                  <a:pt x="739" y="225"/>
                </a:lnTo>
                <a:lnTo>
                  <a:pt x="745" y="223"/>
                </a:lnTo>
                <a:lnTo>
                  <a:pt x="756" y="225"/>
                </a:lnTo>
                <a:lnTo>
                  <a:pt x="766" y="225"/>
                </a:lnTo>
                <a:lnTo>
                  <a:pt x="774" y="227"/>
                </a:lnTo>
                <a:lnTo>
                  <a:pt x="774" y="227"/>
                </a:lnTo>
                <a:lnTo>
                  <a:pt x="776" y="225"/>
                </a:lnTo>
                <a:lnTo>
                  <a:pt x="778" y="223"/>
                </a:lnTo>
                <a:lnTo>
                  <a:pt x="776" y="217"/>
                </a:lnTo>
                <a:lnTo>
                  <a:pt x="770" y="211"/>
                </a:lnTo>
                <a:lnTo>
                  <a:pt x="768" y="211"/>
                </a:lnTo>
                <a:lnTo>
                  <a:pt x="766" y="211"/>
                </a:lnTo>
                <a:lnTo>
                  <a:pt x="766" y="211"/>
                </a:lnTo>
                <a:lnTo>
                  <a:pt x="760" y="213"/>
                </a:lnTo>
                <a:lnTo>
                  <a:pt x="754" y="213"/>
                </a:lnTo>
                <a:lnTo>
                  <a:pt x="745" y="211"/>
                </a:lnTo>
                <a:lnTo>
                  <a:pt x="743" y="208"/>
                </a:lnTo>
                <a:lnTo>
                  <a:pt x="743" y="206"/>
                </a:lnTo>
                <a:lnTo>
                  <a:pt x="743" y="206"/>
                </a:lnTo>
                <a:lnTo>
                  <a:pt x="743" y="202"/>
                </a:lnTo>
                <a:lnTo>
                  <a:pt x="745" y="202"/>
                </a:lnTo>
                <a:lnTo>
                  <a:pt x="749" y="202"/>
                </a:lnTo>
                <a:lnTo>
                  <a:pt x="758" y="202"/>
                </a:lnTo>
                <a:lnTo>
                  <a:pt x="760" y="202"/>
                </a:lnTo>
                <a:lnTo>
                  <a:pt x="762" y="200"/>
                </a:lnTo>
                <a:lnTo>
                  <a:pt x="762" y="200"/>
                </a:lnTo>
                <a:lnTo>
                  <a:pt x="762" y="200"/>
                </a:lnTo>
                <a:lnTo>
                  <a:pt x="760" y="196"/>
                </a:lnTo>
                <a:lnTo>
                  <a:pt x="749" y="192"/>
                </a:lnTo>
                <a:lnTo>
                  <a:pt x="739" y="192"/>
                </a:lnTo>
                <a:lnTo>
                  <a:pt x="735" y="192"/>
                </a:lnTo>
                <a:lnTo>
                  <a:pt x="733" y="194"/>
                </a:lnTo>
                <a:lnTo>
                  <a:pt x="733" y="194"/>
                </a:lnTo>
                <a:lnTo>
                  <a:pt x="731" y="198"/>
                </a:lnTo>
                <a:lnTo>
                  <a:pt x="729" y="200"/>
                </a:lnTo>
                <a:lnTo>
                  <a:pt x="723" y="200"/>
                </a:lnTo>
                <a:lnTo>
                  <a:pt x="721" y="198"/>
                </a:lnTo>
                <a:lnTo>
                  <a:pt x="721" y="198"/>
                </a:lnTo>
                <a:lnTo>
                  <a:pt x="723" y="196"/>
                </a:lnTo>
                <a:lnTo>
                  <a:pt x="723" y="196"/>
                </a:lnTo>
                <a:lnTo>
                  <a:pt x="727" y="190"/>
                </a:lnTo>
                <a:lnTo>
                  <a:pt x="729" y="184"/>
                </a:lnTo>
                <a:lnTo>
                  <a:pt x="731" y="176"/>
                </a:lnTo>
                <a:lnTo>
                  <a:pt x="731" y="170"/>
                </a:lnTo>
                <a:lnTo>
                  <a:pt x="731" y="170"/>
                </a:lnTo>
                <a:lnTo>
                  <a:pt x="731" y="166"/>
                </a:lnTo>
                <a:lnTo>
                  <a:pt x="735" y="164"/>
                </a:lnTo>
                <a:lnTo>
                  <a:pt x="743" y="161"/>
                </a:lnTo>
                <a:lnTo>
                  <a:pt x="754" y="155"/>
                </a:lnTo>
                <a:lnTo>
                  <a:pt x="756" y="153"/>
                </a:lnTo>
                <a:lnTo>
                  <a:pt x="756" y="149"/>
                </a:lnTo>
                <a:lnTo>
                  <a:pt x="756" y="149"/>
                </a:lnTo>
                <a:lnTo>
                  <a:pt x="756" y="145"/>
                </a:lnTo>
                <a:lnTo>
                  <a:pt x="758" y="141"/>
                </a:lnTo>
                <a:lnTo>
                  <a:pt x="762" y="137"/>
                </a:lnTo>
                <a:lnTo>
                  <a:pt x="772" y="135"/>
                </a:lnTo>
                <a:lnTo>
                  <a:pt x="780" y="135"/>
                </a:lnTo>
                <a:lnTo>
                  <a:pt x="780" y="135"/>
                </a:lnTo>
                <a:lnTo>
                  <a:pt x="782" y="135"/>
                </a:lnTo>
                <a:lnTo>
                  <a:pt x="782" y="133"/>
                </a:lnTo>
                <a:lnTo>
                  <a:pt x="782" y="129"/>
                </a:lnTo>
                <a:lnTo>
                  <a:pt x="776" y="125"/>
                </a:lnTo>
                <a:lnTo>
                  <a:pt x="770" y="123"/>
                </a:lnTo>
                <a:lnTo>
                  <a:pt x="770" y="123"/>
                </a:lnTo>
                <a:lnTo>
                  <a:pt x="762" y="125"/>
                </a:lnTo>
                <a:lnTo>
                  <a:pt x="756" y="129"/>
                </a:lnTo>
                <a:lnTo>
                  <a:pt x="751" y="131"/>
                </a:lnTo>
                <a:lnTo>
                  <a:pt x="747" y="131"/>
                </a:lnTo>
                <a:lnTo>
                  <a:pt x="745" y="131"/>
                </a:lnTo>
                <a:lnTo>
                  <a:pt x="745" y="131"/>
                </a:lnTo>
                <a:lnTo>
                  <a:pt x="745" y="129"/>
                </a:lnTo>
                <a:lnTo>
                  <a:pt x="745" y="127"/>
                </a:lnTo>
                <a:lnTo>
                  <a:pt x="751" y="123"/>
                </a:lnTo>
                <a:lnTo>
                  <a:pt x="758" y="121"/>
                </a:lnTo>
                <a:lnTo>
                  <a:pt x="766" y="119"/>
                </a:lnTo>
                <a:lnTo>
                  <a:pt x="766" y="119"/>
                </a:lnTo>
                <a:lnTo>
                  <a:pt x="784" y="119"/>
                </a:lnTo>
                <a:lnTo>
                  <a:pt x="794" y="117"/>
                </a:lnTo>
                <a:lnTo>
                  <a:pt x="800" y="114"/>
                </a:lnTo>
                <a:lnTo>
                  <a:pt x="800" y="114"/>
                </a:lnTo>
                <a:lnTo>
                  <a:pt x="803" y="112"/>
                </a:lnTo>
                <a:lnTo>
                  <a:pt x="803" y="110"/>
                </a:lnTo>
                <a:lnTo>
                  <a:pt x="796" y="108"/>
                </a:lnTo>
                <a:lnTo>
                  <a:pt x="786" y="106"/>
                </a:lnTo>
                <a:lnTo>
                  <a:pt x="774" y="106"/>
                </a:lnTo>
                <a:lnTo>
                  <a:pt x="774" y="106"/>
                </a:lnTo>
                <a:lnTo>
                  <a:pt x="768" y="106"/>
                </a:lnTo>
                <a:lnTo>
                  <a:pt x="766" y="106"/>
                </a:lnTo>
                <a:lnTo>
                  <a:pt x="770" y="104"/>
                </a:lnTo>
                <a:lnTo>
                  <a:pt x="782" y="102"/>
                </a:lnTo>
                <a:lnTo>
                  <a:pt x="782" y="102"/>
                </a:lnTo>
                <a:lnTo>
                  <a:pt x="792" y="102"/>
                </a:lnTo>
                <a:lnTo>
                  <a:pt x="798" y="100"/>
                </a:lnTo>
                <a:lnTo>
                  <a:pt x="805" y="98"/>
                </a:lnTo>
                <a:lnTo>
                  <a:pt x="813" y="96"/>
                </a:lnTo>
                <a:lnTo>
                  <a:pt x="813" y="96"/>
                </a:lnTo>
                <a:lnTo>
                  <a:pt x="821" y="94"/>
                </a:lnTo>
                <a:lnTo>
                  <a:pt x="823" y="92"/>
                </a:lnTo>
                <a:lnTo>
                  <a:pt x="827" y="90"/>
                </a:lnTo>
                <a:lnTo>
                  <a:pt x="831" y="88"/>
                </a:lnTo>
                <a:lnTo>
                  <a:pt x="831" y="88"/>
                </a:lnTo>
                <a:lnTo>
                  <a:pt x="839" y="86"/>
                </a:lnTo>
                <a:lnTo>
                  <a:pt x="850" y="82"/>
                </a:lnTo>
                <a:lnTo>
                  <a:pt x="858" y="78"/>
                </a:lnTo>
                <a:lnTo>
                  <a:pt x="862" y="74"/>
                </a:lnTo>
                <a:lnTo>
                  <a:pt x="862" y="74"/>
                </a:lnTo>
                <a:lnTo>
                  <a:pt x="862" y="72"/>
                </a:lnTo>
                <a:lnTo>
                  <a:pt x="858" y="70"/>
                </a:lnTo>
                <a:lnTo>
                  <a:pt x="843" y="63"/>
                </a:lnTo>
                <a:lnTo>
                  <a:pt x="829" y="61"/>
                </a:lnTo>
                <a:lnTo>
                  <a:pt x="815" y="59"/>
                </a:lnTo>
                <a:lnTo>
                  <a:pt x="815" y="59"/>
                </a:lnTo>
                <a:close/>
                <a:moveTo>
                  <a:pt x="296" y="431"/>
                </a:moveTo>
                <a:lnTo>
                  <a:pt x="296" y="431"/>
                </a:lnTo>
                <a:lnTo>
                  <a:pt x="294" y="427"/>
                </a:lnTo>
                <a:lnTo>
                  <a:pt x="292" y="427"/>
                </a:lnTo>
                <a:lnTo>
                  <a:pt x="288" y="425"/>
                </a:lnTo>
                <a:lnTo>
                  <a:pt x="284" y="421"/>
                </a:lnTo>
                <a:lnTo>
                  <a:pt x="284" y="421"/>
                </a:lnTo>
                <a:lnTo>
                  <a:pt x="282" y="417"/>
                </a:lnTo>
                <a:lnTo>
                  <a:pt x="278" y="415"/>
                </a:lnTo>
                <a:lnTo>
                  <a:pt x="270" y="413"/>
                </a:lnTo>
                <a:lnTo>
                  <a:pt x="261" y="413"/>
                </a:lnTo>
                <a:lnTo>
                  <a:pt x="257" y="413"/>
                </a:lnTo>
                <a:lnTo>
                  <a:pt x="257" y="415"/>
                </a:lnTo>
                <a:lnTo>
                  <a:pt x="257" y="415"/>
                </a:lnTo>
                <a:lnTo>
                  <a:pt x="253" y="421"/>
                </a:lnTo>
                <a:lnTo>
                  <a:pt x="253" y="423"/>
                </a:lnTo>
                <a:lnTo>
                  <a:pt x="255" y="427"/>
                </a:lnTo>
                <a:lnTo>
                  <a:pt x="255" y="427"/>
                </a:lnTo>
                <a:lnTo>
                  <a:pt x="257" y="431"/>
                </a:lnTo>
                <a:lnTo>
                  <a:pt x="261" y="433"/>
                </a:lnTo>
                <a:lnTo>
                  <a:pt x="265" y="433"/>
                </a:lnTo>
                <a:lnTo>
                  <a:pt x="270" y="437"/>
                </a:lnTo>
                <a:lnTo>
                  <a:pt x="270" y="437"/>
                </a:lnTo>
                <a:lnTo>
                  <a:pt x="272" y="439"/>
                </a:lnTo>
                <a:lnTo>
                  <a:pt x="276" y="439"/>
                </a:lnTo>
                <a:lnTo>
                  <a:pt x="284" y="439"/>
                </a:lnTo>
                <a:lnTo>
                  <a:pt x="292" y="435"/>
                </a:lnTo>
                <a:lnTo>
                  <a:pt x="294" y="433"/>
                </a:lnTo>
                <a:lnTo>
                  <a:pt x="296" y="431"/>
                </a:lnTo>
                <a:lnTo>
                  <a:pt x="296" y="431"/>
                </a:lnTo>
                <a:close/>
              </a:path>
            </a:pathLst>
          </a:custGeom>
          <a:solidFill>
            <a:srgbClr val="FFC72C"/>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0" name="Freeform 128"/>
          <p:cNvSpPr>
            <a:spLocks noEditPoints="1"/>
          </p:cNvSpPr>
          <p:nvPr/>
        </p:nvSpPr>
        <p:spPr bwMode="auto">
          <a:xfrm>
            <a:off x="1268793" y="1190880"/>
            <a:ext cx="2804625" cy="2168496"/>
          </a:xfrm>
          <a:custGeom>
            <a:avLst/>
            <a:gdLst>
              <a:gd name="T0" fmla="*/ 253 w 1252"/>
              <a:gd name="T1" fmla="*/ 378 h 987"/>
              <a:gd name="T2" fmla="*/ 233 w 1252"/>
              <a:gd name="T3" fmla="*/ 325 h 987"/>
              <a:gd name="T4" fmla="*/ 466 w 1252"/>
              <a:gd name="T5" fmla="*/ 321 h 987"/>
              <a:gd name="T6" fmla="*/ 321 w 1252"/>
              <a:gd name="T7" fmla="*/ 340 h 987"/>
              <a:gd name="T8" fmla="*/ 419 w 1252"/>
              <a:gd name="T9" fmla="*/ 442 h 987"/>
              <a:gd name="T10" fmla="*/ 274 w 1252"/>
              <a:gd name="T11" fmla="*/ 239 h 987"/>
              <a:gd name="T12" fmla="*/ 312 w 1252"/>
              <a:gd name="T13" fmla="*/ 201 h 987"/>
              <a:gd name="T14" fmla="*/ 382 w 1252"/>
              <a:gd name="T15" fmla="*/ 274 h 987"/>
              <a:gd name="T16" fmla="*/ 421 w 1252"/>
              <a:gd name="T17" fmla="*/ 246 h 987"/>
              <a:gd name="T18" fmla="*/ 441 w 1252"/>
              <a:gd name="T19" fmla="*/ 170 h 987"/>
              <a:gd name="T20" fmla="*/ 560 w 1252"/>
              <a:gd name="T21" fmla="*/ 141 h 987"/>
              <a:gd name="T22" fmla="*/ 600 w 1252"/>
              <a:gd name="T23" fmla="*/ 219 h 987"/>
              <a:gd name="T24" fmla="*/ 617 w 1252"/>
              <a:gd name="T25" fmla="*/ 241 h 987"/>
              <a:gd name="T26" fmla="*/ 629 w 1252"/>
              <a:gd name="T27" fmla="*/ 262 h 987"/>
              <a:gd name="T28" fmla="*/ 584 w 1252"/>
              <a:gd name="T29" fmla="*/ 299 h 987"/>
              <a:gd name="T30" fmla="*/ 868 w 1252"/>
              <a:gd name="T31" fmla="*/ 268 h 987"/>
              <a:gd name="T32" fmla="*/ 707 w 1252"/>
              <a:gd name="T33" fmla="*/ 197 h 987"/>
              <a:gd name="T34" fmla="*/ 782 w 1252"/>
              <a:gd name="T35" fmla="*/ 127 h 987"/>
              <a:gd name="T36" fmla="*/ 651 w 1252"/>
              <a:gd name="T37" fmla="*/ 109 h 987"/>
              <a:gd name="T38" fmla="*/ 862 w 1252"/>
              <a:gd name="T39" fmla="*/ 92 h 987"/>
              <a:gd name="T40" fmla="*/ 800 w 1252"/>
              <a:gd name="T41" fmla="*/ 192 h 987"/>
              <a:gd name="T42" fmla="*/ 880 w 1252"/>
              <a:gd name="T43" fmla="*/ 211 h 987"/>
              <a:gd name="T44" fmla="*/ 999 w 1252"/>
              <a:gd name="T45" fmla="*/ 105 h 987"/>
              <a:gd name="T46" fmla="*/ 984 w 1252"/>
              <a:gd name="T47" fmla="*/ 4 h 987"/>
              <a:gd name="T48" fmla="*/ 774 w 1252"/>
              <a:gd name="T49" fmla="*/ 39 h 987"/>
              <a:gd name="T50" fmla="*/ 827 w 1252"/>
              <a:gd name="T51" fmla="*/ 532 h 987"/>
              <a:gd name="T52" fmla="*/ 1101 w 1252"/>
              <a:gd name="T53" fmla="*/ 515 h 987"/>
              <a:gd name="T54" fmla="*/ 1029 w 1252"/>
              <a:gd name="T55" fmla="*/ 395 h 987"/>
              <a:gd name="T56" fmla="*/ 852 w 1252"/>
              <a:gd name="T57" fmla="*/ 348 h 987"/>
              <a:gd name="T58" fmla="*/ 731 w 1252"/>
              <a:gd name="T59" fmla="*/ 325 h 987"/>
              <a:gd name="T60" fmla="*/ 907 w 1252"/>
              <a:gd name="T61" fmla="*/ 413 h 987"/>
              <a:gd name="T62" fmla="*/ 919 w 1252"/>
              <a:gd name="T63" fmla="*/ 519 h 987"/>
              <a:gd name="T64" fmla="*/ 1082 w 1252"/>
              <a:gd name="T65" fmla="*/ 568 h 987"/>
              <a:gd name="T66" fmla="*/ 911 w 1252"/>
              <a:gd name="T67" fmla="*/ 327 h 987"/>
              <a:gd name="T68" fmla="*/ 1209 w 1252"/>
              <a:gd name="T69" fmla="*/ 846 h 987"/>
              <a:gd name="T70" fmla="*/ 1233 w 1252"/>
              <a:gd name="T71" fmla="*/ 899 h 987"/>
              <a:gd name="T72" fmla="*/ 1080 w 1252"/>
              <a:gd name="T73" fmla="*/ 895 h 987"/>
              <a:gd name="T74" fmla="*/ 1195 w 1252"/>
              <a:gd name="T75" fmla="*/ 818 h 987"/>
              <a:gd name="T76" fmla="*/ 1162 w 1252"/>
              <a:gd name="T77" fmla="*/ 744 h 987"/>
              <a:gd name="T78" fmla="*/ 1070 w 1252"/>
              <a:gd name="T79" fmla="*/ 658 h 987"/>
              <a:gd name="T80" fmla="*/ 974 w 1252"/>
              <a:gd name="T81" fmla="*/ 603 h 987"/>
              <a:gd name="T82" fmla="*/ 896 w 1252"/>
              <a:gd name="T83" fmla="*/ 681 h 987"/>
              <a:gd name="T84" fmla="*/ 831 w 1252"/>
              <a:gd name="T85" fmla="*/ 769 h 987"/>
              <a:gd name="T86" fmla="*/ 674 w 1252"/>
              <a:gd name="T87" fmla="*/ 605 h 987"/>
              <a:gd name="T88" fmla="*/ 727 w 1252"/>
              <a:gd name="T89" fmla="*/ 515 h 987"/>
              <a:gd name="T90" fmla="*/ 827 w 1252"/>
              <a:gd name="T91" fmla="*/ 448 h 987"/>
              <a:gd name="T92" fmla="*/ 772 w 1252"/>
              <a:gd name="T93" fmla="*/ 464 h 987"/>
              <a:gd name="T94" fmla="*/ 694 w 1252"/>
              <a:gd name="T95" fmla="*/ 403 h 987"/>
              <a:gd name="T96" fmla="*/ 647 w 1252"/>
              <a:gd name="T97" fmla="*/ 305 h 987"/>
              <a:gd name="T98" fmla="*/ 668 w 1252"/>
              <a:gd name="T99" fmla="*/ 444 h 987"/>
              <a:gd name="T100" fmla="*/ 609 w 1252"/>
              <a:gd name="T101" fmla="*/ 411 h 987"/>
              <a:gd name="T102" fmla="*/ 461 w 1252"/>
              <a:gd name="T103" fmla="*/ 452 h 987"/>
              <a:gd name="T104" fmla="*/ 382 w 1252"/>
              <a:gd name="T105" fmla="*/ 450 h 987"/>
              <a:gd name="T106" fmla="*/ 180 w 1252"/>
              <a:gd name="T107" fmla="*/ 403 h 987"/>
              <a:gd name="T108" fmla="*/ 84 w 1252"/>
              <a:gd name="T109" fmla="*/ 421 h 987"/>
              <a:gd name="T110" fmla="*/ 141 w 1252"/>
              <a:gd name="T111" fmla="*/ 722 h 987"/>
              <a:gd name="T112" fmla="*/ 218 w 1252"/>
              <a:gd name="T113" fmla="*/ 840 h 987"/>
              <a:gd name="T114" fmla="*/ 792 w 1252"/>
              <a:gd name="T115" fmla="*/ 889 h 987"/>
              <a:gd name="T116" fmla="*/ 868 w 1252"/>
              <a:gd name="T117" fmla="*/ 965 h 987"/>
              <a:gd name="T118" fmla="*/ 1072 w 1252"/>
              <a:gd name="T119" fmla="*/ 963 h 987"/>
              <a:gd name="T120" fmla="*/ 257 w 1252"/>
              <a:gd name="T121" fmla="*/ 523 h 987"/>
              <a:gd name="T122" fmla="*/ 359 w 1252"/>
              <a:gd name="T123" fmla="*/ 623 h 987"/>
              <a:gd name="T124" fmla="*/ 633 w 1252"/>
              <a:gd name="T125" fmla="*/ 828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2" h="987">
                <a:moveTo>
                  <a:pt x="247" y="865"/>
                </a:moveTo>
                <a:lnTo>
                  <a:pt x="247" y="865"/>
                </a:lnTo>
                <a:lnTo>
                  <a:pt x="243" y="862"/>
                </a:lnTo>
                <a:lnTo>
                  <a:pt x="237" y="860"/>
                </a:lnTo>
                <a:lnTo>
                  <a:pt x="233" y="860"/>
                </a:lnTo>
                <a:lnTo>
                  <a:pt x="231" y="858"/>
                </a:lnTo>
                <a:lnTo>
                  <a:pt x="231" y="858"/>
                </a:lnTo>
                <a:lnTo>
                  <a:pt x="225" y="846"/>
                </a:lnTo>
                <a:lnTo>
                  <a:pt x="218" y="840"/>
                </a:lnTo>
                <a:lnTo>
                  <a:pt x="214" y="838"/>
                </a:lnTo>
                <a:lnTo>
                  <a:pt x="214" y="838"/>
                </a:lnTo>
                <a:lnTo>
                  <a:pt x="204" y="838"/>
                </a:lnTo>
                <a:lnTo>
                  <a:pt x="200" y="838"/>
                </a:lnTo>
                <a:lnTo>
                  <a:pt x="196" y="834"/>
                </a:lnTo>
                <a:lnTo>
                  <a:pt x="196" y="834"/>
                </a:lnTo>
                <a:lnTo>
                  <a:pt x="188" y="830"/>
                </a:lnTo>
                <a:lnTo>
                  <a:pt x="184" y="830"/>
                </a:lnTo>
                <a:lnTo>
                  <a:pt x="182" y="832"/>
                </a:lnTo>
                <a:lnTo>
                  <a:pt x="182" y="832"/>
                </a:lnTo>
                <a:lnTo>
                  <a:pt x="180" y="834"/>
                </a:lnTo>
                <a:lnTo>
                  <a:pt x="182" y="836"/>
                </a:lnTo>
                <a:lnTo>
                  <a:pt x="184" y="836"/>
                </a:lnTo>
                <a:lnTo>
                  <a:pt x="186" y="838"/>
                </a:lnTo>
                <a:lnTo>
                  <a:pt x="186" y="838"/>
                </a:lnTo>
                <a:lnTo>
                  <a:pt x="186" y="840"/>
                </a:lnTo>
                <a:lnTo>
                  <a:pt x="188" y="842"/>
                </a:lnTo>
                <a:lnTo>
                  <a:pt x="192" y="844"/>
                </a:lnTo>
                <a:lnTo>
                  <a:pt x="192" y="844"/>
                </a:lnTo>
                <a:lnTo>
                  <a:pt x="194" y="844"/>
                </a:lnTo>
                <a:lnTo>
                  <a:pt x="196" y="846"/>
                </a:lnTo>
                <a:lnTo>
                  <a:pt x="198" y="850"/>
                </a:lnTo>
                <a:lnTo>
                  <a:pt x="202" y="850"/>
                </a:lnTo>
                <a:lnTo>
                  <a:pt x="202" y="850"/>
                </a:lnTo>
                <a:lnTo>
                  <a:pt x="204" y="852"/>
                </a:lnTo>
                <a:lnTo>
                  <a:pt x="206" y="854"/>
                </a:lnTo>
                <a:lnTo>
                  <a:pt x="208" y="856"/>
                </a:lnTo>
                <a:lnTo>
                  <a:pt x="210" y="858"/>
                </a:lnTo>
                <a:lnTo>
                  <a:pt x="210" y="858"/>
                </a:lnTo>
                <a:lnTo>
                  <a:pt x="214" y="858"/>
                </a:lnTo>
                <a:lnTo>
                  <a:pt x="216" y="860"/>
                </a:lnTo>
                <a:lnTo>
                  <a:pt x="218" y="865"/>
                </a:lnTo>
                <a:lnTo>
                  <a:pt x="218" y="865"/>
                </a:lnTo>
                <a:lnTo>
                  <a:pt x="220" y="867"/>
                </a:lnTo>
                <a:lnTo>
                  <a:pt x="223" y="867"/>
                </a:lnTo>
                <a:lnTo>
                  <a:pt x="225" y="867"/>
                </a:lnTo>
                <a:lnTo>
                  <a:pt x="225" y="869"/>
                </a:lnTo>
                <a:lnTo>
                  <a:pt x="225" y="869"/>
                </a:lnTo>
                <a:lnTo>
                  <a:pt x="229" y="873"/>
                </a:lnTo>
                <a:lnTo>
                  <a:pt x="233" y="877"/>
                </a:lnTo>
                <a:lnTo>
                  <a:pt x="233" y="877"/>
                </a:lnTo>
                <a:lnTo>
                  <a:pt x="243" y="879"/>
                </a:lnTo>
                <a:lnTo>
                  <a:pt x="253" y="877"/>
                </a:lnTo>
                <a:lnTo>
                  <a:pt x="253" y="877"/>
                </a:lnTo>
                <a:lnTo>
                  <a:pt x="255" y="871"/>
                </a:lnTo>
                <a:lnTo>
                  <a:pt x="255" y="871"/>
                </a:lnTo>
                <a:lnTo>
                  <a:pt x="255" y="869"/>
                </a:lnTo>
                <a:lnTo>
                  <a:pt x="253" y="869"/>
                </a:lnTo>
                <a:lnTo>
                  <a:pt x="251" y="867"/>
                </a:lnTo>
                <a:lnTo>
                  <a:pt x="247" y="865"/>
                </a:lnTo>
                <a:lnTo>
                  <a:pt x="247" y="865"/>
                </a:lnTo>
                <a:close/>
                <a:moveTo>
                  <a:pt x="237" y="356"/>
                </a:moveTo>
                <a:lnTo>
                  <a:pt x="237" y="356"/>
                </a:lnTo>
                <a:lnTo>
                  <a:pt x="241" y="358"/>
                </a:lnTo>
                <a:lnTo>
                  <a:pt x="243" y="360"/>
                </a:lnTo>
                <a:lnTo>
                  <a:pt x="247" y="368"/>
                </a:lnTo>
                <a:lnTo>
                  <a:pt x="251" y="376"/>
                </a:lnTo>
                <a:lnTo>
                  <a:pt x="253" y="378"/>
                </a:lnTo>
                <a:lnTo>
                  <a:pt x="255" y="378"/>
                </a:lnTo>
                <a:lnTo>
                  <a:pt x="255" y="378"/>
                </a:lnTo>
                <a:lnTo>
                  <a:pt x="259" y="378"/>
                </a:lnTo>
                <a:lnTo>
                  <a:pt x="259" y="376"/>
                </a:lnTo>
                <a:lnTo>
                  <a:pt x="261" y="374"/>
                </a:lnTo>
                <a:lnTo>
                  <a:pt x="265" y="372"/>
                </a:lnTo>
                <a:lnTo>
                  <a:pt x="265" y="372"/>
                </a:lnTo>
                <a:lnTo>
                  <a:pt x="270" y="372"/>
                </a:lnTo>
                <a:lnTo>
                  <a:pt x="274" y="370"/>
                </a:lnTo>
                <a:lnTo>
                  <a:pt x="276" y="370"/>
                </a:lnTo>
                <a:lnTo>
                  <a:pt x="280" y="368"/>
                </a:lnTo>
                <a:lnTo>
                  <a:pt x="280" y="368"/>
                </a:lnTo>
                <a:lnTo>
                  <a:pt x="284" y="368"/>
                </a:lnTo>
                <a:lnTo>
                  <a:pt x="290" y="366"/>
                </a:lnTo>
                <a:lnTo>
                  <a:pt x="292" y="364"/>
                </a:lnTo>
                <a:lnTo>
                  <a:pt x="294" y="358"/>
                </a:lnTo>
                <a:lnTo>
                  <a:pt x="294" y="358"/>
                </a:lnTo>
                <a:lnTo>
                  <a:pt x="294" y="352"/>
                </a:lnTo>
                <a:lnTo>
                  <a:pt x="296" y="348"/>
                </a:lnTo>
                <a:lnTo>
                  <a:pt x="300" y="346"/>
                </a:lnTo>
                <a:lnTo>
                  <a:pt x="306" y="344"/>
                </a:lnTo>
                <a:lnTo>
                  <a:pt x="306" y="344"/>
                </a:lnTo>
                <a:lnTo>
                  <a:pt x="310" y="342"/>
                </a:lnTo>
                <a:lnTo>
                  <a:pt x="310" y="337"/>
                </a:lnTo>
                <a:lnTo>
                  <a:pt x="312" y="333"/>
                </a:lnTo>
                <a:lnTo>
                  <a:pt x="316" y="329"/>
                </a:lnTo>
                <a:lnTo>
                  <a:pt x="316" y="329"/>
                </a:lnTo>
                <a:lnTo>
                  <a:pt x="343" y="321"/>
                </a:lnTo>
                <a:lnTo>
                  <a:pt x="361" y="311"/>
                </a:lnTo>
                <a:lnTo>
                  <a:pt x="361" y="311"/>
                </a:lnTo>
                <a:lnTo>
                  <a:pt x="363" y="309"/>
                </a:lnTo>
                <a:lnTo>
                  <a:pt x="363" y="307"/>
                </a:lnTo>
                <a:lnTo>
                  <a:pt x="359" y="305"/>
                </a:lnTo>
                <a:lnTo>
                  <a:pt x="345" y="295"/>
                </a:lnTo>
                <a:lnTo>
                  <a:pt x="345" y="295"/>
                </a:lnTo>
                <a:lnTo>
                  <a:pt x="337" y="290"/>
                </a:lnTo>
                <a:lnTo>
                  <a:pt x="329" y="288"/>
                </a:lnTo>
                <a:lnTo>
                  <a:pt x="323" y="288"/>
                </a:lnTo>
                <a:lnTo>
                  <a:pt x="316" y="290"/>
                </a:lnTo>
                <a:lnTo>
                  <a:pt x="316" y="290"/>
                </a:lnTo>
                <a:lnTo>
                  <a:pt x="312" y="293"/>
                </a:lnTo>
                <a:lnTo>
                  <a:pt x="310" y="290"/>
                </a:lnTo>
                <a:lnTo>
                  <a:pt x="310" y="288"/>
                </a:lnTo>
                <a:lnTo>
                  <a:pt x="308" y="288"/>
                </a:lnTo>
                <a:lnTo>
                  <a:pt x="308" y="288"/>
                </a:lnTo>
                <a:lnTo>
                  <a:pt x="300" y="288"/>
                </a:lnTo>
                <a:lnTo>
                  <a:pt x="292" y="286"/>
                </a:lnTo>
                <a:lnTo>
                  <a:pt x="284" y="282"/>
                </a:lnTo>
                <a:lnTo>
                  <a:pt x="280" y="280"/>
                </a:lnTo>
                <a:lnTo>
                  <a:pt x="280" y="280"/>
                </a:lnTo>
                <a:lnTo>
                  <a:pt x="272" y="280"/>
                </a:lnTo>
                <a:lnTo>
                  <a:pt x="259" y="282"/>
                </a:lnTo>
                <a:lnTo>
                  <a:pt x="235" y="286"/>
                </a:lnTo>
                <a:lnTo>
                  <a:pt x="235" y="286"/>
                </a:lnTo>
                <a:lnTo>
                  <a:pt x="233" y="286"/>
                </a:lnTo>
                <a:lnTo>
                  <a:pt x="231" y="288"/>
                </a:lnTo>
                <a:lnTo>
                  <a:pt x="233" y="293"/>
                </a:lnTo>
                <a:lnTo>
                  <a:pt x="241" y="301"/>
                </a:lnTo>
                <a:lnTo>
                  <a:pt x="241" y="301"/>
                </a:lnTo>
                <a:lnTo>
                  <a:pt x="243" y="303"/>
                </a:lnTo>
                <a:lnTo>
                  <a:pt x="241" y="305"/>
                </a:lnTo>
                <a:lnTo>
                  <a:pt x="237" y="311"/>
                </a:lnTo>
                <a:lnTo>
                  <a:pt x="233" y="317"/>
                </a:lnTo>
                <a:lnTo>
                  <a:pt x="231" y="321"/>
                </a:lnTo>
                <a:lnTo>
                  <a:pt x="231" y="321"/>
                </a:lnTo>
                <a:lnTo>
                  <a:pt x="231" y="321"/>
                </a:lnTo>
                <a:lnTo>
                  <a:pt x="233" y="325"/>
                </a:lnTo>
                <a:lnTo>
                  <a:pt x="229" y="331"/>
                </a:lnTo>
                <a:lnTo>
                  <a:pt x="218" y="344"/>
                </a:lnTo>
                <a:lnTo>
                  <a:pt x="218" y="344"/>
                </a:lnTo>
                <a:lnTo>
                  <a:pt x="216" y="348"/>
                </a:lnTo>
                <a:lnTo>
                  <a:pt x="216" y="350"/>
                </a:lnTo>
                <a:lnTo>
                  <a:pt x="216" y="352"/>
                </a:lnTo>
                <a:lnTo>
                  <a:pt x="220" y="354"/>
                </a:lnTo>
                <a:lnTo>
                  <a:pt x="237" y="356"/>
                </a:lnTo>
                <a:lnTo>
                  <a:pt x="237" y="356"/>
                </a:lnTo>
                <a:close/>
                <a:moveTo>
                  <a:pt x="549" y="409"/>
                </a:moveTo>
                <a:lnTo>
                  <a:pt x="549" y="409"/>
                </a:lnTo>
                <a:lnTo>
                  <a:pt x="551" y="407"/>
                </a:lnTo>
                <a:lnTo>
                  <a:pt x="553" y="409"/>
                </a:lnTo>
                <a:lnTo>
                  <a:pt x="560" y="411"/>
                </a:lnTo>
                <a:lnTo>
                  <a:pt x="566" y="411"/>
                </a:lnTo>
                <a:lnTo>
                  <a:pt x="568" y="411"/>
                </a:lnTo>
                <a:lnTo>
                  <a:pt x="568" y="409"/>
                </a:lnTo>
                <a:lnTo>
                  <a:pt x="568" y="409"/>
                </a:lnTo>
                <a:lnTo>
                  <a:pt x="568" y="405"/>
                </a:lnTo>
                <a:lnTo>
                  <a:pt x="566" y="401"/>
                </a:lnTo>
                <a:lnTo>
                  <a:pt x="560" y="397"/>
                </a:lnTo>
                <a:lnTo>
                  <a:pt x="543" y="389"/>
                </a:lnTo>
                <a:lnTo>
                  <a:pt x="543" y="389"/>
                </a:lnTo>
                <a:lnTo>
                  <a:pt x="535" y="384"/>
                </a:lnTo>
                <a:lnTo>
                  <a:pt x="529" y="382"/>
                </a:lnTo>
                <a:lnTo>
                  <a:pt x="521" y="376"/>
                </a:lnTo>
                <a:lnTo>
                  <a:pt x="521" y="376"/>
                </a:lnTo>
                <a:lnTo>
                  <a:pt x="519" y="374"/>
                </a:lnTo>
                <a:lnTo>
                  <a:pt x="517" y="372"/>
                </a:lnTo>
                <a:lnTo>
                  <a:pt x="517" y="366"/>
                </a:lnTo>
                <a:lnTo>
                  <a:pt x="519" y="362"/>
                </a:lnTo>
                <a:lnTo>
                  <a:pt x="519" y="360"/>
                </a:lnTo>
                <a:lnTo>
                  <a:pt x="515" y="356"/>
                </a:lnTo>
                <a:lnTo>
                  <a:pt x="515" y="356"/>
                </a:lnTo>
                <a:lnTo>
                  <a:pt x="510" y="350"/>
                </a:lnTo>
                <a:lnTo>
                  <a:pt x="506" y="340"/>
                </a:lnTo>
                <a:lnTo>
                  <a:pt x="506" y="331"/>
                </a:lnTo>
                <a:lnTo>
                  <a:pt x="510" y="323"/>
                </a:lnTo>
                <a:lnTo>
                  <a:pt x="510" y="323"/>
                </a:lnTo>
                <a:lnTo>
                  <a:pt x="515" y="319"/>
                </a:lnTo>
                <a:lnTo>
                  <a:pt x="517" y="313"/>
                </a:lnTo>
                <a:lnTo>
                  <a:pt x="517" y="307"/>
                </a:lnTo>
                <a:lnTo>
                  <a:pt x="515" y="305"/>
                </a:lnTo>
                <a:lnTo>
                  <a:pt x="513" y="303"/>
                </a:lnTo>
                <a:lnTo>
                  <a:pt x="513" y="303"/>
                </a:lnTo>
                <a:lnTo>
                  <a:pt x="502" y="303"/>
                </a:lnTo>
                <a:lnTo>
                  <a:pt x="492" y="305"/>
                </a:lnTo>
                <a:lnTo>
                  <a:pt x="486" y="307"/>
                </a:lnTo>
                <a:lnTo>
                  <a:pt x="484" y="311"/>
                </a:lnTo>
                <a:lnTo>
                  <a:pt x="484" y="311"/>
                </a:lnTo>
                <a:lnTo>
                  <a:pt x="494" y="317"/>
                </a:lnTo>
                <a:lnTo>
                  <a:pt x="498" y="321"/>
                </a:lnTo>
                <a:lnTo>
                  <a:pt x="502" y="325"/>
                </a:lnTo>
                <a:lnTo>
                  <a:pt x="502" y="325"/>
                </a:lnTo>
                <a:lnTo>
                  <a:pt x="500" y="325"/>
                </a:lnTo>
                <a:lnTo>
                  <a:pt x="500" y="325"/>
                </a:lnTo>
                <a:lnTo>
                  <a:pt x="494" y="321"/>
                </a:lnTo>
                <a:lnTo>
                  <a:pt x="488" y="317"/>
                </a:lnTo>
                <a:lnTo>
                  <a:pt x="484" y="317"/>
                </a:lnTo>
                <a:lnTo>
                  <a:pt x="482" y="317"/>
                </a:lnTo>
                <a:lnTo>
                  <a:pt x="482" y="317"/>
                </a:lnTo>
                <a:lnTo>
                  <a:pt x="478" y="319"/>
                </a:lnTo>
                <a:lnTo>
                  <a:pt x="474" y="317"/>
                </a:lnTo>
                <a:lnTo>
                  <a:pt x="472" y="315"/>
                </a:lnTo>
                <a:lnTo>
                  <a:pt x="468" y="317"/>
                </a:lnTo>
                <a:lnTo>
                  <a:pt x="468" y="317"/>
                </a:lnTo>
                <a:lnTo>
                  <a:pt x="466" y="321"/>
                </a:lnTo>
                <a:lnTo>
                  <a:pt x="466" y="325"/>
                </a:lnTo>
                <a:lnTo>
                  <a:pt x="470" y="335"/>
                </a:lnTo>
                <a:lnTo>
                  <a:pt x="476" y="354"/>
                </a:lnTo>
                <a:lnTo>
                  <a:pt x="476" y="354"/>
                </a:lnTo>
                <a:lnTo>
                  <a:pt x="478" y="356"/>
                </a:lnTo>
                <a:lnTo>
                  <a:pt x="476" y="358"/>
                </a:lnTo>
                <a:lnTo>
                  <a:pt x="468" y="360"/>
                </a:lnTo>
                <a:lnTo>
                  <a:pt x="468" y="360"/>
                </a:lnTo>
                <a:lnTo>
                  <a:pt x="466" y="360"/>
                </a:lnTo>
                <a:lnTo>
                  <a:pt x="466" y="358"/>
                </a:lnTo>
                <a:lnTo>
                  <a:pt x="464" y="352"/>
                </a:lnTo>
                <a:lnTo>
                  <a:pt x="459" y="344"/>
                </a:lnTo>
                <a:lnTo>
                  <a:pt x="457" y="335"/>
                </a:lnTo>
                <a:lnTo>
                  <a:pt x="457" y="335"/>
                </a:lnTo>
                <a:lnTo>
                  <a:pt x="451" y="329"/>
                </a:lnTo>
                <a:lnTo>
                  <a:pt x="443" y="325"/>
                </a:lnTo>
                <a:lnTo>
                  <a:pt x="435" y="323"/>
                </a:lnTo>
                <a:lnTo>
                  <a:pt x="433" y="323"/>
                </a:lnTo>
                <a:lnTo>
                  <a:pt x="431" y="325"/>
                </a:lnTo>
                <a:lnTo>
                  <a:pt x="431" y="325"/>
                </a:lnTo>
                <a:lnTo>
                  <a:pt x="433" y="329"/>
                </a:lnTo>
                <a:lnTo>
                  <a:pt x="437" y="331"/>
                </a:lnTo>
                <a:lnTo>
                  <a:pt x="441" y="333"/>
                </a:lnTo>
                <a:lnTo>
                  <a:pt x="441" y="335"/>
                </a:lnTo>
                <a:lnTo>
                  <a:pt x="441" y="337"/>
                </a:lnTo>
                <a:lnTo>
                  <a:pt x="441" y="337"/>
                </a:lnTo>
                <a:lnTo>
                  <a:pt x="441" y="340"/>
                </a:lnTo>
                <a:lnTo>
                  <a:pt x="439" y="340"/>
                </a:lnTo>
                <a:lnTo>
                  <a:pt x="435" y="340"/>
                </a:lnTo>
                <a:lnTo>
                  <a:pt x="431" y="337"/>
                </a:lnTo>
                <a:lnTo>
                  <a:pt x="429" y="337"/>
                </a:lnTo>
                <a:lnTo>
                  <a:pt x="425" y="340"/>
                </a:lnTo>
                <a:lnTo>
                  <a:pt x="425" y="340"/>
                </a:lnTo>
                <a:lnTo>
                  <a:pt x="423" y="342"/>
                </a:lnTo>
                <a:lnTo>
                  <a:pt x="421" y="342"/>
                </a:lnTo>
                <a:lnTo>
                  <a:pt x="421" y="335"/>
                </a:lnTo>
                <a:lnTo>
                  <a:pt x="421" y="335"/>
                </a:lnTo>
                <a:lnTo>
                  <a:pt x="421" y="331"/>
                </a:lnTo>
                <a:lnTo>
                  <a:pt x="415" y="327"/>
                </a:lnTo>
                <a:lnTo>
                  <a:pt x="408" y="325"/>
                </a:lnTo>
                <a:lnTo>
                  <a:pt x="398" y="323"/>
                </a:lnTo>
                <a:lnTo>
                  <a:pt x="398" y="323"/>
                </a:lnTo>
                <a:lnTo>
                  <a:pt x="392" y="327"/>
                </a:lnTo>
                <a:lnTo>
                  <a:pt x="390" y="329"/>
                </a:lnTo>
                <a:lnTo>
                  <a:pt x="390" y="333"/>
                </a:lnTo>
                <a:lnTo>
                  <a:pt x="390" y="337"/>
                </a:lnTo>
                <a:lnTo>
                  <a:pt x="390" y="337"/>
                </a:lnTo>
                <a:lnTo>
                  <a:pt x="384" y="340"/>
                </a:lnTo>
                <a:lnTo>
                  <a:pt x="378" y="337"/>
                </a:lnTo>
                <a:lnTo>
                  <a:pt x="376" y="335"/>
                </a:lnTo>
                <a:lnTo>
                  <a:pt x="376" y="333"/>
                </a:lnTo>
                <a:lnTo>
                  <a:pt x="378" y="333"/>
                </a:lnTo>
                <a:lnTo>
                  <a:pt x="378" y="333"/>
                </a:lnTo>
                <a:lnTo>
                  <a:pt x="384" y="331"/>
                </a:lnTo>
                <a:lnTo>
                  <a:pt x="386" y="327"/>
                </a:lnTo>
                <a:lnTo>
                  <a:pt x="384" y="321"/>
                </a:lnTo>
                <a:lnTo>
                  <a:pt x="382" y="317"/>
                </a:lnTo>
                <a:lnTo>
                  <a:pt x="382" y="317"/>
                </a:lnTo>
                <a:lnTo>
                  <a:pt x="380" y="315"/>
                </a:lnTo>
                <a:lnTo>
                  <a:pt x="376" y="313"/>
                </a:lnTo>
                <a:lnTo>
                  <a:pt x="370" y="315"/>
                </a:lnTo>
                <a:lnTo>
                  <a:pt x="345" y="325"/>
                </a:lnTo>
                <a:lnTo>
                  <a:pt x="345" y="325"/>
                </a:lnTo>
                <a:lnTo>
                  <a:pt x="333" y="329"/>
                </a:lnTo>
                <a:lnTo>
                  <a:pt x="325" y="335"/>
                </a:lnTo>
                <a:lnTo>
                  <a:pt x="321" y="337"/>
                </a:lnTo>
                <a:lnTo>
                  <a:pt x="321" y="340"/>
                </a:lnTo>
                <a:lnTo>
                  <a:pt x="321" y="340"/>
                </a:lnTo>
                <a:lnTo>
                  <a:pt x="321" y="342"/>
                </a:lnTo>
                <a:lnTo>
                  <a:pt x="321" y="344"/>
                </a:lnTo>
                <a:lnTo>
                  <a:pt x="321" y="346"/>
                </a:lnTo>
                <a:lnTo>
                  <a:pt x="316" y="350"/>
                </a:lnTo>
                <a:lnTo>
                  <a:pt x="316" y="350"/>
                </a:lnTo>
                <a:lnTo>
                  <a:pt x="312" y="356"/>
                </a:lnTo>
                <a:lnTo>
                  <a:pt x="314" y="358"/>
                </a:lnTo>
                <a:lnTo>
                  <a:pt x="316" y="362"/>
                </a:lnTo>
                <a:lnTo>
                  <a:pt x="323" y="362"/>
                </a:lnTo>
                <a:lnTo>
                  <a:pt x="323" y="362"/>
                </a:lnTo>
                <a:lnTo>
                  <a:pt x="325" y="364"/>
                </a:lnTo>
                <a:lnTo>
                  <a:pt x="327" y="366"/>
                </a:lnTo>
                <a:lnTo>
                  <a:pt x="327" y="368"/>
                </a:lnTo>
                <a:lnTo>
                  <a:pt x="329" y="370"/>
                </a:lnTo>
                <a:lnTo>
                  <a:pt x="329" y="370"/>
                </a:lnTo>
                <a:lnTo>
                  <a:pt x="335" y="368"/>
                </a:lnTo>
                <a:lnTo>
                  <a:pt x="343" y="366"/>
                </a:lnTo>
                <a:lnTo>
                  <a:pt x="353" y="364"/>
                </a:lnTo>
                <a:lnTo>
                  <a:pt x="357" y="364"/>
                </a:lnTo>
                <a:lnTo>
                  <a:pt x="361" y="366"/>
                </a:lnTo>
                <a:lnTo>
                  <a:pt x="361" y="366"/>
                </a:lnTo>
                <a:lnTo>
                  <a:pt x="361" y="366"/>
                </a:lnTo>
                <a:lnTo>
                  <a:pt x="357" y="368"/>
                </a:lnTo>
                <a:lnTo>
                  <a:pt x="345" y="372"/>
                </a:lnTo>
                <a:lnTo>
                  <a:pt x="331" y="374"/>
                </a:lnTo>
                <a:lnTo>
                  <a:pt x="327" y="376"/>
                </a:lnTo>
                <a:lnTo>
                  <a:pt x="325" y="380"/>
                </a:lnTo>
                <a:lnTo>
                  <a:pt x="325" y="380"/>
                </a:lnTo>
                <a:lnTo>
                  <a:pt x="325" y="382"/>
                </a:lnTo>
                <a:lnTo>
                  <a:pt x="329" y="384"/>
                </a:lnTo>
                <a:lnTo>
                  <a:pt x="339" y="389"/>
                </a:lnTo>
                <a:lnTo>
                  <a:pt x="351" y="391"/>
                </a:lnTo>
                <a:lnTo>
                  <a:pt x="365" y="389"/>
                </a:lnTo>
                <a:lnTo>
                  <a:pt x="365" y="389"/>
                </a:lnTo>
                <a:lnTo>
                  <a:pt x="380" y="389"/>
                </a:lnTo>
                <a:lnTo>
                  <a:pt x="396" y="389"/>
                </a:lnTo>
                <a:lnTo>
                  <a:pt x="408" y="393"/>
                </a:lnTo>
                <a:lnTo>
                  <a:pt x="412" y="395"/>
                </a:lnTo>
                <a:lnTo>
                  <a:pt x="415" y="397"/>
                </a:lnTo>
                <a:lnTo>
                  <a:pt x="415" y="397"/>
                </a:lnTo>
                <a:lnTo>
                  <a:pt x="412" y="397"/>
                </a:lnTo>
                <a:lnTo>
                  <a:pt x="410" y="399"/>
                </a:lnTo>
                <a:lnTo>
                  <a:pt x="402" y="399"/>
                </a:lnTo>
                <a:lnTo>
                  <a:pt x="378" y="399"/>
                </a:lnTo>
                <a:lnTo>
                  <a:pt x="378" y="399"/>
                </a:lnTo>
                <a:lnTo>
                  <a:pt x="363" y="399"/>
                </a:lnTo>
                <a:lnTo>
                  <a:pt x="351" y="401"/>
                </a:lnTo>
                <a:lnTo>
                  <a:pt x="339" y="405"/>
                </a:lnTo>
                <a:lnTo>
                  <a:pt x="337" y="407"/>
                </a:lnTo>
                <a:lnTo>
                  <a:pt x="337" y="409"/>
                </a:lnTo>
                <a:lnTo>
                  <a:pt x="337" y="409"/>
                </a:lnTo>
                <a:lnTo>
                  <a:pt x="337" y="411"/>
                </a:lnTo>
                <a:lnTo>
                  <a:pt x="341" y="413"/>
                </a:lnTo>
                <a:lnTo>
                  <a:pt x="355" y="421"/>
                </a:lnTo>
                <a:lnTo>
                  <a:pt x="355" y="421"/>
                </a:lnTo>
                <a:lnTo>
                  <a:pt x="361" y="423"/>
                </a:lnTo>
                <a:lnTo>
                  <a:pt x="368" y="423"/>
                </a:lnTo>
                <a:lnTo>
                  <a:pt x="378" y="423"/>
                </a:lnTo>
                <a:lnTo>
                  <a:pt x="386" y="423"/>
                </a:lnTo>
                <a:lnTo>
                  <a:pt x="388" y="425"/>
                </a:lnTo>
                <a:lnTo>
                  <a:pt x="388" y="429"/>
                </a:lnTo>
                <a:lnTo>
                  <a:pt x="388" y="429"/>
                </a:lnTo>
                <a:lnTo>
                  <a:pt x="390" y="436"/>
                </a:lnTo>
                <a:lnTo>
                  <a:pt x="394" y="440"/>
                </a:lnTo>
                <a:lnTo>
                  <a:pt x="404" y="442"/>
                </a:lnTo>
                <a:lnTo>
                  <a:pt x="419" y="442"/>
                </a:lnTo>
                <a:lnTo>
                  <a:pt x="419" y="442"/>
                </a:lnTo>
                <a:lnTo>
                  <a:pt x="433" y="442"/>
                </a:lnTo>
                <a:lnTo>
                  <a:pt x="443" y="438"/>
                </a:lnTo>
                <a:lnTo>
                  <a:pt x="453" y="433"/>
                </a:lnTo>
                <a:lnTo>
                  <a:pt x="461" y="433"/>
                </a:lnTo>
                <a:lnTo>
                  <a:pt x="461" y="433"/>
                </a:lnTo>
                <a:lnTo>
                  <a:pt x="468" y="433"/>
                </a:lnTo>
                <a:lnTo>
                  <a:pt x="474" y="431"/>
                </a:lnTo>
                <a:lnTo>
                  <a:pt x="478" y="429"/>
                </a:lnTo>
                <a:lnTo>
                  <a:pt x="482" y="423"/>
                </a:lnTo>
                <a:lnTo>
                  <a:pt x="482" y="423"/>
                </a:lnTo>
                <a:lnTo>
                  <a:pt x="486" y="421"/>
                </a:lnTo>
                <a:lnTo>
                  <a:pt x="488" y="419"/>
                </a:lnTo>
                <a:lnTo>
                  <a:pt x="490" y="421"/>
                </a:lnTo>
                <a:lnTo>
                  <a:pt x="492" y="425"/>
                </a:lnTo>
                <a:lnTo>
                  <a:pt x="492" y="425"/>
                </a:lnTo>
                <a:lnTo>
                  <a:pt x="496" y="427"/>
                </a:lnTo>
                <a:lnTo>
                  <a:pt x="500" y="427"/>
                </a:lnTo>
                <a:lnTo>
                  <a:pt x="506" y="429"/>
                </a:lnTo>
                <a:lnTo>
                  <a:pt x="510" y="431"/>
                </a:lnTo>
                <a:lnTo>
                  <a:pt x="510" y="431"/>
                </a:lnTo>
                <a:lnTo>
                  <a:pt x="515" y="433"/>
                </a:lnTo>
                <a:lnTo>
                  <a:pt x="519" y="436"/>
                </a:lnTo>
                <a:lnTo>
                  <a:pt x="531" y="436"/>
                </a:lnTo>
                <a:lnTo>
                  <a:pt x="545" y="436"/>
                </a:lnTo>
                <a:lnTo>
                  <a:pt x="555" y="431"/>
                </a:lnTo>
                <a:lnTo>
                  <a:pt x="555" y="431"/>
                </a:lnTo>
                <a:lnTo>
                  <a:pt x="557" y="429"/>
                </a:lnTo>
                <a:lnTo>
                  <a:pt x="557" y="427"/>
                </a:lnTo>
                <a:lnTo>
                  <a:pt x="555" y="421"/>
                </a:lnTo>
                <a:lnTo>
                  <a:pt x="551" y="417"/>
                </a:lnTo>
                <a:lnTo>
                  <a:pt x="547" y="417"/>
                </a:lnTo>
                <a:lnTo>
                  <a:pt x="545" y="419"/>
                </a:lnTo>
                <a:lnTo>
                  <a:pt x="545" y="419"/>
                </a:lnTo>
                <a:lnTo>
                  <a:pt x="541" y="421"/>
                </a:lnTo>
                <a:lnTo>
                  <a:pt x="539" y="421"/>
                </a:lnTo>
                <a:lnTo>
                  <a:pt x="537" y="421"/>
                </a:lnTo>
                <a:lnTo>
                  <a:pt x="535" y="419"/>
                </a:lnTo>
                <a:lnTo>
                  <a:pt x="535" y="419"/>
                </a:lnTo>
                <a:lnTo>
                  <a:pt x="535" y="415"/>
                </a:lnTo>
                <a:lnTo>
                  <a:pt x="539" y="413"/>
                </a:lnTo>
                <a:lnTo>
                  <a:pt x="545" y="411"/>
                </a:lnTo>
                <a:lnTo>
                  <a:pt x="549" y="409"/>
                </a:lnTo>
                <a:lnTo>
                  <a:pt x="549" y="409"/>
                </a:lnTo>
                <a:close/>
                <a:moveTo>
                  <a:pt x="310" y="252"/>
                </a:moveTo>
                <a:lnTo>
                  <a:pt x="310" y="252"/>
                </a:lnTo>
                <a:lnTo>
                  <a:pt x="319" y="250"/>
                </a:lnTo>
                <a:lnTo>
                  <a:pt x="327" y="246"/>
                </a:lnTo>
                <a:lnTo>
                  <a:pt x="331" y="241"/>
                </a:lnTo>
                <a:lnTo>
                  <a:pt x="333" y="235"/>
                </a:lnTo>
                <a:lnTo>
                  <a:pt x="333" y="235"/>
                </a:lnTo>
                <a:lnTo>
                  <a:pt x="331" y="235"/>
                </a:lnTo>
                <a:lnTo>
                  <a:pt x="329" y="235"/>
                </a:lnTo>
                <a:lnTo>
                  <a:pt x="321" y="241"/>
                </a:lnTo>
                <a:lnTo>
                  <a:pt x="312" y="248"/>
                </a:lnTo>
                <a:lnTo>
                  <a:pt x="310" y="250"/>
                </a:lnTo>
                <a:lnTo>
                  <a:pt x="310" y="252"/>
                </a:lnTo>
                <a:lnTo>
                  <a:pt x="310" y="252"/>
                </a:lnTo>
                <a:close/>
                <a:moveTo>
                  <a:pt x="259" y="233"/>
                </a:moveTo>
                <a:lnTo>
                  <a:pt x="259" y="233"/>
                </a:lnTo>
                <a:lnTo>
                  <a:pt x="261" y="235"/>
                </a:lnTo>
                <a:lnTo>
                  <a:pt x="261" y="239"/>
                </a:lnTo>
                <a:lnTo>
                  <a:pt x="261" y="241"/>
                </a:lnTo>
                <a:lnTo>
                  <a:pt x="263" y="241"/>
                </a:lnTo>
                <a:lnTo>
                  <a:pt x="263" y="241"/>
                </a:lnTo>
                <a:lnTo>
                  <a:pt x="270" y="239"/>
                </a:lnTo>
                <a:lnTo>
                  <a:pt x="274" y="239"/>
                </a:lnTo>
                <a:lnTo>
                  <a:pt x="274" y="239"/>
                </a:lnTo>
                <a:lnTo>
                  <a:pt x="278" y="239"/>
                </a:lnTo>
                <a:lnTo>
                  <a:pt x="282" y="237"/>
                </a:lnTo>
                <a:lnTo>
                  <a:pt x="286" y="233"/>
                </a:lnTo>
                <a:lnTo>
                  <a:pt x="286" y="233"/>
                </a:lnTo>
                <a:lnTo>
                  <a:pt x="286" y="231"/>
                </a:lnTo>
                <a:lnTo>
                  <a:pt x="288" y="233"/>
                </a:lnTo>
                <a:lnTo>
                  <a:pt x="288" y="237"/>
                </a:lnTo>
                <a:lnTo>
                  <a:pt x="292" y="241"/>
                </a:lnTo>
                <a:lnTo>
                  <a:pt x="292" y="243"/>
                </a:lnTo>
                <a:lnTo>
                  <a:pt x="296" y="243"/>
                </a:lnTo>
                <a:lnTo>
                  <a:pt x="296" y="243"/>
                </a:lnTo>
                <a:lnTo>
                  <a:pt x="298" y="243"/>
                </a:lnTo>
                <a:lnTo>
                  <a:pt x="300" y="241"/>
                </a:lnTo>
                <a:lnTo>
                  <a:pt x="302" y="237"/>
                </a:lnTo>
                <a:lnTo>
                  <a:pt x="304" y="233"/>
                </a:lnTo>
                <a:lnTo>
                  <a:pt x="306" y="231"/>
                </a:lnTo>
                <a:lnTo>
                  <a:pt x="308" y="233"/>
                </a:lnTo>
                <a:lnTo>
                  <a:pt x="308" y="233"/>
                </a:lnTo>
                <a:lnTo>
                  <a:pt x="310" y="235"/>
                </a:lnTo>
                <a:lnTo>
                  <a:pt x="314" y="233"/>
                </a:lnTo>
                <a:lnTo>
                  <a:pt x="316" y="227"/>
                </a:lnTo>
                <a:lnTo>
                  <a:pt x="316" y="227"/>
                </a:lnTo>
                <a:lnTo>
                  <a:pt x="319" y="219"/>
                </a:lnTo>
                <a:lnTo>
                  <a:pt x="321" y="215"/>
                </a:lnTo>
                <a:lnTo>
                  <a:pt x="325" y="213"/>
                </a:lnTo>
                <a:lnTo>
                  <a:pt x="325" y="213"/>
                </a:lnTo>
                <a:lnTo>
                  <a:pt x="329" y="213"/>
                </a:lnTo>
                <a:lnTo>
                  <a:pt x="329" y="217"/>
                </a:lnTo>
                <a:lnTo>
                  <a:pt x="329" y="221"/>
                </a:lnTo>
                <a:lnTo>
                  <a:pt x="329" y="225"/>
                </a:lnTo>
                <a:lnTo>
                  <a:pt x="329" y="225"/>
                </a:lnTo>
                <a:lnTo>
                  <a:pt x="333" y="229"/>
                </a:lnTo>
                <a:lnTo>
                  <a:pt x="337" y="229"/>
                </a:lnTo>
                <a:lnTo>
                  <a:pt x="341" y="225"/>
                </a:lnTo>
                <a:lnTo>
                  <a:pt x="343" y="223"/>
                </a:lnTo>
                <a:lnTo>
                  <a:pt x="343" y="223"/>
                </a:lnTo>
                <a:lnTo>
                  <a:pt x="345" y="221"/>
                </a:lnTo>
                <a:lnTo>
                  <a:pt x="349" y="221"/>
                </a:lnTo>
                <a:lnTo>
                  <a:pt x="353" y="219"/>
                </a:lnTo>
                <a:lnTo>
                  <a:pt x="353" y="217"/>
                </a:lnTo>
                <a:lnTo>
                  <a:pt x="353" y="217"/>
                </a:lnTo>
                <a:lnTo>
                  <a:pt x="355" y="213"/>
                </a:lnTo>
                <a:lnTo>
                  <a:pt x="355" y="209"/>
                </a:lnTo>
                <a:lnTo>
                  <a:pt x="353" y="207"/>
                </a:lnTo>
                <a:lnTo>
                  <a:pt x="353" y="207"/>
                </a:lnTo>
                <a:lnTo>
                  <a:pt x="353" y="203"/>
                </a:lnTo>
                <a:lnTo>
                  <a:pt x="355" y="203"/>
                </a:lnTo>
                <a:lnTo>
                  <a:pt x="359" y="201"/>
                </a:lnTo>
                <a:lnTo>
                  <a:pt x="361" y="199"/>
                </a:lnTo>
                <a:lnTo>
                  <a:pt x="361" y="199"/>
                </a:lnTo>
                <a:lnTo>
                  <a:pt x="363" y="197"/>
                </a:lnTo>
                <a:lnTo>
                  <a:pt x="361" y="197"/>
                </a:lnTo>
                <a:lnTo>
                  <a:pt x="355" y="194"/>
                </a:lnTo>
                <a:lnTo>
                  <a:pt x="351" y="192"/>
                </a:lnTo>
                <a:lnTo>
                  <a:pt x="351" y="192"/>
                </a:lnTo>
                <a:lnTo>
                  <a:pt x="347" y="190"/>
                </a:lnTo>
                <a:lnTo>
                  <a:pt x="345" y="190"/>
                </a:lnTo>
                <a:lnTo>
                  <a:pt x="343" y="194"/>
                </a:lnTo>
                <a:lnTo>
                  <a:pt x="343" y="199"/>
                </a:lnTo>
                <a:lnTo>
                  <a:pt x="343" y="199"/>
                </a:lnTo>
                <a:lnTo>
                  <a:pt x="341" y="199"/>
                </a:lnTo>
                <a:lnTo>
                  <a:pt x="335" y="199"/>
                </a:lnTo>
                <a:lnTo>
                  <a:pt x="325" y="197"/>
                </a:lnTo>
                <a:lnTo>
                  <a:pt x="325" y="197"/>
                </a:lnTo>
                <a:lnTo>
                  <a:pt x="319" y="197"/>
                </a:lnTo>
                <a:lnTo>
                  <a:pt x="312" y="201"/>
                </a:lnTo>
                <a:lnTo>
                  <a:pt x="298" y="209"/>
                </a:lnTo>
                <a:lnTo>
                  <a:pt x="298" y="209"/>
                </a:lnTo>
                <a:lnTo>
                  <a:pt x="292" y="213"/>
                </a:lnTo>
                <a:lnTo>
                  <a:pt x="288" y="219"/>
                </a:lnTo>
                <a:lnTo>
                  <a:pt x="284" y="221"/>
                </a:lnTo>
                <a:lnTo>
                  <a:pt x="278" y="223"/>
                </a:lnTo>
                <a:lnTo>
                  <a:pt x="278" y="223"/>
                </a:lnTo>
                <a:lnTo>
                  <a:pt x="272" y="223"/>
                </a:lnTo>
                <a:lnTo>
                  <a:pt x="263" y="227"/>
                </a:lnTo>
                <a:lnTo>
                  <a:pt x="259" y="231"/>
                </a:lnTo>
                <a:lnTo>
                  <a:pt x="259" y="231"/>
                </a:lnTo>
                <a:lnTo>
                  <a:pt x="259" y="233"/>
                </a:lnTo>
                <a:lnTo>
                  <a:pt x="259" y="233"/>
                </a:lnTo>
                <a:close/>
                <a:moveTo>
                  <a:pt x="357" y="229"/>
                </a:moveTo>
                <a:lnTo>
                  <a:pt x="357" y="229"/>
                </a:lnTo>
                <a:lnTo>
                  <a:pt x="351" y="231"/>
                </a:lnTo>
                <a:lnTo>
                  <a:pt x="351" y="235"/>
                </a:lnTo>
                <a:lnTo>
                  <a:pt x="353" y="237"/>
                </a:lnTo>
                <a:lnTo>
                  <a:pt x="359" y="239"/>
                </a:lnTo>
                <a:lnTo>
                  <a:pt x="359" y="239"/>
                </a:lnTo>
                <a:lnTo>
                  <a:pt x="365" y="239"/>
                </a:lnTo>
                <a:lnTo>
                  <a:pt x="368" y="241"/>
                </a:lnTo>
                <a:lnTo>
                  <a:pt x="365" y="241"/>
                </a:lnTo>
                <a:lnTo>
                  <a:pt x="357" y="241"/>
                </a:lnTo>
                <a:lnTo>
                  <a:pt x="357" y="241"/>
                </a:lnTo>
                <a:lnTo>
                  <a:pt x="349" y="243"/>
                </a:lnTo>
                <a:lnTo>
                  <a:pt x="343" y="248"/>
                </a:lnTo>
                <a:lnTo>
                  <a:pt x="343" y="252"/>
                </a:lnTo>
                <a:lnTo>
                  <a:pt x="343" y="252"/>
                </a:lnTo>
                <a:lnTo>
                  <a:pt x="347" y="252"/>
                </a:lnTo>
                <a:lnTo>
                  <a:pt x="347" y="252"/>
                </a:lnTo>
                <a:lnTo>
                  <a:pt x="361" y="250"/>
                </a:lnTo>
                <a:lnTo>
                  <a:pt x="363" y="250"/>
                </a:lnTo>
                <a:lnTo>
                  <a:pt x="361" y="252"/>
                </a:lnTo>
                <a:lnTo>
                  <a:pt x="361" y="252"/>
                </a:lnTo>
                <a:lnTo>
                  <a:pt x="345" y="256"/>
                </a:lnTo>
                <a:lnTo>
                  <a:pt x="337" y="258"/>
                </a:lnTo>
                <a:lnTo>
                  <a:pt x="337" y="258"/>
                </a:lnTo>
                <a:lnTo>
                  <a:pt x="337" y="260"/>
                </a:lnTo>
                <a:lnTo>
                  <a:pt x="337" y="260"/>
                </a:lnTo>
                <a:lnTo>
                  <a:pt x="339" y="262"/>
                </a:lnTo>
                <a:lnTo>
                  <a:pt x="343" y="262"/>
                </a:lnTo>
                <a:lnTo>
                  <a:pt x="355" y="266"/>
                </a:lnTo>
                <a:lnTo>
                  <a:pt x="355" y="266"/>
                </a:lnTo>
                <a:lnTo>
                  <a:pt x="359" y="268"/>
                </a:lnTo>
                <a:lnTo>
                  <a:pt x="365" y="268"/>
                </a:lnTo>
                <a:lnTo>
                  <a:pt x="370" y="266"/>
                </a:lnTo>
                <a:lnTo>
                  <a:pt x="374" y="264"/>
                </a:lnTo>
                <a:lnTo>
                  <a:pt x="374" y="264"/>
                </a:lnTo>
                <a:lnTo>
                  <a:pt x="382" y="254"/>
                </a:lnTo>
                <a:lnTo>
                  <a:pt x="386" y="254"/>
                </a:lnTo>
                <a:lnTo>
                  <a:pt x="384" y="258"/>
                </a:lnTo>
                <a:lnTo>
                  <a:pt x="384" y="258"/>
                </a:lnTo>
                <a:lnTo>
                  <a:pt x="384" y="262"/>
                </a:lnTo>
                <a:lnTo>
                  <a:pt x="386" y="264"/>
                </a:lnTo>
                <a:lnTo>
                  <a:pt x="390" y="264"/>
                </a:lnTo>
                <a:lnTo>
                  <a:pt x="400" y="262"/>
                </a:lnTo>
                <a:lnTo>
                  <a:pt x="412" y="260"/>
                </a:lnTo>
                <a:lnTo>
                  <a:pt x="412" y="260"/>
                </a:lnTo>
                <a:lnTo>
                  <a:pt x="417" y="262"/>
                </a:lnTo>
                <a:lnTo>
                  <a:pt x="419" y="262"/>
                </a:lnTo>
                <a:lnTo>
                  <a:pt x="417" y="264"/>
                </a:lnTo>
                <a:lnTo>
                  <a:pt x="415" y="266"/>
                </a:lnTo>
                <a:lnTo>
                  <a:pt x="404" y="270"/>
                </a:lnTo>
                <a:lnTo>
                  <a:pt x="392" y="272"/>
                </a:lnTo>
                <a:lnTo>
                  <a:pt x="392" y="272"/>
                </a:lnTo>
                <a:lnTo>
                  <a:pt x="382" y="274"/>
                </a:lnTo>
                <a:lnTo>
                  <a:pt x="380" y="276"/>
                </a:lnTo>
                <a:lnTo>
                  <a:pt x="380" y="278"/>
                </a:lnTo>
                <a:lnTo>
                  <a:pt x="382" y="282"/>
                </a:lnTo>
                <a:lnTo>
                  <a:pt x="390" y="286"/>
                </a:lnTo>
                <a:lnTo>
                  <a:pt x="390" y="286"/>
                </a:lnTo>
                <a:lnTo>
                  <a:pt x="396" y="286"/>
                </a:lnTo>
                <a:lnTo>
                  <a:pt x="402" y="286"/>
                </a:lnTo>
                <a:lnTo>
                  <a:pt x="419" y="282"/>
                </a:lnTo>
                <a:lnTo>
                  <a:pt x="431" y="276"/>
                </a:lnTo>
                <a:lnTo>
                  <a:pt x="441" y="270"/>
                </a:lnTo>
                <a:lnTo>
                  <a:pt x="441" y="270"/>
                </a:lnTo>
                <a:lnTo>
                  <a:pt x="443" y="268"/>
                </a:lnTo>
                <a:lnTo>
                  <a:pt x="445" y="268"/>
                </a:lnTo>
                <a:lnTo>
                  <a:pt x="451" y="268"/>
                </a:lnTo>
                <a:lnTo>
                  <a:pt x="455" y="270"/>
                </a:lnTo>
                <a:lnTo>
                  <a:pt x="461" y="268"/>
                </a:lnTo>
                <a:lnTo>
                  <a:pt x="461" y="268"/>
                </a:lnTo>
                <a:lnTo>
                  <a:pt x="468" y="266"/>
                </a:lnTo>
                <a:lnTo>
                  <a:pt x="474" y="266"/>
                </a:lnTo>
                <a:lnTo>
                  <a:pt x="484" y="268"/>
                </a:lnTo>
                <a:lnTo>
                  <a:pt x="492" y="266"/>
                </a:lnTo>
                <a:lnTo>
                  <a:pt x="492" y="266"/>
                </a:lnTo>
                <a:lnTo>
                  <a:pt x="496" y="264"/>
                </a:lnTo>
                <a:lnTo>
                  <a:pt x="500" y="262"/>
                </a:lnTo>
                <a:lnTo>
                  <a:pt x="502" y="252"/>
                </a:lnTo>
                <a:lnTo>
                  <a:pt x="502" y="243"/>
                </a:lnTo>
                <a:lnTo>
                  <a:pt x="500" y="239"/>
                </a:lnTo>
                <a:lnTo>
                  <a:pt x="498" y="237"/>
                </a:lnTo>
                <a:lnTo>
                  <a:pt x="498" y="237"/>
                </a:lnTo>
                <a:lnTo>
                  <a:pt x="492" y="235"/>
                </a:lnTo>
                <a:lnTo>
                  <a:pt x="488" y="237"/>
                </a:lnTo>
                <a:lnTo>
                  <a:pt x="486" y="241"/>
                </a:lnTo>
                <a:lnTo>
                  <a:pt x="482" y="243"/>
                </a:lnTo>
                <a:lnTo>
                  <a:pt x="482" y="243"/>
                </a:lnTo>
                <a:lnTo>
                  <a:pt x="478" y="241"/>
                </a:lnTo>
                <a:lnTo>
                  <a:pt x="474" y="239"/>
                </a:lnTo>
                <a:lnTo>
                  <a:pt x="466" y="229"/>
                </a:lnTo>
                <a:lnTo>
                  <a:pt x="466" y="229"/>
                </a:lnTo>
                <a:lnTo>
                  <a:pt x="464" y="225"/>
                </a:lnTo>
                <a:lnTo>
                  <a:pt x="461" y="219"/>
                </a:lnTo>
                <a:lnTo>
                  <a:pt x="459" y="215"/>
                </a:lnTo>
                <a:lnTo>
                  <a:pt x="455" y="213"/>
                </a:lnTo>
                <a:lnTo>
                  <a:pt x="455" y="213"/>
                </a:lnTo>
                <a:lnTo>
                  <a:pt x="449" y="217"/>
                </a:lnTo>
                <a:lnTo>
                  <a:pt x="441" y="221"/>
                </a:lnTo>
                <a:lnTo>
                  <a:pt x="437" y="227"/>
                </a:lnTo>
                <a:lnTo>
                  <a:pt x="437" y="229"/>
                </a:lnTo>
                <a:lnTo>
                  <a:pt x="441" y="229"/>
                </a:lnTo>
                <a:lnTo>
                  <a:pt x="441" y="229"/>
                </a:lnTo>
                <a:lnTo>
                  <a:pt x="445" y="231"/>
                </a:lnTo>
                <a:lnTo>
                  <a:pt x="447" y="233"/>
                </a:lnTo>
                <a:lnTo>
                  <a:pt x="445" y="237"/>
                </a:lnTo>
                <a:lnTo>
                  <a:pt x="441" y="239"/>
                </a:lnTo>
                <a:lnTo>
                  <a:pt x="441" y="239"/>
                </a:lnTo>
                <a:lnTo>
                  <a:pt x="441" y="241"/>
                </a:lnTo>
                <a:lnTo>
                  <a:pt x="441" y="241"/>
                </a:lnTo>
                <a:lnTo>
                  <a:pt x="445" y="243"/>
                </a:lnTo>
                <a:lnTo>
                  <a:pt x="451" y="248"/>
                </a:lnTo>
                <a:lnTo>
                  <a:pt x="453" y="250"/>
                </a:lnTo>
                <a:lnTo>
                  <a:pt x="453" y="250"/>
                </a:lnTo>
                <a:lnTo>
                  <a:pt x="453" y="250"/>
                </a:lnTo>
                <a:lnTo>
                  <a:pt x="447" y="252"/>
                </a:lnTo>
                <a:lnTo>
                  <a:pt x="435" y="252"/>
                </a:lnTo>
                <a:lnTo>
                  <a:pt x="425" y="250"/>
                </a:lnTo>
                <a:lnTo>
                  <a:pt x="421" y="248"/>
                </a:lnTo>
                <a:lnTo>
                  <a:pt x="421" y="246"/>
                </a:lnTo>
                <a:lnTo>
                  <a:pt x="421" y="246"/>
                </a:lnTo>
                <a:lnTo>
                  <a:pt x="415" y="239"/>
                </a:lnTo>
                <a:lnTo>
                  <a:pt x="406" y="233"/>
                </a:lnTo>
                <a:lnTo>
                  <a:pt x="396" y="229"/>
                </a:lnTo>
                <a:lnTo>
                  <a:pt x="386" y="229"/>
                </a:lnTo>
                <a:lnTo>
                  <a:pt x="386" y="229"/>
                </a:lnTo>
                <a:lnTo>
                  <a:pt x="382" y="229"/>
                </a:lnTo>
                <a:lnTo>
                  <a:pt x="380" y="227"/>
                </a:lnTo>
                <a:lnTo>
                  <a:pt x="378" y="223"/>
                </a:lnTo>
                <a:lnTo>
                  <a:pt x="372" y="221"/>
                </a:lnTo>
                <a:lnTo>
                  <a:pt x="372" y="221"/>
                </a:lnTo>
                <a:lnTo>
                  <a:pt x="368" y="221"/>
                </a:lnTo>
                <a:lnTo>
                  <a:pt x="363" y="225"/>
                </a:lnTo>
                <a:lnTo>
                  <a:pt x="361" y="227"/>
                </a:lnTo>
                <a:lnTo>
                  <a:pt x="357" y="229"/>
                </a:lnTo>
                <a:lnTo>
                  <a:pt x="357" y="229"/>
                </a:lnTo>
                <a:close/>
                <a:moveTo>
                  <a:pt x="390" y="184"/>
                </a:moveTo>
                <a:lnTo>
                  <a:pt x="390" y="184"/>
                </a:lnTo>
                <a:lnTo>
                  <a:pt x="390" y="182"/>
                </a:lnTo>
                <a:lnTo>
                  <a:pt x="388" y="180"/>
                </a:lnTo>
                <a:lnTo>
                  <a:pt x="380" y="178"/>
                </a:lnTo>
                <a:lnTo>
                  <a:pt x="374" y="178"/>
                </a:lnTo>
                <a:lnTo>
                  <a:pt x="370" y="180"/>
                </a:lnTo>
                <a:lnTo>
                  <a:pt x="370" y="180"/>
                </a:lnTo>
                <a:lnTo>
                  <a:pt x="376" y="184"/>
                </a:lnTo>
                <a:lnTo>
                  <a:pt x="380" y="186"/>
                </a:lnTo>
                <a:lnTo>
                  <a:pt x="386" y="186"/>
                </a:lnTo>
                <a:lnTo>
                  <a:pt x="388" y="186"/>
                </a:lnTo>
                <a:lnTo>
                  <a:pt x="390" y="184"/>
                </a:lnTo>
                <a:lnTo>
                  <a:pt x="390" y="184"/>
                </a:lnTo>
                <a:close/>
                <a:moveTo>
                  <a:pt x="441" y="180"/>
                </a:moveTo>
                <a:lnTo>
                  <a:pt x="441" y="180"/>
                </a:lnTo>
                <a:lnTo>
                  <a:pt x="445" y="178"/>
                </a:lnTo>
                <a:lnTo>
                  <a:pt x="445" y="176"/>
                </a:lnTo>
                <a:lnTo>
                  <a:pt x="441" y="174"/>
                </a:lnTo>
                <a:lnTo>
                  <a:pt x="433" y="174"/>
                </a:lnTo>
                <a:lnTo>
                  <a:pt x="433" y="174"/>
                </a:lnTo>
                <a:lnTo>
                  <a:pt x="410" y="178"/>
                </a:lnTo>
                <a:lnTo>
                  <a:pt x="400" y="180"/>
                </a:lnTo>
                <a:lnTo>
                  <a:pt x="398" y="182"/>
                </a:lnTo>
                <a:lnTo>
                  <a:pt x="396" y="186"/>
                </a:lnTo>
                <a:lnTo>
                  <a:pt x="396" y="186"/>
                </a:lnTo>
                <a:lnTo>
                  <a:pt x="398" y="190"/>
                </a:lnTo>
                <a:lnTo>
                  <a:pt x="400" y="194"/>
                </a:lnTo>
                <a:lnTo>
                  <a:pt x="406" y="199"/>
                </a:lnTo>
                <a:lnTo>
                  <a:pt x="415" y="199"/>
                </a:lnTo>
                <a:lnTo>
                  <a:pt x="415" y="199"/>
                </a:lnTo>
                <a:lnTo>
                  <a:pt x="421" y="199"/>
                </a:lnTo>
                <a:lnTo>
                  <a:pt x="425" y="199"/>
                </a:lnTo>
                <a:lnTo>
                  <a:pt x="433" y="192"/>
                </a:lnTo>
                <a:lnTo>
                  <a:pt x="437" y="188"/>
                </a:lnTo>
                <a:lnTo>
                  <a:pt x="437" y="186"/>
                </a:lnTo>
                <a:lnTo>
                  <a:pt x="435" y="186"/>
                </a:lnTo>
                <a:lnTo>
                  <a:pt x="435" y="186"/>
                </a:lnTo>
                <a:lnTo>
                  <a:pt x="433" y="186"/>
                </a:lnTo>
                <a:lnTo>
                  <a:pt x="433" y="184"/>
                </a:lnTo>
                <a:lnTo>
                  <a:pt x="435" y="182"/>
                </a:lnTo>
                <a:lnTo>
                  <a:pt x="441" y="180"/>
                </a:lnTo>
                <a:lnTo>
                  <a:pt x="441" y="180"/>
                </a:lnTo>
                <a:close/>
                <a:moveTo>
                  <a:pt x="410" y="168"/>
                </a:moveTo>
                <a:lnTo>
                  <a:pt x="410" y="168"/>
                </a:lnTo>
                <a:lnTo>
                  <a:pt x="415" y="168"/>
                </a:lnTo>
                <a:lnTo>
                  <a:pt x="421" y="168"/>
                </a:lnTo>
                <a:lnTo>
                  <a:pt x="425" y="166"/>
                </a:lnTo>
                <a:lnTo>
                  <a:pt x="427" y="166"/>
                </a:lnTo>
                <a:lnTo>
                  <a:pt x="427" y="166"/>
                </a:lnTo>
                <a:lnTo>
                  <a:pt x="433" y="170"/>
                </a:lnTo>
                <a:lnTo>
                  <a:pt x="441" y="170"/>
                </a:lnTo>
                <a:lnTo>
                  <a:pt x="447" y="168"/>
                </a:lnTo>
                <a:lnTo>
                  <a:pt x="451" y="166"/>
                </a:lnTo>
                <a:lnTo>
                  <a:pt x="451" y="164"/>
                </a:lnTo>
                <a:lnTo>
                  <a:pt x="451" y="164"/>
                </a:lnTo>
                <a:lnTo>
                  <a:pt x="449" y="160"/>
                </a:lnTo>
                <a:lnTo>
                  <a:pt x="447" y="158"/>
                </a:lnTo>
                <a:lnTo>
                  <a:pt x="439" y="154"/>
                </a:lnTo>
                <a:lnTo>
                  <a:pt x="429" y="154"/>
                </a:lnTo>
                <a:lnTo>
                  <a:pt x="421" y="156"/>
                </a:lnTo>
                <a:lnTo>
                  <a:pt x="421" y="156"/>
                </a:lnTo>
                <a:lnTo>
                  <a:pt x="412" y="158"/>
                </a:lnTo>
                <a:lnTo>
                  <a:pt x="402" y="160"/>
                </a:lnTo>
                <a:lnTo>
                  <a:pt x="394" y="164"/>
                </a:lnTo>
                <a:lnTo>
                  <a:pt x="392" y="166"/>
                </a:lnTo>
                <a:lnTo>
                  <a:pt x="394" y="168"/>
                </a:lnTo>
                <a:lnTo>
                  <a:pt x="394" y="168"/>
                </a:lnTo>
                <a:lnTo>
                  <a:pt x="398" y="168"/>
                </a:lnTo>
                <a:lnTo>
                  <a:pt x="402" y="168"/>
                </a:lnTo>
                <a:lnTo>
                  <a:pt x="406" y="168"/>
                </a:lnTo>
                <a:lnTo>
                  <a:pt x="410" y="168"/>
                </a:lnTo>
                <a:lnTo>
                  <a:pt x="410" y="168"/>
                </a:lnTo>
                <a:close/>
                <a:moveTo>
                  <a:pt x="515" y="147"/>
                </a:moveTo>
                <a:lnTo>
                  <a:pt x="515" y="147"/>
                </a:lnTo>
                <a:lnTo>
                  <a:pt x="521" y="147"/>
                </a:lnTo>
                <a:lnTo>
                  <a:pt x="529" y="150"/>
                </a:lnTo>
                <a:lnTo>
                  <a:pt x="533" y="154"/>
                </a:lnTo>
                <a:lnTo>
                  <a:pt x="533" y="156"/>
                </a:lnTo>
                <a:lnTo>
                  <a:pt x="533" y="158"/>
                </a:lnTo>
                <a:lnTo>
                  <a:pt x="533" y="158"/>
                </a:lnTo>
                <a:lnTo>
                  <a:pt x="531" y="160"/>
                </a:lnTo>
                <a:lnTo>
                  <a:pt x="529" y="160"/>
                </a:lnTo>
                <a:lnTo>
                  <a:pt x="521" y="160"/>
                </a:lnTo>
                <a:lnTo>
                  <a:pt x="515" y="160"/>
                </a:lnTo>
                <a:lnTo>
                  <a:pt x="510" y="160"/>
                </a:lnTo>
                <a:lnTo>
                  <a:pt x="510" y="162"/>
                </a:lnTo>
                <a:lnTo>
                  <a:pt x="510" y="162"/>
                </a:lnTo>
                <a:lnTo>
                  <a:pt x="513" y="164"/>
                </a:lnTo>
                <a:lnTo>
                  <a:pt x="515" y="166"/>
                </a:lnTo>
                <a:lnTo>
                  <a:pt x="521" y="168"/>
                </a:lnTo>
                <a:lnTo>
                  <a:pt x="529" y="166"/>
                </a:lnTo>
                <a:lnTo>
                  <a:pt x="529" y="166"/>
                </a:lnTo>
                <a:lnTo>
                  <a:pt x="539" y="164"/>
                </a:lnTo>
                <a:lnTo>
                  <a:pt x="549" y="166"/>
                </a:lnTo>
                <a:lnTo>
                  <a:pt x="560" y="168"/>
                </a:lnTo>
                <a:lnTo>
                  <a:pt x="568" y="174"/>
                </a:lnTo>
                <a:lnTo>
                  <a:pt x="568" y="174"/>
                </a:lnTo>
                <a:lnTo>
                  <a:pt x="574" y="178"/>
                </a:lnTo>
                <a:lnTo>
                  <a:pt x="582" y="182"/>
                </a:lnTo>
                <a:lnTo>
                  <a:pt x="588" y="180"/>
                </a:lnTo>
                <a:lnTo>
                  <a:pt x="592" y="176"/>
                </a:lnTo>
                <a:lnTo>
                  <a:pt x="592" y="176"/>
                </a:lnTo>
                <a:lnTo>
                  <a:pt x="594" y="174"/>
                </a:lnTo>
                <a:lnTo>
                  <a:pt x="594" y="172"/>
                </a:lnTo>
                <a:lnTo>
                  <a:pt x="592" y="168"/>
                </a:lnTo>
                <a:lnTo>
                  <a:pt x="588" y="164"/>
                </a:lnTo>
                <a:lnTo>
                  <a:pt x="586" y="164"/>
                </a:lnTo>
                <a:lnTo>
                  <a:pt x="588" y="160"/>
                </a:lnTo>
                <a:lnTo>
                  <a:pt x="588" y="160"/>
                </a:lnTo>
                <a:lnTo>
                  <a:pt x="588" y="158"/>
                </a:lnTo>
                <a:lnTo>
                  <a:pt x="586" y="156"/>
                </a:lnTo>
                <a:lnTo>
                  <a:pt x="582" y="154"/>
                </a:lnTo>
                <a:lnTo>
                  <a:pt x="576" y="152"/>
                </a:lnTo>
                <a:lnTo>
                  <a:pt x="570" y="150"/>
                </a:lnTo>
                <a:lnTo>
                  <a:pt x="570" y="150"/>
                </a:lnTo>
                <a:lnTo>
                  <a:pt x="566" y="147"/>
                </a:lnTo>
                <a:lnTo>
                  <a:pt x="562" y="143"/>
                </a:lnTo>
                <a:lnTo>
                  <a:pt x="560" y="141"/>
                </a:lnTo>
                <a:lnTo>
                  <a:pt x="557" y="139"/>
                </a:lnTo>
                <a:lnTo>
                  <a:pt x="555" y="139"/>
                </a:lnTo>
                <a:lnTo>
                  <a:pt x="555" y="139"/>
                </a:lnTo>
                <a:lnTo>
                  <a:pt x="549" y="143"/>
                </a:lnTo>
                <a:lnTo>
                  <a:pt x="547" y="143"/>
                </a:lnTo>
                <a:lnTo>
                  <a:pt x="545" y="139"/>
                </a:lnTo>
                <a:lnTo>
                  <a:pt x="545" y="139"/>
                </a:lnTo>
                <a:lnTo>
                  <a:pt x="545" y="135"/>
                </a:lnTo>
                <a:lnTo>
                  <a:pt x="541" y="133"/>
                </a:lnTo>
                <a:lnTo>
                  <a:pt x="529" y="131"/>
                </a:lnTo>
                <a:lnTo>
                  <a:pt x="515" y="131"/>
                </a:lnTo>
                <a:lnTo>
                  <a:pt x="506" y="133"/>
                </a:lnTo>
                <a:lnTo>
                  <a:pt x="506" y="133"/>
                </a:lnTo>
                <a:lnTo>
                  <a:pt x="502" y="135"/>
                </a:lnTo>
                <a:lnTo>
                  <a:pt x="502" y="137"/>
                </a:lnTo>
                <a:lnTo>
                  <a:pt x="504" y="143"/>
                </a:lnTo>
                <a:lnTo>
                  <a:pt x="508" y="150"/>
                </a:lnTo>
                <a:lnTo>
                  <a:pt x="513" y="150"/>
                </a:lnTo>
                <a:lnTo>
                  <a:pt x="515" y="147"/>
                </a:lnTo>
                <a:lnTo>
                  <a:pt x="515" y="147"/>
                </a:lnTo>
                <a:close/>
                <a:moveTo>
                  <a:pt x="519" y="203"/>
                </a:moveTo>
                <a:lnTo>
                  <a:pt x="519" y="203"/>
                </a:lnTo>
                <a:lnTo>
                  <a:pt x="521" y="199"/>
                </a:lnTo>
                <a:lnTo>
                  <a:pt x="519" y="197"/>
                </a:lnTo>
                <a:lnTo>
                  <a:pt x="510" y="188"/>
                </a:lnTo>
                <a:lnTo>
                  <a:pt x="502" y="182"/>
                </a:lnTo>
                <a:lnTo>
                  <a:pt x="500" y="182"/>
                </a:lnTo>
                <a:lnTo>
                  <a:pt x="498" y="184"/>
                </a:lnTo>
                <a:lnTo>
                  <a:pt x="498" y="184"/>
                </a:lnTo>
                <a:lnTo>
                  <a:pt x="498" y="188"/>
                </a:lnTo>
                <a:lnTo>
                  <a:pt x="500" y="192"/>
                </a:lnTo>
                <a:lnTo>
                  <a:pt x="506" y="201"/>
                </a:lnTo>
                <a:lnTo>
                  <a:pt x="513" y="205"/>
                </a:lnTo>
                <a:lnTo>
                  <a:pt x="517" y="205"/>
                </a:lnTo>
                <a:lnTo>
                  <a:pt x="519" y="203"/>
                </a:lnTo>
                <a:lnTo>
                  <a:pt x="519" y="203"/>
                </a:lnTo>
                <a:close/>
                <a:moveTo>
                  <a:pt x="600" y="119"/>
                </a:moveTo>
                <a:lnTo>
                  <a:pt x="600" y="119"/>
                </a:lnTo>
                <a:lnTo>
                  <a:pt x="600" y="115"/>
                </a:lnTo>
                <a:lnTo>
                  <a:pt x="598" y="113"/>
                </a:lnTo>
                <a:lnTo>
                  <a:pt x="590" y="109"/>
                </a:lnTo>
                <a:lnTo>
                  <a:pt x="582" y="109"/>
                </a:lnTo>
                <a:lnTo>
                  <a:pt x="580" y="109"/>
                </a:lnTo>
                <a:lnTo>
                  <a:pt x="582" y="111"/>
                </a:lnTo>
                <a:lnTo>
                  <a:pt x="582" y="111"/>
                </a:lnTo>
                <a:lnTo>
                  <a:pt x="590" y="119"/>
                </a:lnTo>
                <a:lnTo>
                  <a:pt x="596" y="121"/>
                </a:lnTo>
                <a:lnTo>
                  <a:pt x="598" y="121"/>
                </a:lnTo>
                <a:lnTo>
                  <a:pt x="600" y="119"/>
                </a:lnTo>
                <a:lnTo>
                  <a:pt x="600" y="119"/>
                </a:lnTo>
                <a:close/>
                <a:moveTo>
                  <a:pt x="529" y="264"/>
                </a:moveTo>
                <a:lnTo>
                  <a:pt x="529" y="264"/>
                </a:lnTo>
                <a:lnTo>
                  <a:pt x="531" y="262"/>
                </a:lnTo>
                <a:lnTo>
                  <a:pt x="531" y="260"/>
                </a:lnTo>
                <a:lnTo>
                  <a:pt x="527" y="256"/>
                </a:lnTo>
                <a:lnTo>
                  <a:pt x="521" y="254"/>
                </a:lnTo>
                <a:lnTo>
                  <a:pt x="519" y="254"/>
                </a:lnTo>
                <a:lnTo>
                  <a:pt x="517" y="258"/>
                </a:lnTo>
                <a:lnTo>
                  <a:pt x="517" y="258"/>
                </a:lnTo>
                <a:lnTo>
                  <a:pt x="517" y="260"/>
                </a:lnTo>
                <a:lnTo>
                  <a:pt x="517" y="262"/>
                </a:lnTo>
                <a:lnTo>
                  <a:pt x="521" y="266"/>
                </a:lnTo>
                <a:lnTo>
                  <a:pt x="525" y="266"/>
                </a:lnTo>
                <a:lnTo>
                  <a:pt x="529" y="264"/>
                </a:lnTo>
                <a:lnTo>
                  <a:pt x="529" y="264"/>
                </a:lnTo>
                <a:close/>
                <a:moveTo>
                  <a:pt x="600" y="219"/>
                </a:moveTo>
                <a:lnTo>
                  <a:pt x="600" y="219"/>
                </a:lnTo>
                <a:lnTo>
                  <a:pt x="600" y="221"/>
                </a:lnTo>
                <a:lnTo>
                  <a:pt x="598" y="221"/>
                </a:lnTo>
                <a:lnTo>
                  <a:pt x="592" y="221"/>
                </a:lnTo>
                <a:lnTo>
                  <a:pt x="574" y="213"/>
                </a:lnTo>
                <a:lnTo>
                  <a:pt x="574" y="213"/>
                </a:lnTo>
                <a:lnTo>
                  <a:pt x="572" y="213"/>
                </a:lnTo>
                <a:lnTo>
                  <a:pt x="570" y="213"/>
                </a:lnTo>
                <a:lnTo>
                  <a:pt x="570" y="217"/>
                </a:lnTo>
                <a:lnTo>
                  <a:pt x="572" y="223"/>
                </a:lnTo>
                <a:lnTo>
                  <a:pt x="578" y="229"/>
                </a:lnTo>
                <a:lnTo>
                  <a:pt x="578" y="229"/>
                </a:lnTo>
                <a:lnTo>
                  <a:pt x="582" y="233"/>
                </a:lnTo>
                <a:lnTo>
                  <a:pt x="578" y="233"/>
                </a:lnTo>
                <a:lnTo>
                  <a:pt x="572" y="231"/>
                </a:lnTo>
                <a:lnTo>
                  <a:pt x="562" y="225"/>
                </a:lnTo>
                <a:lnTo>
                  <a:pt x="562" y="225"/>
                </a:lnTo>
                <a:lnTo>
                  <a:pt x="557" y="223"/>
                </a:lnTo>
                <a:lnTo>
                  <a:pt x="555" y="223"/>
                </a:lnTo>
                <a:lnTo>
                  <a:pt x="553" y="223"/>
                </a:lnTo>
                <a:lnTo>
                  <a:pt x="553" y="225"/>
                </a:lnTo>
                <a:lnTo>
                  <a:pt x="553" y="231"/>
                </a:lnTo>
                <a:lnTo>
                  <a:pt x="557" y="235"/>
                </a:lnTo>
                <a:lnTo>
                  <a:pt x="557" y="235"/>
                </a:lnTo>
                <a:lnTo>
                  <a:pt x="560" y="239"/>
                </a:lnTo>
                <a:lnTo>
                  <a:pt x="557" y="241"/>
                </a:lnTo>
                <a:lnTo>
                  <a:pt x="553" y="241"/>
                </a:lnTo>
                <a:lnTo>
                  <a:pt x="549" y="235"/>
                </a:lnTo>
                <a:lnTo>
                  <a:pt x="549" y="235"/>
                </a:lnTo>
                <a:lnTo>
                  <a:pt x="539" y="221"/>
                </a:lnTo>
                <a:lnTo>
                  <a:pt x="533" y="217"/>
                </a:lnTo>
                <a:lnTo>
                  <a:pt x="525" y="215"/>
                </a:lnTo>
                <a:lnTo>
                  <a:pt x="525" y="215"/>
                </a:lnTo>
                <a:lnTo>
                  <a:pt x="523" y="215"/>
                </a:lnTo>
                <a:lnTo>
                  <a:pt x="519" y="217"/>
                </a:lnTo>
                <a:lnTo>
                  <a:pt x="519" y="221"/>
                </a:lnTo>
                <a:lnTo>
                  <a:pt x="521" y="227"/>
                </a:lnTo>
                <a:lnTo>
                  <a:pt x="523" y="233"/>
                </a:lnTo>
                <a:lnTo>
                  <a:pt x="523" y="233"/>
                </a:lnTo>
                <a:lnTo>
                  <a:pt x="529" y="237"/>
                </a:lnTo>
                <a:lnTo>
                  <a:pt x="533" y="241"/>
                </a:lnTo>
                <a:lnTo>
                  <a:pt x="545" y="248"/>
                </a:lnTo>
                <a:lnTo>
                  <a:pt x="545" y="248"/>
                </a:lnTo>
                <a:lnTo>
                  <a:pt x="555" y="250"/>
                </a:lnTo>
                <a:lnTo>
                  <a:pt x="564" y="250"/>
                </a:lnTo>
                <a:lnTo>
                  <a:pt x="574" y="248"/>
                </a:lnTo>
                <a:lnTo>
                  <a:pt x="580" y="248"/>
                </a:lnTo>
                <a:lnTo>
                  <a:pt x="580" y="248"/>
                </a:lnTo>
                <a:lnTo>
                  <a:pt x="582" y="250"/>
                </a:lnTo>
                <a:lnTo>
                  <a:pt x="582" y="250"/>
                </a:lnTo>
                <a:lnTo>
                  <a:pt x="580" y="256"/>
                </a:lnTo>
                <a:lnTo>
                  <a:pt x="576" y="260"/>
                </a:lnTo>
                <a:lnTo>
                  <a:pt x="576" y="264"/>
                </a:lnTo>
                <a:lnTo>
                  <a:pt x="576" y="266"/>
                </a:lnTo>
                <a:lnTo>
                  <a:pt x="576" y="266"/>
                </a:lnTo>
                <a:lnTo>
                  <a:pt x="582" y="268"/>
                </a:lnTo>
                <a:lnTo>
                  <a:pt x="590" y="268"/>
                </a:lnTo>
                <a:lnTo>
                  <a:pt x="606" y="268"/>
                </a:lnTo>
                <a:lnTo>
                  <a:pt x="606" y="268"/>
                </a:lnTo>
                <a:lnTo>
                  <a:pt x="611" y="266"/>
                </a:lnTo>
                <a:lnTo>
                  <a:pt x="615" y="262"/>
                </a:lnTo>
                <a:lnTo>
                  <a:pt x="615" y="260"/>
                </a:lnTo>
                <a:lnTo>
                  <a:pt x="619" y="256"/>
                </a:lnTo>
                <a:lnTo>
                  <a:pt x="619" y="256"/>
                </a:lnTo>
                <a:lnTo>
                  <a:pt x="619" y="254"/>
                </a:lnTo>
                <a:lnTo>
                  <a:pt x="619" y="250"/>
                </a:lnTo>
                <a:lnTo>
                  <a:pt x="615" y="248"/>
                </a:lnTo>
                <a:lnTo>
                  <a:pt x="617" y="241"/>
                </a:lnTo>
                <a:lnTo>
                  <a:pt x="617" y="241"/>
                </a:lnTo>
                <a:lnTo>
                  <a:pt x="617" y="237"/>
                </a:lnTo>
                <a:lnTo>
                  <a:pt x="617" y="231"/>
                </a:lnTo>
                <a:lnTo>
                  <a:pt x="611" y="223"/>
                </a:lnTo>
                <a:lnTo>
                  <a:pt x="604" y="219"/>
                </a:lnTo>
                <a:lnTo>
                  <a:pt x="602" y="217"/>
                </a:lnTo>
                <a:lnTo>
                  <a:pt x="600" y="219"/>
                </a:lnTo>
                <a:lnTo>
                  <a:pt x="600" y="219"/>
                </a:lnTo>
                <a:close/>
                <a:moveTo>
                  <a:pt x="627" y="180"/>
                </a:moveTo>
                <a:lnTo>
                  <a:pt x="627" y="180"/>
                </a:lnTo>
                <a:lnTo>
                  <a:pt x="639" y="180"/>
                </a:lnTo>
                <a:lnTo>
                  <a:pt x="651" y="176"/>
                </a:lnTo>
                <a:lnTo>
                  <a:pt x="651" y="176"/>
                </a:lnTo>
                <a:lnTo>
                  <a:pt x="655" y="174"/>
                </a:lnTo>
                <a:lnTo>
                  <a:pt x="653" y="172"/>
                </a:lnTo>
                <a:lnTo>
                  <a:pt x="651" y="170"/>
                </a:lnTo>
                <a:lnTo>
                  <a:pt x="653" y="166"/>
                </a:lnTo>
                <a:lnTo>
                  <a:pt x="653" y="166"/>
                </a:lnTo>
                <a:lnTo>
                  <a:pt x="653" y="164"/>
                </a:lnTo>
                <a:lnTo>
                  <a:pt x="653" y="162"/>
                </a:lnTo>
                <a:lnTo>
                  <a:pt x="647" y="160"/>
                </a:lnTo>
                <a:lnTo>
                  <a:pt x="641" y="160"/>
                </a:lnTo>
                <a:lnTo>
                  <a:pt x="637" y="160"/>
                </a:lnTo>
                <a:lnTo>
                  <a:pt x="637" y="160"/>
                </a:lnTo>
                <a:lnTo>
                  <a:pt x="633" y="160"/>
                </a:lnTo>
                <a:lnTo>
                  <a:pt x="625" y="154"/>
                </a:lnTo>
                <a:lnTo>
                  <a:pt x="615" y="150"/>
                </a:lnTo>
                <a:lnTo>
                  <a:pt x="611" y="150"/>
                </a:lnTo>
                <a:lnTo>
                  <a:pt x="609" y="150"/>
                </a:lnTo>
                <a:lnTo>
                  <a:pt x="609" y="150"/>
                </a:lnTo>
                <a:lnTo>
                  <a:pt x="609" y="154"/>
                </a:lnTo>
                <a:lnTo>
                  <a:pt x="609" y="158"/>
                </a:lnTo>
                <a:lnTo>
                  <a:pt x="613" y="168"/>
                </a:lnTo>
                <a:lnTo>
                  <a:pt x="619" y="178"/>
                </a:lnTo>
                <a:lnTo>
                  <a:pt x="623" y="180"/>
                </a:lnTo>
                <a:lnTo>
                  <a:pt x="627" y="180"/>
                </a:lnTo>
                <a:lnTo>
                  <a:pt x="627" y="180"/>
                </a:lnTo>
                <a:close/>
                <a:moveTo>
                  <a:pt x="678" y="184"/>
                </a:moveTo>
                <a:lnTo>
                  <a:pt x="678" y="184"/>
                </a:lnTo>
                <a:lnTo>
                  <a:pt x="674" y="184"/>
                </a:lnTo>
                <a:lnTo>
                  <a:pt x="670" y="182"/>
                </a:lnTo>
                <a:lnTo>
                  <a:pt x="653" y="184"/>
                </a:lnTo>
                <a:lnTo>
                  <a:pt x="639" y="188"/>
                </a:lnTo>
                <a:lnTo>
                  <a:pt x="635" y="190"/>
                </a:lnTo>
                <a:lnTo>
                  <a:pt x="635" y="192"/>
                </a:lnTo>
                <a:lnTo>
                  <a:pt x="635" y="192"/>
                </a:lnTo>
                <a:lnTo>
                  <a:pt x="641" y="194"/>
                </a:lnTo>
                <a:lnTo>
                  <a:pt x="647" y="194"/>
                </a:lnTo>
                <a:lnTo>
                  <a:pt x="662" y="192"/>
                </a:lnTo>
                <a:lnTo>
                  <a:pt x="674" y="188"/>
                </a:lnTo>
                <a:lnTo>
                  <a:pt x="676" y="186"/>
                </a:lnTo>
                <a:lnTo>
                  <a:pt x="678" y="184"/>
                </a:lnTo>
                <a:lnTo>
                  <a:pt x="678" y="184"/>
                </a:lnTo>
                <a:close/>
                <a:moveTo>
                  <a:pt x="670" y="278"/>
                </a:moveTo>
                <a:lnTo>
                  <a:pt x="670" y="278"/>
                </a:lnTo>
                <a:lnTo>
                  <a:pt x="674" y="276"/>
                </a:lnTo>
                <a:lnTo>
                  <a:pt x="676" y="276"/>
                </a:lnTo>
                <a:lnTo>
                  <a:pt x="676" y="272"/>
                </a:lnTo>
                <a:lnTo>
                  <a:pt x="676" y="270"/>
                </a:lnTo>
                <a:lnTo>
                  <a:pt x="672" y="262"/>
                </a:lnTo>
                <a:lnTo>
                  <a:pt x="664" y="254"/>
                </a:lnTo>
                <a:lnTo>
                  <a:pt x="664" y="254"/>
                </a:lnTo>
                <a:lnTo>
                  <a:pt x="658" y="252"/>
                </a:lnTo>
                <a:lnTo>
                  <a:pt x="651" y="252"/>
                </a:lnTo>
                <a:lnTo>
                  <a:pt x="645" y="254"/>
                </a:lnTo>
                <a:lnTo>
                  <a:pt x="639" y="256"/>
                </a:lnTo>
                <a:lnTo>
                  <a:pt x="629" y="262"/>
                </a:lnTo>
                <a:lnTo>
                  <a:pt x="627" y="266"/>
                </a:lnTo>
                <a:lnTo>
                  <a:pt x="629" y="268"/>
                </a:lnTo>
                <a:lnTo>
                  <a:pt x="629" y="268"/>
                </a:lnTo>
                <a:lnTo>
                  <a:pt x="635" y="272"/>
                </a:lnTo>
                <a:lnTo>
                  <a:pt x="647" y="274"/>
                </a:lnTo>
                <a:lnTo>
                  <a:pt x="660" y="278"/>
                </a:lnTo>
                <a:lnTo>
                  <a:pt x="670" y="278"/>
                </a:lnTo>
                <a:lnTo>
                  <a:pt x="670" y="278"/>
                </a:lnTo>
                <a:close/>
                <a:moveTo>
                  <a:pt x="590" y="368"/>
                </a:moveTo>
                <a:lnTo>
                  <a:pt x="590" y="368"/>
                </a:lnTo>
                <a:lnTo>
                  <a:pt x="594" y="370"/>
                </a:lnTo>
                <a:lnTo>
                  <a:pt x="598" y="370"/>
                </a:lnTo>
                <a:lnTo>
                  <a:pt x="602" y="368"/>
                </a:lnTo>
                <a:lnTo>
                  <a:pt x="606" y="362"/>
                </a:lnTo>
                <a:lnTo>
                  <a:pt x="611" y="362"/>
                </a:lnTo>
                <a:lnTo>
                  <a:pt x="615" y="360"/>
                </a:lnTo>
                <a:lnTo>
                  <a:pt x="615" y="360"/>
                </a:lnTo>
                <a:lnTo>
                  <a:pt x="621" y="360"/>
                </a:lnTo>
                <a:lnTo>
                  <a:pt x="625" y="356"/>
                </a:lnTo>
                <a:lnTo>
                  <a:pt x="627" y="352"/>
                </a:lnTo>
                <a:lnTo>
                  <a:pt x="629" y="348"/>
                </a:lnTo>
                <a:lnTo>
                  <a:pt x="635" y="325"/>
                </a:lnTo>
                <a:lnTo>
                  <a:pt x="635" y="325"/>
                </a:lnTo>
                <a:lnTo>
                  <a:pt x="635" y="323"/>
                </a:lnTo>
                <a:lnTo>
                  <a:pt x="633" y="319"/>
                </a:lnTo>
                <a:lnTo>
                  <a:pt x="629" y="319"/>
                </a:lnTo>
                <a:lnTo>
                  <a:pt x="625" y="319"/>
                </a:lnTo>
                <a:lnTo>
                  <a:pt x="625" y="321"/>
                </a:lnTo>
                <a:lnTo>
                  <a:pt x="625" y="323"/>
                </a:lnTo>
                <a:lnTo>
                  <a:pt x="625" y="323"/>
                </a:lnTo>
                <a:lnTo>
                  <a:pt x="627" y="329"/>
                </a:lnTo>
                <a:lnTo>
                  <a:pt x="627" y="331"/>
                </a:lnTo>
                <a:lnTo>
                  <a:pt x="625" y="333"/>
                </a:lnTo>
                <a:lnTo>
                  <a:pt x="623" y="329"/>
                </a:lnTo>
                <a:lnTo>
                  <a:pt x="623" y="329"/>
                </a:lnTo>
                <a:lnTo>
                  <a:pt x="623" y="327"/>
                </a:lnTo>
                <a:lnTo>
                  <a:pt x="621" y="325"/>
                </a:lnTo>
                <a:lnTo>
                  <a:pt x="617" y="325"/>
                </a:lnTo>
                <a:lnTo>
                  <a:pt x="611" y="325"/>
                </a:lnTo>
                <a:lnTo>
                  <a:pt x="606" y="321"/>
                </a:lnTo>
                <a:lnTo>
                  <a:pt x="606" y="321"/>
                </a:lnTo>
                <a:lnTo>
                  <a:pt x="604" y="319"/>
                </a:lnTo>
                <a:lnTo>
                  <a:pt x="606" y="319"/>
                </a:lnTo>
                <a:lnTo>
                  <a:pt x="613" y="315"/>
                </a:lnTo>
                <a:lnTo>
                  <a:pt x="619" y="311"/>
                </a:lnTo>
                <a:lnTo>
                  <a:pt x="625" y="307"/>
                </a:lnTo>
                <a:lnTo>
                  <a:pt x="625" y="307"/>
                </a:lnTo>
                <a:lnTo>
                  <a:pt x="625" y="305"/>
                </a:lnTo>
                <a:lnTo>
                  <a:pt x="625" y="303"/>
                </a:lnTo>
                <a:lnTo>
                  <a:pt x="619" y="299"/>
                </a:lnTo>
                <a:lnTo>
                  <a:pt x="615" y="297"/>
                </a:lnTo>
                <a:lnTo>
                  <a:pt x="613" y="295"/>
                </a:lnTo>
                <a:lnTo>
                  <a:pt x="615" y="293"/>
                </a:lnTo>
                <a:lnTo>
                  <a:pt x="615" y="293"/>
                </a:lnTo>
                <a:lnTo>
                  <a:pt x="615" y="290"/>
                </a:lnTo>
                <a:lnTo>
                  <a:pt x="613" y="290"/>
                </a:lnTo>
                <a:lnTo>
                  <a:pt x="602" y="293"/>
                </a:lnTo>
                <a:lnTo>
                  <a:pt x="596" y="295"/>
                </a:lnTo>
                <a:lnTo>
                  <a:pt x="594" y="297"/>
                </a:lnTo>
                <a:lnTo>
                  <a:pt x="596" y="299"/>
                </a:lnTo>
                <a:lnTo>
                  <a:pt x="596" y="299"/>
                </a:lnTo>
                <a:lnTo>
                  <a:pt x="600" y="301"/>
                </a:lnTo>
                <a:lnTo>
                  <a:pt x="598" y="303"/>
                </a:lnTo>
                <a:lnTo>
                  <a:pt x="594" y="303"/>
                </a:lnTo>
                <a:lnTo>
                  <a:pt x="588" y="301"/>
                </a:lnTo>
                <a:lnTo>
                  <a:pt x="588" y="301"/>
                </a:lnTo>
                <a:lnTo>
                  <a:pt x="584" y="299"/>
                </a:lnTo>
                <a:lnTo>
                  <a:pt x="580" y="299"/>
                </a:lnTo>
                <a:lnTo>
                  <a:pt x="570" y="301"/>
                </a:lnTo>
                <a:lnTo>
                  <a:pt x="562" y="307"/>
                </a:lnTo>
                <a:lnTo>
                  <a:pt x="562" y="309"/>
                </a:lnTo>
                <a:lnTo>
                  <a:pt x="564" y="311"/>
                </a:lnTo>
                <a:lnTo>
                  <a:pt x="564" y="311"/>
                </a:lnTo>
                <a:lnTo>
                  <a:pt x="568" y="313"/>
                </a:lnTo>
                <a:lnTo>
                  <a:pt x="570" y="313"/>
                </a:lnTo>
                <a:lnTo>
                  <a:pt x="578" y="315"/>
                </a:lnTo>
                <a:lnTo>
                  <a:pt x="582" y="315"/>
                </a:lnTo>
                <a:lnTo>
                  <a:pt x="582" y="317"/>
                </a:lnTo>
                <a:lnTo>
                  <a:pt x="582" y="319"/>
                </a:lnTo>
                <a:lnTo>
                  <a:pt x="580" y="325"/>
                </a:lnTo>
                <a:lnTo>
                  <a:pt x="580" y="325"/>
                </a:lnTo>
                <a:lnTo>
                  <a:pt x="576" y="329"/>
                </a:lnTo>
                <a:lnTo>
                  <a:pt x="572" y="331"/>
                </a:lnTo>
                <a:lnTo>
                  <a:pt x="568" y="331"/>
                </a:lnTo>
                <a:lnTo>
                  <a:pt x="566" y="329"/>
                </a:lnTo>
                <a:lnTo>
                  <a:pt x="560" y="323"/>
                </a:lnTo>
                <a:lnTo>
                  <a:pt x="555" y="323"/>
                </a:lnTo>
                <a:lnTo>
                  <a:pt x="551" y="321"/>
                </a:lnTo>
                <a:lnTo>
                  <a:pt x="551" y="321"/>
                </a:lnTo>
                <a:lnTo>
                  <a:pt x="547" y="323"/>
                </a:lnTo>
                <a:lnTo>
                  <a:pt x="545" y="325"/>
                </a:lnTo>
                <a:lnTo>
                  <a:pt x="545" y="329"/>
                </a:lnTo>
                <a:lnTo>
                  <a:pt x="545" y="331"/>
                </a:lnTo>
                <a:lnTo>
                  <a:pt x="551" y="337"/>
                </a:lnTo>
                <a:lnTo>
                  <a:pt x="562" y="344"/>
                </a:lnTo>
                <a:lnTo>
                  <a:pt x="562" y="344"/>
                </a:lnTo>
                <a:lnTo>
                  <a:pt x="572" y="348"/>
                </a:lnTo>
                <a:lnTo>
                  <a:pt x="578" y="354"/>
                </a:lnTo>
                <a:lnTo>
                  <a:pt x="582" y="360"/>
                </a:lnTo>
                <a:lnTo>
                  <a:pt x="590" y="368"/>
                </a:lnTo>
                <a:lnTo>
                  <a:pt x="590" y="368"/>
                </a:lnTo>
                <a:close/>
                <a:moveTo>
                  <a:pt x="692" y="266"/>
                </a:moveTo>
                <a:lnTo>
                  <a:pt x="692" y="266"/>
                </a:lnTo>
                <a:lnTo>
                  <a:pt x="696" y="272"/>
                </a:lnTo>
                <a:lnTo>
                  <a:pt x="700" y="272"/>
                </a:lnTo>
                <a:lnTo>
                  <a:pt x="705" y="272"/>
                </a:lnTo>
                <a:lnTo>
                  <a:pt x="709" y="274"/>
                </a:lnTo>
                <a:lnTo>
                  <a:pt x="709" y="274"/>
                </a:lnTo>
                <a:lnTo>
                  <a:pt x="715" y="278"/>
                </a:lnTo>
                <a:lnTo>
                  <a:pt x="721" y="280"/>
                </a:lnTo>
                <a:lnTo>
                  <a:pt x="727" y="280"/>
                </a:lnTo>
                <a:lnTo>
                  <a:pt x="731" y="278"/>
                </a:lnTo>
                <a:lnTo>
                  <a:pt x="731" y="278"/>
                </a:lnTo>
                <a:lnTo>
                  <a:pt x="737" y="272"/>
                </a:lnTo>
                <a:lnTo>
                  <a:pt x="739" y="270"/>
                </a:lnTo>
                <a:lnTo>
                  <a:pt x="741" y="272"/>
                </a:lnTo>
                <a:lnTo>
                  <a:pt x="741" y="272"/>
                </a:lnTo>
                <a:lnTo>
                  <a:pt x="745" y="276"/>
                </a:lnTo>
                <a:lnTo>
                  <a:pt x="756" y="280"/>
                </a:lnTo>
                <a:lnTo>
                  <a:pt x="788" y="282"/>
                </a:lnTo>
                <a:lnTo>
                  <a:pt x="788" y="282"/>
                </a:lnTo>
                <a:lnTo>
                  <a:pt x="798" y="282"/>
                </a:lnTo>
                <a:lnTo>
                  <a:pt x="805" y="280"/>
                </a:lnTo>
                <a:lnTo>
                  <a:pt x="813" y="276"/>
                </a:lnTo>
                <a:lnTo>
                  <a:pt x="815" y="274"/>
                </a:lnTo>
                <a:lnTo>
                  <a:pt x="817" y="272"/>
                </a:lnTo>
                <a:lnTo>
                  <a:pt x="819" y="274"/>
                </a:lnTo>
                <a:lnTo>
                  <a:pt x="819" y="274"/>
                </a:lnTo>
                <a:lnTo>
                  <a:pt x="827" y="276"/>
                </a:lnTo>
                <a:lnTo>
                  <a:pt x="839" y="278"/>
                </a:lnTo>
                <a:lnTo>
                  <a:pt x="858" y="278"/>
                </a:lnTo>
                <a:lnTo>
                  <a:pt x="858" y="278"/>
                </a:lnTo>
                <a:lnTo>
                  <a:pt x="864" y="274"/>
                </a:lnTo>
                <a:lnTo>
                  <a:pt x="868" y="268"/>
                </a:lnTo>
                <a:lnTo>
                  <a:pt x="870" y="260"/>
                </a:lnTo>
                <a:lnTo>
                  <a:pt x="870" y="254"/>
                </a:lnTo>
                <a:lnTo>
                  <a:pt x="870" y="254"/>
                </a:lnTo>
                <a:lnTo>
                  <a:pt x="866" y="252"/>
                </a:lnTo>
                <a:lnTo>
                  <a:pt x="860" y="250"/>
                </a:lnTo>
                <a:lnTo>
                  <a:pt x="835" y="246"/>
                </a:lnTo>
                <a:lnTo>
                  <a:pt x="809" y="246"/>
                </a:lnTo>
                <a:lnTo>
                  <a:pt x="796" y="246"/>
                </a:lnTo>
                <a:lnTo>
                  <a:pt x="790" y="248"/>
                </a:lnTo>
                <a:lnTo>
                  <a:pt x="790" y="248"/>
                </a:lnTo>
                <a:lnTo>
                  <a:pt x="786" y="250"/>
                </a:lnTo>
                <a:lnTo>
                  <a:pt x="780" y="252"/>
                </a:lnTo>
                <a:lnTo>
                  <a:pt x="770" y="250"/>
                </a:lnTo>
                <a:lnTo>
                  <a:pt x="760" y="250"/>
                </a:lnTo>
                <a:lnTo>
                  <a:pt x="754" y="250"/>
                </a:lnTo>
                <a:lnTo>
                  <a:pt x="749" y="250"/>
                </a:lnTo>
                <a:lnTo>
                  <a:pt x="749" y="250"/>
                </a:lnTo>
                <a:lnTo>
                  <a:pt x="745" y="252"/>
                </a:lnTo>
                <a:lnTo>
                  <a:pt x="741" y="250"/>
                </a:lnTo>
                <a:lnTo>
                  <a:pt x="737" y="246"/>
                </a:lnTo>
                <a:lnTo>
                  <a:pt x="727" y="243"/>
                </a:lnTo>
                <a:lnTo>
                  <a:pt x="727" y="243"/>
                </a:lnTo>
                <a:lnTo>
                  <a:pt x="723" y="243"/>
                </a:lnTo>
                <a:lnTo>
                  <a:pt x="721" y="241"/>
                </a:lnTo>
                <a:lnTo>
                  <a:pt x="721" y="239"/>
                </a:lnTo>
                <a:lnTo>
                  <a:pt x="723" y="237"/>
                </a:lnTo>
                <a:lnTo>
                  <a:pt x="731" y="229"/>
                </a:lnTo>
                <a:lnTo>
                  <a:pt x="731" y="229"/>
                </a:lnTo>
                <a:lnTo>
                  <a:pt x="731" y="227"/>
                </a:lnTo>
                <a:lnTo>
                  <a:pt x="729" y="225"/>
                </a:lnTo>
                <a:lnTo>
                  <a:pt x="719" y="221"/>
                </a:lnTo>
                <a:lnTo>
                  <a:pt x="705" y="219"/>
                </a:lnTo>
                <a:lnTo>
                  <a:pt x="694" y="219"/>
                </a:lnTo>
                <a:lnTo>
                  <a:pt x="694" y="219"/>
                </a:lnTo>
                <a:lnTo>
                  <a:pt x="686" y="219"/>
                </a:lnTo>
                <a:lnTo>
                  <a:pt x="678" y="217"/>
                </a:lnTo>
                <a:lnTo>
                  <a:pt x="664" y="209"/>
                </a:lnTo>
                <a:lnTo>
                  <a:pt x="664" y="209"/>
                </a:lnTo>
                <a:lnTo>
                  <a:pt x="653" y="207"/>
                </a:lnTo>
                <a:lnTo>
                  <a:pt x="639" y="207"/>
                </a:lnTo>
                <a:lnTo>
                  <a:pt x="629" y="209"/>
                </a:lnTo>
                <a:lnTo>
                  <a:pt x="627" y="211"/>
                </a:lnTo>
                <a:lnTo>
                  <a:pt x="629" y="215"/>
                </a:lnTo>
                <a:lnTo>
                  <a:pt x="629" y="215"/>
                </a:lnTo>
                <a:lnTo>
                  <a:pt x="637" y="221"/>
                </a:lnTo>
                <a:lnTo>
                  <a:pt x="651" y="225"/>
                </a:lnTo>
                <a:lnTo>
                  <a:pt x="666" y="229"/>
                </a:lnTo>
                <a:lnTo>
                  <a:pt x="670" y="229"/>
                </a:lnTo>
                <a:lnTo>
                  <a:pt x="674" y="227"/>
                </a:lnTo>
                <a:lnTo>
                  <a:pt x="674" y="227"/>
                </a:lnTo>
                <a:lnTo>
                  <a:pt x="674" y="227"/>
                </a:lnTo>
                <a:lnTo>
                  <a:pt x="676" y="227"/>
                </a:lnTo>
                <a:lnTo>
                  <a:pt x="682" y="231"/>
                </a:lnTo>
                <a:lnTo>
                  <a:pt x="692" y="243"/>
                </a:lnTo>
                <a:lnTo>
                  <a:pt x="692" y="243"/>
                </a:lnTo>
                <a:lnTo>
                  <a:pt x="694" y="248"/>
                </a:lnTo>
                <a:lnTo>
                  <a:pt x="692" y="252"/>
                </a:lnTo>
                <a:lnTo>
                  <a:pt x="690" y="258"/>
                </a:lnTo>
                <a:lnTo>
                  <a:pt x="692" y="266"/>
                </a:lnTo>
                <a:lnTo>
                  <a:pt x="692" y="266"/>
                </a:lnTo>
                <a:close/>
                <a:moveTo>
                  <a:pt x="725" y="190"/>
                </a:moveTo>
                <a:lnTo>
                  <a:pt x="725" y="190"/>
                </a:lnTo>
                <a:lnTo>
                  <a:pt x="721" y="188"/>
                </a:lnTo>
                <a:lnTo>
                  <a:pt x="715" y="188"/>
                </a:lnTo>
                <a:lnTo>
                  <a:pt x="709" y="190"/>
                </a:lnTo>
                <a:lnTo>
                  <a:pt x="707" y="194"/>
                </a:lnTo>
                <a:lnTo>
                  <a:pt x="707" y="197"/>
                </a:lnTo>
                <a:lnTo>
                  <a:pt x="707" y="199"/>
                </a:lnTo>
                <a:lnTo>
                  <a:pt x="711" y="201"/>
                </a:lnTo>
                <a:lnTo>
                  <a:pt x="711" y="201"/>
                </a:lnTo>
                <a:lnTo>
                  <a:pt x="719" y="201"/>
                </a:lnTo>
                <a:lnTo>
                  <a:pt x="725" y="199"/>
                </a:lnTo>
                <a:lnTo>
                  <a:pt x="727" y="197"/>
                </a:lnTo>
                <a:lnTo>
                  <a:pt x="729" y="194"/>
                </a:lnTo>
                <a:lnTo>
                  <a:pt x="727" y="192"/>
                </a:lnTo>
                <a:lnTo>
                  <a:pt x="725" y="190"/>
                </a:lnTo>
                <a:lnTo>
                  <a:pt x="725" y="190"/>
                </a:lnTo>
                <a:close/>
                <a:moveTo>
                  <a:pt x="635" y="117"/>
                </a:moveTo>
                <a:lnTo>
                  <a:pt x="635" y="117"/>
                </a:lnTo>
                <a:lnTo>
                  <a:pt x="639" y="121"/>
                </a:lnTo>
                <a:lnTo>
                  <a:pt x="641" y="125"/>
                </a:lnTo>
                <a:lnTo>
                  <a:pt x="643" y="129"/>
                </a:lnTo>
                <a:lnTo>
                  <a:pt x="647" y="133"/>
                </a:lnTo>
                <a:lnTo>
                  <a:pt x="647" y="133"/>
                </a:lnTo>
                <a:lnTo>
                  <a:pt x="653" y="133"/>
                </a:lnTo>
                <a:lnTo>
                  <a:pt x="658" y="135"/>
                </a:lnTo>
                <a:lnTo>
                  <a:pt x="672" y="133"/>
                </a:lnTo>
                <a:lnTo>
                  <a:pt x="684" y="131"/>
                </a:lnTo>
                <a:lnTo>
                  <a:pt x="686" y="133"/>
                </a:lnTo>
                <a:lnTo>
                  <a:pt x="688" y="135"/>
                </a:lnTo>
                <a:lnTo>
                  <a:pt x="688" y="135"/>
                </a:lnTo>
                <a:lnTo>
                  <a:pt x="688" y="137"/>
                </a:lnTo>
                <a:lnTo>
                  <a:pt x="686" y="139"/>
                </a:lnTo>
                <a:lnTo>
                  <a:pt x="676" y="141"/>
                </a:lnTo>
                <a:lnTo>
                  <a:pt x="666" y="143"/>
                </a:lnTo>
                <a:lnTo>
                  <a:pt x="664" y="145"/>
                </a:lnTo>
                <a:lnTo>
                  <a:pt x="664" y="147"/>
                </a:lnTo>
                <a:lnTo>
                  <a:pt x="664" y="147"/>
                </a:lnTo>
                <a:lnTo>
                  <a:pt x="676" y="154"/>
                </a:lnTo>
                <a:lnTo>
                  <a:pt x="682" y="158"/>
                </a:lnTo>
                <a:lnTo>
                  <a:pt x="684" y="160"/>
                </a:lnTo>
                <a:lnTo>
                  <a:pt x="684" y="162"/>
                </a:lnTo>
                <a:lnTo>
                  <a:pt x="684" y="162"/>
                </a:lnTo>
                <a:lnTo>
                  <a:pt x="684" y="164"/>
                </a:lnTo>
                <a:lnTo>
                  <a:pt x="688" y="166"/>
                </a:lnTo>
                <a:lnTo>
                  <a:pt x="698" y="170"/>
                </a:lnTo>
                <a:lnTo>
                  <a:pt x="711" y="172"/>
                </a:lnTo>
                <a:lnTo>
                  <a:pt x="715" y="172"/>
                </a:lnTo>
                <a:lnTo>
                  <a:pt x="717" y="172"/>
                </a:lnTo>
                <a:lnTo>
                  <a:pt x="717" y="172"/>
                </a:lnTo>
                <a:lnTo>
                  <a:pt x="721" y="168"/>
                </a:lnTo>
                <a:lnTo>
                  <a:pt x="725" y="168"/>
                </a:lnTo>
                <a:lnTo>
                  <a:pt x="737" y="170"/>
                </a:lnTo>
                <a:lnTo>
                  <a:pt x="737" y="170"/>
                </a:lnTo>
                <a:lnTo>
                  <a:pt x="739" y="172"/>
                </a:lnTo>
                <a:lnTo>
                  <a:pt x="741" y="170"/>
                </a:lnTo>
                <a:lnTo>
                  <a:pt x="745" y="162"/>
                </a:lnTo>
                <a:lnTo>
                  <a:pt x="747" y="156"/>
                </a:lnTo>
                <a:lnTo>
                  <a:pt x="749" y="154"/>
                </a:lnTo>
                <a:lnTo>
                  <a:pt x="751" y="156"/>
                </a:lnTo>
                <a:lnTo>
                  <a:pt x="751" y="156"/>
                </a:lnTo>
                <a:lnTo>
                  <a:pt x="754" y="156"/>
                </a:lnTo>
                <a:lnTo>
                  <a:pt x="756" y="156"/>
                </a:lnTo>
                <a:lnTo>
                  <a:pt x="758" y="152"/>
                </a:lnTo>
                <a:lnTo>
                  <a:pt x="760" y="147"/>
                </a:lnTo>
                <a:lnTo>
                  <a:pt x="766" y="143"/>
                </a:lnTo>
                <a:lnTo>
                  <a:pt x="766" y="143"/>
                </a:lnTo>
                <a:lnTo>
                  <a:pt x="780" y="139"/>
                </a:lnTo>
                <a:lnTo>
                  <a:pt x="786" y="137"/>
                </a:lnTo>
                <a:lnTo>
                  <a:pt x="790" y="135"/>
                </a:lnTo>
                <a:lnTo>
                  <a:pt x="790" y="135"/>
                </a:lnTo>
                <a:lnTo>
                  <a:pt x="790" y="131"/>
                </a:lnTo>
                <a:lnTo>
                  <a:pt x="788" y="129"/>
                </a:lnTo>
                <a:lnTo>
                  <a:pt x="782" y="127"/>
                </a:lnTo>
                <a:lnTo>
                  <a:pt x="776" y="127"/>
                </a:lnTo>
                <a:lnTo>
                  <a:pt x="776" y="127"/>
                </a:lnTo>
                <a:lnTo>
                  <a:pt x="768" y="127"/>
                </a:lnTo>
                <a:lnTo>
                  <a:pt x="764" y="127"/>
                </a:lnTo>
                <a:lnTo>
                  <a:pt x="762" y="123"/>
                </a:lnTo>
                <a:lnTo>
                  <a:pt x="762" y="119"/>
                </a:lnTo>
                <a:lnTo>
                  <a:pt x="762" y="119"/>
                </a:lnTo>
                <a:lnTo>
                  <a:pt x="764" y="117"/>
                </a:lnTo>
                <a:lnTo>
                  <a:pt x="762" y="115"/>
                </a:lnTo>
                <a:lnTo>
                  <a:pt x="760" y="111"/>
                </a:lnTo>
                <a:lnTo>
                  <a:pt x="756" y="109"/>
                </a:lnTo>
                <a:lnTo>
                  <a:pt x="756" y="107"/>
                </a:lnTo>
                <a:lnTo>
                  <a:pt x="756" y="105"/>
                </a:lnTo>
                <a:lnTo>
                  <a:pt x="756" y="105"/>
                </a:lnTo>
                <a:lnTo>
                  <a:pt x="758" y="103"/>
                </a:lnTo>
                <a:lnTo>
                  <a:pt x="758" y="100"/>
                </a:lnTo>
                <a:lnTo>
                  <a:pt x="754" y="98"/>
                </a:lnTo>
                <a:lnTo>
                  <a:pt x="747" y="98"/>
                </a:lnTo>
                <a:lnTo>
                  <a:pt x="745" y="100"/>
                </a:lnTo>
                <a:lnTo>
                  <a:pt x="745" y="103"/>
                </a:lnTo>
                <a:lnTo>
                  <a:pt x="745" y="103"/>
                </a:lnTo>
                <a:lnTo>
                  <a:pt x="745" y="105"/>
                </a:lnTo>
                <a:lnTo>
                  <a:pt x="745" y="105"/>
                </a:lnTo>
                <a:lnTo>
                  <a:pt x="741" y="105"/>
                </a:lnTo>
                <a:lnTo>
                  <a:pt x="735" y="100"/>
                </a:lnTo>
                <a:lnTo>
                  <a:pt x="733" y="96"/>
                </a:lnTo>
                <a:lnTo>
                  <a:pt x="733" y="96"/>
                </a:lnTo>
                <a:lnTo>
                  <a:pt x="731" y="94"/>
                </a:lnTo>
                <a:lnTo>
                  <a:pt x="727" y="90"/>
                </a:lnTo>
                <a:lnTo>
                  <a:pt x="717" y="86"/>
                </a:lnTo>
                <a:lnTo>
                  <a:pt x="702" y="80"/>
                </a:lnTo>
                <a:lnTo>
                  <a:pt x="688" y="72"/>
                </a:lnTo>
                <a:lnTo>
                  <a:pt x="688" y="72"/>
                </a:lnTo>
                <a:lnTo>
                  <a:pt x="682" y="66"/>
                </a:lnTo>
                <a:lnTo>
                  <a:pt x="676" y="64"/>
                </a:lnTo>
                <a:lnTo>
                  <a:pt x="670" y="62"/>
                </a:lnTo>
                <a:lnTo>
                  <a:pt x="666" y="64"/>
                </a:lnTo>
                <a:lnTo>
                  <a:pt x="662" y="66"/>
                </a:lnTo>
                <a:lnTo>
                  <a:pt x="662" y="66"/>
                </a:lnTo>
                <a:lnTo>
                  <a:pt x="664" y="68"/>
                </a:lnTo>
                <a:lnTo>
                  <a:pt x="664" y="68"/>
                </a:lnTo>
                <a:lnTo>
                  <a:pt x="670" y="70"/>
                </a:lnTo>
                <a:lnTo>
                  <a:pt x="672" y="72"/>
                </a:lnTo>
                <a:lnTo>
                  <a:pt x="670" y="74"/>
                </a:lnTo>
                <a:lnTo>
                  <a:pt x="666" y="74"/>
                </a:lnTo>
                <a:lnTo>
                  <a:pt x="666" y="74"/>
                </a:lnTo>
                <a:lnTo>
                  <a:pt x="653" y="74"/>
                </a:lnTo>
                <a:lnTo>
                  <a:pt x="651" y="76"/>
                </a:lnTo>
                <a:lnTo>
                  <a:pt x="651" y="76"/>
                </a:lnTo>
                <a:lnTo>
                  <a:pt x="655" y="80"/>
                </a:lnTo>
                <a:lnTo>
                  <a:pt x="655" y="80"/>
                </a:lnTo>
                <a:lnTo>
                  <a:pt x="662" y="84"/>
                </a:lnTo>
                <a:lnTo>
                  <a:pt x="662" y="84"/>
                </a:lnTo>
                <a:lnTo>
                  <a:pt x="660" y="86"/>
                </a:lnTo>
                <a:lnTo>
                  <a:pt x="643" y="86"/>
                </a:lnTo>
                <a:lnTo>
                  <a:pt x="643" y="86"/>
                </a:lnTo>
                <a:lnTo>
                  <a:pt x="641" y="88"/>
                </a:lnTo>
                <a:lnTo>
                  <a:pt x="639" y="88"/>
                </a:lnTo>
                <a:lnTo>
                  <a:pt x="637" y="94"/>
                </a:lnTo>
                <a:lnTo>
                  <a:pt x="637" y="96"/>
                </a:lnTo>
                <a:lnTo>
                  <a:pt x="639" y="100"/>
                </a:lnTo>
                <a:lnTo>
                  <a:pt x="641" y="103"/>
                </a:lnTo>
                <a:lnTo>
                  <a:pt x="647" y="103"/>
                </a:lnTo>
                <a:lnTo>
                  <a:pt x="647" y="103"/>
                </a:lnTo>
                <a:lnTo>
                  <a:pt x="653" y="105"/>
                </a:lnTo>
                <a:lnTo>
                  <a:pt x="653" y="107"/>
                </a:lnTo>
                <a:lnTo>
                  <a:pt x="651" y="109"/>
                </a:lnTo>
                <a:lnTo>
                  <a:pt x="647" y="111"/>
                </a:lnTo>
                <a:lnTo>
                  <a:pt x="639" y="111"/>
                </a:lnTo>
                <a:lnTo>
                  <a:pt x="639" y="111"/>
                </a:lnTo>
                <a:lnTo>
                  <a:pt x="633" y="109"/>
                </a:lnTo>
                <a:lnTo>
                  <a:pt x="629" y="111"/>
                </a:lnTo>
                <a:lnTo>
                  <a:pt x="629" y="115"/>
                </a:lnTo>
                <a:lnTo>
                  <a:pt x="635" y="117"/>
                </a:lnTo>
                <a:lnTo>
                  <a:pt x="635" y="117"/>
                </a:lnTo>
                <a:close/>
                <a:moveTo>
                  <a:pt x="711" y="54"/>
                </a:moveTo>
                <a:lnTo>
                  <a:pt x="711" y="54"/>
                </a:lnTo>
                <a:lnTo>
                  <a:pt x="717" y="51"/>
                </a:lnTo>
                <a:lnTo>
                  <a:pt x="721" y="51"/>
                </a:lnTo>
                <a:lnTo>
                  <a:pt x="721" y="54"/>
                </a:lnTo>
                <a:lnTo>
                  <a:pt x="719" y="56"/>
                </a:lnTo>
                <a:lnTo>
                  <a:pt x="719" y="56"/>
                </a:lnTo>
                <a:lnTo>
                  <a:pt x="715" y="60"/>
                </a:lnTo>
                <a:lnTo>
                  <a:pt x="715" y="62"/>
                </a:lnTo>
                <a:lnTo>
                  <a:pt x="717" y="62"/>
                </a:lnTo>
                <a:lnTo>
                  <a:pt x="723" y="62"/>
                </a:lnTo>
                <a:lnTo>
                  <a:pt x="723" y="62"/>
                </a:lnTo>
                <a:lnTo>
                  <a:pt x="727" y="62"/>
                </a:lnTo>
                <a:lnTo>
                  <a:pt x="725" y="64"/>
                </a:lnTo>
                <a:lnTo>
                  <a:pt x="721" y="68"/>
                </a:lnTo>
                <a:lnTo>
                  <a:pt x="719" y="72"/>
                </a:lnTo>
                <a:lnTo>
                  <a:pt x="719" y="72"/>
                </a:lnTo>
                <a:lnTo>
                  <a:pt x="719" y="74"/>
                </a:lnTo>
                <a:lnTo>
                  <a:pt x="721" y="74"/>
                </a:lnTo>
                <a:lnTo>
                  <a:pt x="725" y="76"/>
                </a:lnTo>
                <a:lnTo>
                  <a:pt x="729" y="78"/>
                </a:lnTo>
                <a:lnTo>
                  <a:pt x="733" y="80"/>
                </a:lnTo>
                <a:lnTo>
                  <a:pt x="733" y="80"/>
                </a:lnTo>
                <a:lnTo>
                  <a:pt x="733" y="82"/>
                </a:lnTo>
                <a:lnTo>
                  <a:pt x="737" y="84"/>
                </a:lnTo>
                <a:lnTo>
                  <a:pt x="747" y="86"/>
                </a:lnTo>
                <a:lnTo>
                  <a:pt x="760" y="86"/>
                </a:lnTo>
                <a:lnTo>
                  <a:pt x="764" y="84"/>
                </a:lnTo>
                <a:lnTo>
                  <a:pt x="768" y="82"/>
                </a:lnTo>
                <a:lnTo>
                  <a:pt x="768" y="82"/>
                </a:lnTo>
                <a:lnTo>
                  <a:pt x="772" y="78"/>
                </a:lnTo>
                <a:lnTo>
                  <a:pt x="774" y="80"/>
                </a:lnTo>
                <a:lnTo>
                  <a:pt x="772" y="88"/>
                </a:lnTo>
                <a:lnTo>
                  <a:pt x="772" y="88"/>
                </a:lnTo>
                <a:lnTo>
                  <a:pt x="774" y="90"/>
                </a:lnTo>
                <a:lnTo>
                  <a:pt x="778" y="92"/>
                </a:lnTo>
                <a:lnTo>
                  <a:pt x="792" y="94"/>
                </a:lnTo>
                <a:lnTo>
                  <a:pt x="805" y="94"/>
                </a:lnTo>
                <a:lnTo>
                  <a:pt x="811" y="94"/>
                </a:lnTo>
                <a:lnTo>
                  <a:pt x="813" y="92"/>
                </a:lnTo>
                <a:lnTo>
                  <a:pt x="813" y="92"/>
                </a:lnTo>
                <a:lnTo>
                  <a:pt x="815" y="88"/>
                </a:lnTo>
                <a:lnTo>
                  <a:pt x="817" y="88"/>
                </a:lnTo>
                <a:lnTo>
                  <a:pt x="827" y="90"/>
                </a:lnTo>
                <a:lnTo>
                  <a:pt x="827" y="90"/>
                </a:lnTo>
                <a:lnTo>
                  <a:pt x="837" y="90"/>
                </a:lnTo>
                <a:lnTo>
                  <a:pt x="852" y="86"/>
                </a:lnTo>
                <a:lnTo>
                  <a:pt x="866" y="82"/>
                </a:lnTo>
                <a:lnTo>
                  <a:pt x="870" y="78"/>
                </a:lnTo>
                <a:lnTo>
                  <a:pt x="872" y="76"/>
                </a:lnTo>
                <a:lnTo>
                  <a:pt x="872" y="76"/>
                </a:lnTo>
                <a:lnTo>
                  <a:pt x="872" y="74"/>
                </a:lnTo>
                <a:lnTo>
                  <a:pt x="874" y="74"/>
                </a:lnTo>
                <a:lnTo>
                  <a:pt x="876" y="76"/>
                </a:lnTo>
                <a:lnTo>
                  <a:pt x="878" y="82"/>
                </a:lnTo>
                <a:lnTo>
                  <a:pt x="876" y="84"/>
                </a:lnTo>
                <a:lnTo>
                  <a:pt x="872" y="88"/>
                </a:lnTo>
                <a:lnTo>
                  <a:pt x="872" y="88"/>
                </a:lnTo>
                <a:lnTo>
                  <a:pt x="862" y="92"/>
                </a:lnTo>
                <a:lnTo>
                  <a:pt x="850" y="94"/>
                </a:lnTo>
                <a:lnTo>
                  <a:pt x="835" y="96"/>
                </a:lnTo>
                <a:lnTo>
                  <a:pt x="825" y="98"/>
                </a:lnTo>
                <a:lnTo>
                  <a:pt x="825" y="98"/>
                </a:lnTo>
                <a:lnTo>
                  <a:pt x="823" y="98"/>
                </a:lnTo>
                <a:lnTo>
                  <a:pt x="823" y="100"/>
                </a:lnTo>
                <a:lnTo>
                  <a:pt x="827" y="105"/>
                </a:lnTo>
                <a:lnTo>
                  <a:pt x="843" y="117"/>
                </a:lnTo>
                <a:lnTo>
                  <a:pt x="843" y="117"/>
                </a:lnTo>
                <a:lnTo>
                  <a:pt x="845" y="119"/>
                </a:lnTo>
                <a:lnTo>
                  <a:pt x="845" y="121"/>
                </a:lnTo>
                <a:lnTo>
                  <a:pt x="839" y="121"/>
                </a:lnTo>
                <a:lnTo>
                  <a:pt x="829" y="117"/>
                </a:lnTo>
                <a:lnTo>
                  <a:pt x="819" y="111"/>
                </a:lnTo>
                <a:lnTo>
                  <a:pt x="819" y="111"/>
                </a:lnTo>
                <a:lnTo>
                  <a:pt x="815" y="107"/>
                </a:lnTo>
                <a:lnTo>
                  <a:pt x="811" y="105"/>
                </a:lnTo>
                <a:lnTo>
                  <a:pt x="798" y="100"/>
                </a:lnTo>
                <a:lnTo>
                  <a:pt x="786" y="100"/>
                </a:lnTo>
                <a:lnTo>
                  <a:pt x="776" y="100"/>
                </a:lnTo>
                <a:lnTo>
                  <a:pt x="776" y="100"/>
                </a:lnTo>
                <a:lnTo>
                  <a:pt x="772" y="100"/>
                </a:lnTo>
                <a:lnTo>
                  <a:pt x="770" y="105"/>
                </a:lnTo>
                <a:lnTo>
                  <a:pt x="768" y="111"/>
                </a:lnTo>
                <a:lnTo>
                  <a:pt x="770" y="119"/>
                </a:lnTo>
                <a:lnTo>
                  <a:pt x="774" y="121"/>
                </a:lnTo>
                <a:lnTo>
                  <a:pt x="776" y="123"/>
                </a:lnTo>
                <a:lnTo>
                  <a:pt x="776" y="123"/>
                </a:lnTo>
                <a:lnTo>
                  <a:pt x="782" y="123"/>
                </a:lnTo>
                <a:lnTo>
                  <a:pt x="788" y="127"/>
                </a:lnTo>
                <a:lnTo>
                  <a:pt x="796" y="131"/>
                </a:lnTo>
                <a:lnTo>
                  <a:pt x="803" y="139"/>
                </a:lnTo>
                <a:lnTo>
                  <a:pt x="803" y="139"/>
                </a:lnTo>
                <a:lnTo>
                  <a:pt x="807" y="145"/>
                </a:lnTo>
                <a:lnTo>
                  <a:pt x="811" y="147"/>
                </a:lnTo>
                <a:lnTo>
                  <a:pt x="819" y="152"/>
                </a:lnTo>
                <a:lnTo>
                  <a:pt x="827" y="154"/>
                </a:lnTo>
                <a:lnTo>
                  <a:pt x="829" y="156"/>
                </a:lnTo>
                <a:lnTo>
                  <a:pt x="829" y="158"/>
                </a:lnTo>
                <a:lnTo>
                  <a:pt x="829" y="158"/>
                </a:lnTo>
                <a:lnTo>
                  <a:pt x="829" y="160"/>
                </a:lnTo>
                <a:lnTo>
                  <a:pt x="825" y="160"/>
                </a:lnTo>
                <a:lnTo>
                  <a:pt x="817" y="158"/>
                </a:lnTo>
                <a:lnTo>
                  <a:pt x="792" y="150"/>
                </a:lnTo>
                <a:lnTo>
                  <a:pt x="792" y="150"/>
                </a:lnTo>
                <a:lnTo>
                  <a:pt x="780" y="150"/>
                </a:lnTo>
                <a:lnTo>
                  <a:pt x="768" y="154"/>
                </a:lnTo>
                <a:lnTo>
                  <a:pt x="760" y="160"/>
                </a:lnTo>
                <a:lnTo>
                  <a:pt x="756" y="162"/>
                </a:lnTo>
                <a:lnTo>
                  <a:pt x="756" y="166"/>
                </a:lnTo>
                <a:lnTo>
                  <a:pt x="756" y="166"/>
                </a:lnTo>
                <a:lnTo>
                  <a:pt x="756" y="170"/>
                </a:lnTo>
                <a:lnTo>
                  <a:pt x="758" y="172"/>
                </a:lnTo>
                <a:lnTo>
                  <a:pt x="768" y="174"/>
                </a:lnTo>
                <a:lnTo>
                  <a:pt x="778" y="172"/>
                </a:lnTo>
                <a:lnTo>
                  <a:pt x="788" y="168"/>
                </a:lnTo>
                <a:lnTo>
                  <a:pt x="788" y="168"/>
                </a:lnTo>
                <a:lnTo>
                  <a:pt x="796" y="164"/>
                </a:lnTo>
                <a:lnTo>
                  <a:pt x="796" y="164"/>
                </a:lnTo>
                <a:lnTo>
                  <a:pt x="794" y="166"/>
                </a:lnTo>
                <a:lnTo>
                  <a:pt x="786" y="176"/>
                </a:lnTo>
                <a:lnTo>
                  <a:pt x="786" y="176"/>
                </a:lnTo>
                <a:lnTo>
                  <a:pt x="784" y="178"/>
                </a:lnTo>
                <a:lnTo>
                  <a:pt x="786" y="180"/>
                </a:lnTo>
                <a:lnTo>
                  <a:pt x="792" y="184"/>
                </a:lnTo>
                <a:lnTo>
                  <a:pt x="798" y="190"/>
                </a:lnTo>
                <a:lnTo>
                  <a:pt x="800" y="192"/>
                </a:lnTo>
                <a:lnTo>
                  <a:pt x="803" y="194"/>
                </a:lnTo>
                <a:lnTo>
                  <a:pt x="803" y="194"/>
                </a:lnTo>
                <a:lnTo>
                  <a:pt x="803" y="199"/>
                </a:lnTo>
                <a:lnTo>
                  <a:pt x="800" y="199"/>
                </a:lnTo>
                <a:lnTo>
                  <a:pt x="794" y="201"/>
                </a:lnTo>
                <a:lnTo>
                  <a:pt x="786" y="199"/>
                </a:lnTo>
                <a:lnTo>
                  <a:pt x="784" y="192"/>
                </a:lnTo>
                <a:lnTo>
                  <a:pt x="784" y="192"/>
                </a:lnTo>
                <a:lnTo>
                  <a:pt x="782" y="188"/>
                </a:lnTo>
                <a:lnTo>
                  <a:pt x="776" y="184"/>
                </a:lnTo>
                <a:lnTo>
                  <a:pt x="770" y="180"/>
                </a:lnTo>
                <a:lnTo>
                  <a:pt x="760" y="180"/>
                </a:lnTo>
                <a:lnTo>
                  <a:pt x="760" y="180"/>
                </a:lnTo>
                <a:lnTo>
                  <a:pt x="754" y="182"/>
                </a:lnTo>
                <a:lnTo>
                  <a:pt x="751" y="182"/>
                </a:lnTo>
                <a:lnTo>
                  <a:pt x="749" y="184"/>
                </a:lnTo>
                <a:lnTo>
                  <a:pt x="747" y="188"/>
                </a:lnTo>
                <a:lnTo>
                  <a:pt x="751" y="192"/>
                </a:lnTo>
                <a:lnTo>
                  <a:pt x="758" y="194"/>
                </a:lnTo>
                <a:lnTo>
                  <a:pt x="758" y="194"/>
                </a:lnTo>
                <a:lnTo>
                  <a:pt x="764" y="197"/>
                </a:lnTo>
                <a:lnTo>
                  <a:pt x="766" y="201"/>
                </a:lnTo>
                <a:lnTo>
                  <a:pt x="764" y="203"/>
                </a:lnTo>
                <a:lnTo>
                  <a:pt x="758" y="203"/>
                </a:lnTo>
                <a:lnTo>
                  <a:pt x="758" y="203"/>
                </a:lnTo>
                <a:lnTo>
                  <a:pt x="745" y="205"/>
                </a:lnTo>
                <a:lnTo>
                  <a:pt x="735" y="209"/>
                </a:lnTo>
                <a:lnTo>
                  <a:pt x="727" y="213"/>
                </a:lnTo>
                <a:lnTo>
                  <a:pt x="727" y="215"/>
                </a:lnTo>
                <a:lnTo>
                  <a:pt x="727" y="219"/>
                </a:lnTo>
                <a:lnTo>
                  <a:pt x="727" y="219"/>
                </a:lnTo>
                <a:lnTo>
                  <a:pt x="733" y="221"/>
                </a:lnTo>
                <a:lnTo>
                  <a:pt x="737" y="221"/>
                </a:lnTo>
                <a:lnTo>
                  <a:pt x="751" y="223"/>
                </a:lnTo>
                <a:lnTo>
                  <a:pt x="766" y="221"/>
                </a:lnTo>
                <a:lnTo>
                  <a:pt x="772" y="223"/>
                </a:lnTo>
                <a:lnTo>
                  <a:pt x="774" y="223"/>
                </a:lnTo>
                <a:lnTo>
                  <a:pt x="774" y="223"/>
                </a:lnTo>
                <a:lnTo>
                  <a:pt x="780" y="227"/>
                </a:lnTo>
                <a:lnTo>
                  <a:pt x="788" y="229"/>
                </a:lnTo>
                <a:lnTo>
                  <a:pt x="794" y="227"/>
                </a:lnTo>
                <a:lnTo>
                  <a:pt x="798" y="225"/>
                </a:lnTo>
                <a:lnTo>
                  <a:pt x="798" y="225"/>
                </a:lnTo>
                <a:lnTo>
                  <a:pt x="803" y="221"/>
                </a:lnTo>
                <a:lnTo>
                  <a:pt x="811" y="221"/>
                </a:lnTo>
                <a:lnTo>
                  <a:pt x="827" y="221"/>
                </a:lnTo>
                <a:lnTo>
                  <a:pt x="827" y="221"/>
                </a:lnTo>
                <a:lnTo>
                  <a:pt x="841" y="223"/>
                </a:lnTo>
                <a:lnTo>
                  <a:pt x="850" y="229"/>
                </a:lnTo>
                <a:lnTo>
                  <a:pt x="850" y="229"/>
                </a:lnTo>
                <a:lnTo>
                  <a:pt x="854" y="231"/>
                </a:lnTo>
                <a:lnTo>
                  <a:pt x="860" y="231"/>
                </a:lnTo>
                <a:lnTo>
                  <a:pt x="866" y="229"/>
                </a:lnTo>
                <a:lnTo>
                  <a:pt x="872" y="227"/>
                </a:lnTo>
                <a:lnTo>
                  <a:pt x="872" y="227"/>
                </a:lnTo>
                <a:lnTo>
                  <a:pt x="878" y="223"/>
                </a:lnTo>
                <a:lnTo>
                  <a:pt x="886" y="221"/>
                </a:lnTo>
                <a:lnTo>
                  <a:pt x="886" y="221"/>
                </a:lnTo>
                <a:lnTo>
                  <a:pt x="892" y="221"/>
                </a:lnTo>
                <a:lnTo>
                  <a:pt x="894" y="217"/>
                </a:lnTo>
                <a:lnTo>
                  <a:pt x="896" y="213"/>
                </a:lnTo>
                <a:lnTo>
                  <a:pt x="894" y="209"/>
                </a:lnTo>
                <a:lnTo>
                  <a:pt x="894" y="209"/>
                </a:lnTo>
                <a:lnTo>
                  <a:pt x="892" y="207"/>
                </a:lnTo>
                <a:lnTo>
                  <a:pt x="888" y="207"/>
                </a:lnTo>
                <a:lnTo>
                  <a:pt x="884" y="209"/>
                </a:lnTo>
                <a:lnTo>
                  <a:pt x="880" y="211"/>
                </a:lnTo>
                <a:lnTo>
                  <a:pt x="878" y="211"/>
                </a:lnTo>
                <a:lnTo>
                  <a:pt x="876" y="209"/>
                </a:lnTo>
                <a:lnTo>
                  <a:pt x="876" y="209"/>
                </a:lnTo>
                <a:lnTo>
                  <a:pt x="874" y="205"/>
                </a:lnTo>
                <a:lnTo>
                  <a:pt x="868" y="203"/>
                </a:lnTo>
                <a:lnTo>
                  <a:pt x="860" y="203"/>
                </a:lnTo>
                <a:lnTo>
                  <a:pt x="847" y="203"/>
                </a:lnTo>
                <a:lnTo>
                  <a:pt x="847" y="203"/>
                </a:lnTo>
                <a:lnTo>
                  <a:pt x="841" y="203"/>
                </a:lnTo>
                <a:lnTo>
                  <a:pt x="839" y="203"/>
                </a:lnTo>
                <a:lnTo>
                  <a:pt x="837" y="201"/>
                </a:lnTo>
                <a:lnTo>
                  <a:pt x="837" y="199"/>
                </a:lnTo>
                <a:lnTo>
                  <a:pt x="841" y="194"/>
                </a:lnTo>
                <a:lnTo>
                  <a:pt x="843" y="194"/>
                </a:lnTo>
                <a:lnTo>
                  <a:pt x="847" y="194"/>
                </a:lnTo>
                <a:lnTo>
                  <a:pt x="847" y="194"/>
                </a:lnTo>
                <a:lnTo>
                  <a:pt x="856" y="197"/>
                </a:lnTo>
                <a:lnTo>
                  <a:pt x="866" y="197"/>
                </a:lnTo>
                <a:lnTo>
                  <a:pt x="884" y="192"/>
                </a:lnTo>
                <a:lnTo>
                  <a:pt x="884" y="192"/>
                </a:lnTo>
                <a:lnTo>
                  <a:pt x="890" y="190"/>
                </a:lnTo>
                <a:lnTo>
                  <a:pt x="890" y="186"/>
                </a:lnTo>
                <a:lnTo>
                  <a:pt x="888" y="182"/>
                </a:lnTo>
                <a:lnTo>
                  <a:pt x="886" y="180"/>
                </a:lnTo>
                <a:lnTo>
                  <a:pt x="886" y="180"/>
                </a:lnTo>
                <a:lnTo>
                  <a:pt x="888" y="178"/>
                </a:lnTo>
                <a:lnTo>
                  <a:pt x="890" y="176"/>
                </a:lnTo>
                <a:lnTo>
                  <a:pt x="896" y="176"/>
                </a:lnTo>
                <a:lnTo>
                  <a:pt x="913" y="178"/>
                </a:lnTo>
                <a:lnTo>
                  <a:pt x="913" y="178"/>
                </a:lnTo>
                <a:lnTo>
                  <a:pt x="917" y="176"/>
                </a:lnTo>
                <a:lnTo>
                  <a:pt x="923" y="174"/>
                </a:lnTo>
                <a:lnTo>
                  <a:pt x="931" y="166"/>
                </a:lnTo>
                <a:lnTo>
                  <a:pt x="939" y="158"/>
                </a:lnTo>
                <a:lnTo>
                  <a:pt x="941" y="147"/>
                </a:lnTo>
                <a:lnTo>
                  <a:pt x="941" y="147"/>
                </a:lnTo>
                <a:lnTo>
                  <a:pt x="941" y="143"/>
                </a:lnTo>
                <a:lnTo>
                  <a:pt x="937" y="141"/>
                </a:lnTo>
                <a:lnTo>
                  <a:pt x="927" y="139"/>
                </a:lnTo>
                <a:lnTo>
                  <a:pt x="905" y="139"/>
                </a:lnTo>
                <a:lnTo>
                  <a:pt x="905" y="139"/>
                </a:lnTo>
                <a:lnTo>
                  <a:pt x="901" y="139"/>
                </a:lnTo>
                <a:lnTo>
                  <a:pt x="901" y="137"/>
                </a:lnTo>
                <a:lnTo>
                  <a:pt x="907" y="135"/>
                </a:lnTo>
                <a:lnTo>
                  <a:pt x="919" y="131"/>
                </a:lnTo>
                <a:lnTo>
                  <a:pt x="935" y="131"/>
                </a:lnTo>
                <a:lnTo>
                  <a:pt x="935" y="131"/>
                </a:lnTo>
                <a:lnTo>
                  <a:pt x="943" y="131"/>
                </a:lnTo>
                <a:lnTo>
                  <a:pt x="948" y="131"/>
                </a:lnTo>
                <a:lnTo>
                  <a:pt x="952" y="129"/>
                </a:lnTo>
                <a:lnTo>
                  <a:pt x="952" y="127"/>
                </a:lnTo>
                <a:lnTo>
                  <a:pt x="952" y="121"/>
                </a:lnTo>
                <a:lnTo>
                  <a:pt x="954" y="117"/>
                </a:lnTo>
                <a:lnTo>
                  <a:pt x="954" y="117"/>
                </a:lnTo>
                <a:lnTo>
                  <a:pt x="958" y="117"/>
                </a:lnTo>
                <a:lnTo>
                  <a:pt x="964" y="119"/>
                </a:lnTo>
                <a:lnTo>
                  <a:pt x="972" y="119"/>
                </a:lnTo>
                <a:lnTo>
                  <a:pt x="980" y="119"/>
                </a:lnTo>
                <a:lnTo>
                  <a:pt x="980" y="119"/>
                </a:lnTo>
                <a:lnTo>
                  <a:pt x="984" y="119"/>
                </a:lnTo>
                <a:lnTo>
                  <a:pt x="986" y="117"/>
                </a:lnTo>
                <a:lnTo>
                  <a:pt x="988" y="113"/>
                </a:lnTo>
                <a:lnTo>
                  <a:pt x="988" y="109"/>
                </a:lnTo>
                <a:lnTo>
                  <a:pt x="990" y="107"/>
                </a:lnTo>
                <a:lnTo>
                  <a:pt x="992" y="107"/>
                </a:lnTo>
                <a:lnTo>
                  <a:pt x="992" y="107"/>
                </a:lnTo>
                <a:lnTo>
                  <a:pt x="999" y="105"/>
                </a:lnTo>
                <a:lnTo>
                  <a:pt x="1007" y="100"/>
                </a:lnTo>
                <a:lnTo>
                  <a:pt x="1037" y="84"/>
                </a:lnTo>
                <a:lnTo>
                  <a:pt x="1037" y="84"/>
                </a:lnTo>
                <a:lnTo>
                  <a:pt x="1056" y="74"/>
                </a:lnTo>
                <a:lnTo>
                  <a:pt x="1070" y="70"/>
                </a:lnTo>
                <a:lnTo>
                  <a:pt x="1080" y="68"/>
                </a:lnTo>
                <a:lnTo>
                  <a:pt x="1082" y="66"/>
                </a:lnTo>
                <a:lnTo>
                  <a:pt x="1084" y="62"/>
                </a:lnTo>
                <a:lnTo>
                  <a:pt x="1084" y="62"/>
                </a:lnTo>
                <a:lnTo>
                  <a:pt x="1082" y="60"/>
                </a:lnTo>
                <a:lnTo>
                  <a:pt x="1078" y="60"/>
                </a:lnTo>
                <a:lnTo>
                  <a:pt x="1066" y="60"/>
                </a:lnTo>
                <a:lnTo>
                  <a:pt x="1052" y="60"/>
                </a:lnTo>
                <a:lnTo>
                  <a:pt x="1041" y="60"/>
                </a:lnTo>
                <a:lnTo>
                  <a:pt x="1041" y="60"/>
                </a:lnTo>
                <a:lnTo>
                  <a:pt x="1041" y="60"/>
                </a:lnTo>
                <a:lnTo>
                  <a:pt x="1044" y="58"/>
                </a:lnTo>
                <a:lnTo>
                  <a:pt x="1054" y="56"/>
                </a:lnTo>
                <a:lnTo>
                  <a:pt x="1066" y="51"/>
                </a:lnTo>
                <a:lnTo>
                  <a:pt x="1076" y="51"/>
                </a:lnTo>
                <a:lnTo>
                  <a:pt x="1076" y="51"/>
                </a:lnTo>
                <a:lnTo>
                  <a:pt x="1082" y="54"/>
                </a:lnTo>
                <a:lnTo>
                  <a:pt x="1090" y="51"/>
                </a:lnTo>
                <a:lnTo>
                  <a:pt x="1103" y="47"/>
                </a:lnTo>
                <a:lnTo>
                  <a:pt x="1119" y="39"/>
                </a:lnTo>
                <a:lnTo>
                  <a:pt x="1119" y="39"/>
                </a:lnTo>
                <a:lnTo>
                  <a:pt x="1131" y="31"/>
                </a:lnTo>
                <a:lnTo>
                  <a:pt x="1133" y="29"/>
                </a:lnTo>
                <a:lnTo>
                  <a:pt x="1133" y="27"/>
                </a:lnTo>
                <a:lnTo>
                  <a:pt x="1129" y="25"/>
                </a:lnTo>
                <a:lnTo>
                  <a:pt x="1121" y="25"/>
                </a:lnTo>
                <a:lnTo>
                  <a:pt x="1121" y="25"/>
                </a:lnTo>
                <a:lnTo>
                  <a:pt x="1115" y="25"/>
                </a:lnTo>
                <a:lnTo>
                  <a:pt x="1107" y="25"/>
                </a:lnTo>
                <a:lnTo>
                  <a:pt x="1103" y="21"/>
                </a:lnTo>
                <a:lnTo>
                  <a:pt x="1101" y="17"/>
                </a:lnTo>
                <a:lnTo>
                  <a:pt x="1101" y="17"/>
                </a:lnTo>
                <a:lnTo>
                  <a:pt x="1101" y="15"/>
                </a:lnTo>
                <a:lnTo>
                  <a:pt x="1099" y="13"/>
                </a:lnTo>
                <a:lnTo>
                  <a:pt x="1093" y="13"/>
                </a:lnTo>
                <a:lnTo>
                  <a:pt x="1086" y="13"/>
                </a:lnTo>
                <a:lnTo>
                  <a:pt x="1084" y="13"/>
                </a:lnTo>
                <a:lnTo>
                  <a:pt x="1084" y="13"/>
                </a:lnTo>
                <a:lnTo>
                  <a:pt x="1080" y="11"/>
                </a:lnTo>
                <a:lnTo>
                  <a:pt x="1074" y="11"/>
                </a:lnTo>
                <a:lnTo>
                  <a:pt x="1064" y="13"/>
                </a:lnTo>
                <a:lnTo>
                  <a:pt x="1052" y="17"/>
                </a:lnTo>
                <a:lnTo>
                  <a:pt x="1052" y="17"/>
                </a:lnTo>
                <a:lnTo>
                  <a:pt x="1046" y="19"/>
                </a:lnTo>
                <a:lnTo>
                  <a:pt x="1046" y="17"/>
                </a:lnTo>
                <a:lnTo>
                  <a:pt x="1046" y="15"/>
                </a:lnTo>
                <a:lnTo>
                  <a:pt x="1052" y="11"/>
                </a:lnTo>
                <a:lnTo>
                  <a:pt x="1058" y="7"/>
                </a:lnTo>
                <a:lnTo>
                  <a:pt x="1058" y="7"/>
                </a:lnTo>
                <a:lnTo>
                  <a:pt x="1058" y="7"/>
                </a:lnTo>
                <a:lnTo>
                  <a:pt x="1054" y="7"/>
                </a:lnTo>
                <a:lnTo>
                  <a:pt x="1039" y="7"/>
                </a:lnTo>
                <a:lnTo>
                  <a:pt x="1021" y="4"/>
                </a:lnTo>
                <a:lnTo>
                  <a:pt x="1013" y="4"/>
                </a:lnTo>
                <a:lnTo>
                  <a:pt x="1009" y="2"/>
                </a:lnTo>
                <a:lnTo>
                  <a:pt x="1009" y="2"/>
                </a:lnTo>
                <a:lnTo>
                  <a:pt x="1005" y="0"/>
                </a:lnTo>
                <a:lnTo>
                  <a:pt x="1003" y="0"/>
                </a:lnTo>
                <a:lnTo>
                  <a:pt x="997" y="2"/>
                </a:lnTo>
                <a:lnTo>
                  <a:pt x="988" y="7"/>
                </a:lnTo>
                <a:lnTo>
                  <a:pt x="986" y="7"/>
                </a:lnTo>
                <a:lnTo>
                  <a:pt x="984" y="4"/>
                </a:lnTo>
                <a:lnTo>
                  <a:pt x="984" y="4"/>
                </a:lnTo>
                <a:lnTo>
                  <a:pt x="980" y="2"/>
                </a:lnTo>
                <a:lnTo>
                  <a:pt x="976" y="0"/>
                </a:lnTo>
                <a:lnTo>
                  <a:pt x="968" y="0"/>
                </a:lnTo>
                <a:lnTo>
                  <a:pt x="960" y="4"/>
                </a:lnTo>
                <a:lnTo>
                  <a:pt x="960" y="7"/>
                </a:lnTo>
                <a:lnTo>
                  <a:pt x="960" y="9"/>
                </a:lnTo>
                <a:lnTo>
                  <a:pt x="960" y="9"/>
                </a:lnTo>
                <a:lnTo>
                  <a:pt x="960" y="11"/>
                </a:lnTo>
                <a:lnTo>
                  <a:pt x="958" y="13"/>
                </a:lnTo>
                <a:lnTo>
                  <a:pt x="954" y="11"/>
                </a:lnTo>
                <a:lnTo>
                  <a:pt x="948" y="7"/>
                </a:lnTo>
                <a:lnTo>
                  <a:pt x="948" y="7"/>
                </a:lnTo>
                <a:lnTo>
                  <a:pt x="941" y="4"/>
                </a:lnTo>
                <a:lnTo>
                  <a:pt x="933" y="4"/>
                </a:lnTo>
                <a:lnTo>
                  <a:pt x="923" y="7"/>
                </a:lnTo>
                <a:lnTo>
                  <a:pt x="913" y="7"/>
                </a:lnTo>
                <a:lnTo>
                  <a:pt x="913" y="7"/>
                </a:lnTo>
                <a:lnTo>
                  <a:pt x="909" y="7"/>
                </a:lnTo>
                <a:lnTo>
                  <a:pt x="907" y="7"/>
                </a:lnTo>
                <a:lnTo>
                  <a:pt x="903" y="11"/>
                </a:lnTo>
                <a:lnTo>
                  <a:pt x="899" y="13"/>
                </a:lnTo>
                <a:lnTo>
                  <a:pt x="892" y="11"/>
                </a:lnTo>
                <a:lnTo>
                  <a:pt x="892" y="11"/>
                </a:lnTo>
                <a:lnTo>
                  <a:pt x="880" y="9"/>
                </a:lnTo>
                <a:lnTo>
                  <a:pt x="872" y="7"/>
                </a:lnTo>
                <a:lnTo>
                  <a:pt x="866" y="9"/>
                </a:lnTo>
                <a:lnTo>
                  <a:pt x="866" y="9"/>
                </a:lnTo>
                <a:lnTo>
                  <a:pt x="866" y="9"/>
                </a:lnTo>
                <a:lnTo>
                  <a:pt x="866" y="9"/>
                </a:lnTo>
                <a:lnTo>
                  <a:pt x="868" y="11"/>
                </a:lnTo>
                <a:lnTo>
                  <a:pt x="866" y="13"/>
                </a:lnTo>
                <a:lnTo>
                  <a:pt x="864" y="15"/>
                </a:lnTo>
                <a:lnTo>
                  <a:pt x="858" y="13"/>
                </a:lnTo>
                <a:lnTo>
                  <a:pt x="858" y="13"/>
                </a:lnTo>
                <a:lnTo>
                  <a:pt x="854" y="13"/>
                </a:lnTo>
                <a:lnTo>
                  <a:pt x="852" y="15"/>
                </a:lnTo>
                <a:lnTo>
                  <a:pt x="850" y="17"/>
                </a:lnTo>
                <a:lnTo>
                  <a:pt x="850" y="21"/>
                </a:lnTo>
                <a:lnTo>
                  <a:pt x="850" y="21"/>
                </a:lnTo>
                <a:lnTo>
                  <a:pt x="850" y="23"/>
                </a:lnTo>
                <a:lnTo>
                  <a:pt x="847" y="23"/>
                </a:lnTo>
                <a:lnTo>
                  <a:pt x="839" y="23"/>
                </a:lnTo>
                <a:lnTo>
                  <a:pt x="831" y="23"/>
                </a:lnTo>
                <a:lnTo>
                  <a:pt x="827" y="23"/>
                </a:lnTo>
                <a:lnTo>
                  <a:pt x="827" y="25"/>
                </a:lnTo>
                <a:lnTo>
                  <a:pt x="827" y="25"/>
                </a:lnTo>
                <a:lnTo>
                  <a:pt x="825" y="31"/>
                </a:lnTo>
                <a:lnTo>
                  <a:pt x="821" y="33"/>
                </a:lnTo>
                <a:lnTo>
                  <a:pt x="815" y="33"/>
                </a:lnTo>
                <a:lnTo>
                  <a:pt x="811" y="29"/>
                </a:lnTo>
                <a:lnTo>
                  <a:pt x="811" y="29"/>
                </a:lnTo>
                <a:lnTo>
                  <a:pt x="803" y="27"/>
                </a:lnTo>
                <a:lnTo>
                  <a:pt x="792" y="25"/>
                </a:lnTo>
                <a:lnTo>
                  <a:pt x="786" y="25"/>
                </a:lnTo>
                <a:lnTo>
                  <a:pt x="784" y="25"/>
                </a:lnTo>
                <a:lnTo>
                  <a:pt x="786" y="27"/>
                </a:lnTo>
                <a:lnTo>
                  <a:pt x="786" y="27"/>
                </a:lnTo>
                <a:lnTo>
                  <a:pt x="786" y="29"/>
                </a:lnTo>
                <a:lnTo>
                  <a:pt x="784" y="31"/>
                </a:lnTo>
                <a:lnTo>
                  <a:pt x="778" y="31"/>
                </a:lnTo>
                <a:lnTo>
                  <a:pt x="772" y="33"/>
                </a:lnTo>
                <a:lnTo>
                  <a:pt x="770" y="33"/>
                </a:lnTo>
                <a:lnTo>
                  <a:pt x="772" y="35"/>
                </a:lnTo>
                <a:lnTo>
                  <a:pt x="772" y="35"/>
                </a:lnTo>
                <a:lnTo>
                  <a:pt x="774" y="37"/>
                </a:lnTo>
                <a:lnTo>
                  <a:pt x="774" y="39"/>
                </a:lnTo>
                <a:lnTo>
                  <a:pt x="770" y="43"/>
                </a:lnTo>
                <a:lnTo>
                  <a:pt x="766" y="43"/>
                </a:lnTo>
                <a:lnTo>
                  <a:pt x="762" y="43"/>
                </a:lnTo>
                <a:lnTo>
                  <a:pt x="762" y="43"/>
                </a:lnTo>
                <a:lnTo>
                  <a:pt x="760" y="39"/>
                </a:lnTo>
                <a:lnTo>
                  <a:pt x="754" y="37"/>
                </a:lnTo>
                <a:lnTo>
                  <a:pt x="747" y="37"/>
                </a:lnTo>
                <a:lnTo>
                  <a:pt x="741" y="39"/>
                </a:lnTo>
                <a:lnTo>
                  <a:pt x="741" y="39"/>
                </a:lnTo>
                <a:lnTo>
                  <a:pt x="733" y="47"/>
                </a:lnTo>
                <a:lnTo>
                  <a:pt x="731" y="49"/>
                </a:lnTo>
                <a:lnTo>
                  <a:pt x="729" y="49"/>
                </a:lnTo>
                <a:lnTo>
                  <a:pt x="729" y="49"/>
                </a:lnTo>
                <a:lnTo>
                  <a:pt x="725" y="47"/>
                </a:lnTo>
                <a:lnTo>
                  <a:pt x="719" y="47"/>
                </a:lnTo>
                <a:lnTo>
                  <a:pt x="709" y="47"/>
                </a:lnTo>
                <a:lnTo>
                  <a:pt x="698" y="51"/>
                </a:lnTo>
                <a:lnTo>
                  <a:pt x="698" y="51"/>
                </a:lnTo>
                <a:lnTo>
                  <a:pt x="694" y="56"/>
                </a:lnTo>
                <a:lnTo>
                  <a:pt x="694" y="56"/>
                </a:lnTo>
                <a:lnTo>
                  <a:pt x="696" y="58"/>
                </a:lnTo>
                <a:lnTo>
                  <a:pt x="702" y="58"/>
                </a:lnTo>
                <a:lnTo>
                  <a:pt x="711" y="54"/>
                </a:lnTo>
                <a:lnTo>
                  <a:pt x="711" y="54"/>
                </a:lnTo>
                <a:close/>
                <a:moveTo>
                  <a:pt x="868" y="607"/>
                </a:moveTo>
                <a:lnTo>
                  <a:pt x="868" y="607"/>
                </a:lnTo>
                <a:lnTo>
                  <a:pt x="870" y="605"/>
                </a:lnTo>
                <a:lnTo>
                  <a:pt x="874" y="599"/>
                </a:lnTo>
                <a:lnTo>
                  <a:pt x="874" y="593"/>
                </a:lnTo>
                <a:lnTo>
                  <a:pt x="872" y="591"/>
                </a:lnTo>
                <a:lnTo>
                  <a:pt x="870" y="591"/>
                </a:lnTo>
                <a:lnTo>
                  <a:pt x="870" y="591"/>
                </a:lnTo>
                <a:lnTo>
                  <a:pt x="866" y="593"/>
                </a:lnTo>
                <a:lnTo>
                  <a:pt x="864" y="595"/>
                </a:lnTo>
                <a:lnTo>
                  <a:pt x="862" y="599"/>
                </a:lnTo>
                <a:lnTo>
                  <a:pt x="864" y="605"/>
                </a:lnTo>
                <a:lnTo>
                  <a:pt x="866" y="607"/>
                </a:lnTo>
                <a:lnTo>
                  <a:pt x="868" y="607"/>
                </a:lnTo>
                <a:lnTo>
                  <a:pt x="868" y="607"/>
                </a:lnTo>
                <a:close/>
                <a:moveTo>
                  <a:pt x="813" y="593"/>
                </a:moveTo>
                <a:lnTo>
                  <a:pt x="813" y="593"/>
                </a:lnTo>
                <a:lnTo>
                  <a:pt x="817" y="595"/>
                </a:lnTo>
                <a:lnTo>
                  <a:pt x="821" y="595"/>
                </a:lnTo>
                <a:lnTo>
                  <a:pt x="829" y="589"/>
                </a:lnTo>
                <a:lnTo>
                  <a:pt x="835" y="583"/>
                </a:lnTo>
                <a:lnTo>
                  <a:pt x="835" y="576"/>
                </a:lnTo>
                <a:lnTo>
                  <a:pt x="835" y="576"/>
                </a:lnTo>
                <a:lnTo>
                  <a:pt x="833" y="576"/>
                </a:lnTo>
                <a:lnTo>
                  <a:pt x="829" y="576"/>
                </a:lnTo>
                <a:lnTo>
                  <a:pt x="819" y="581"/>
                </a:lnTo>
                <a:lnTo>
                  <a:pt x="815" y="583"/>
                </a:lnTo>
                <a:lnTo>
                  <a:pt x="811" y="587"/>
                </a:lnTo>
                <a:lnTo>
                  <a:pt x="811" y="591"/>
                </a:lnTo>
                <a:lnTo>
                  <a:pt x="813" y="593"/>
                </a:lnTo>
                <a:lnTo>
                  <a:pt x="813" y="593"/>
                </a:lnTo>
                <a:close/>
                <a:moveTo>
                  <a:pt x="858" y="558"/>
                </a:moveTo>
                <a:lnTo>
                  <a:pt x="858" y="558"/>
                </a:lnTo>
                <a:lnTo>
                  <a:pt x="858" y="556"/>
                </a:lnTo>
                <a:lnTo>
                  <a:pt x="854" y="554"/>
                </a:lnTo>
                <a:lnTo>
                  <a:pt x="847" y="550"/>
                </a:lnTo>
                <a:lnTo>
                  <a:pt x="841" y="546"/>
                </a:lnTo>
                <a:lnTo>
                  <a:pt x="839" y="544"/>
                </a:lnTo>
                <a:lnTo>
                  <a:pt x="837" y="542"/>
                </a:lnTo>
                <a:lnTo>
                  <a:pt x="837" y="542"/>
                </a:lnTo>
                <a:lnTo>
                  <a:pt x="837" y="540"/>
                </a:lnTo>
                <a:lnTo>
                  <a:pt x="835" y="538"/>
                </a:lnTo>
                <a:lnTo>
                  <a:pt x="827" y="532"/>
                </a:lnTo>
                <a:lnTo>
                  <a:pt x="811" y="525"/>
                </a:lnTo>
                <a:lnTo>
                  <a:pt x="811" y="525"/>
                </a:lnTo>
                <a:lnTo>
                  <a:pt x="798" y="519"/>
                </a:lnTo>
                <a:lnTo>
                  <a:pt x="794" y="517"/>
                </a:lnTo>
                <a:lnTo>
                  <a:pt x="792" y="511"/>
                </a:lnTo>
                <a:lnTo>
                  <a:pt x="792" y="511"/>
                </a:lnTo>
                <a:lnTo>
                  <a:pt x="792" y="509"/>
                </a:lnTo>
                <a:lnTo>
                  <a:pt x="790" y="509"/>
                </a:lnTo>
                <a:lnTo>
                  <a:pt x="786" y="509"/>
                </a:lnTo>
                <a:lnTo>
                  <a:pt x="780" y="513"/>
                </a:lnTo>
                <a:lnTo>
                  <a:pt x="778" y="517"/>
                </a:lnTo>
                <a:lnTo>
                  <a:pt x="778" y="521"/>
                </a:lnTo>
                <a:lnTo>
                  <a:pt x="778" y="521"/>
                </a:lnTo>
                <a:lnTo>
                  <a:pt x="776" y="527"/>
                </a:lnTo>
                <a:lnTo>
                  <a:pt x="774" y="532"/>
                </a:lnTo>
                <a:lnTo>
                  <a:pt x="772" y="536"/>
                </a:lnTo>
                <a:lnTo>
                  <a:pt x="774" y="542"/>
                </a:lnTo>
                <a:lnTo>
                  <a:pt x="774" y="542"/>
                </a:lnTo>
                <a:lnTo>
                  <a:pt x="774" y="546"/>
                </a:lnTo>
                <a:lnTo>
                  <a:pt x="772" y="548"/>
                </a:lnTo>
                <a:lnTo>
                  <a:pt x="768" y="552"/>
                </a:lnTo>
                <a:lnTo>
                  <a:pt x="764" y="556"/>
                </a:lnTo>
                <a:lnTo>
                  <a:pt x="762" y="558"/>
                </a:lnTo>
                <a:lnTo>
                  <a:pt x="762" y="560"/>
                </a:lnTo>
                <a:lnTo>
                  <a:pt x="762" y="560"/>
                </a:lnTo>
                <a:lnTo>
                  <a:pt x="764" y="562"/>
                </a:lnTo>
                <a:lnTo>
                  <a:pt x="768" y="562"/>
                </a:lnTo>
                <a:lnTo>
                  <a:pt x="774" y="560"/>
                </a:lnTo>
                <a:lnTo>
                  <a:pt x="780" y="560"/>
                </a:lnTo>
                <a:lnTo>
                  <a:pt x="780" y="560"/>
                </a:lnTo>
                <a:lnTo>
                  <a:pt x="782" y="560"/>
                </a:lnTo>
                <a:lnTo>
                  <a:pt x="782" y="562"/>
                </a:lnTo>
                <a:lnTo>
                  <a:pt x="782" y="566"/>
                </a:lnTo>
                <a:lnTo>
                  <a:pt x="782" y="568"/>
                </a:lnTo>
                <a:lnTo>
                  <a:pt x="784" y="570"/>
                </a:lnTo>
                <a:lnTo>
                  <a:pt x="786" y="570"/>
                </a:lnTo>
                <a:lnTo>
                  <a:pt x="786" y="570"/>
                </a:lnTo>
                <a:lnTo>
                  <a:pt x="792" y="570"/>
                </a:lnTo>
                <a:lnTo>
                  <a:pt x="800" y="566"/>
                </a:lnTo>
                <a:lnTo>
                  <a:pt x="807" y="562"/>
                </a:lnTo>
                <a:lnTo>
                  <a:pt x="811" y="558"/>
                </a:lnTo>
                <a:lnTo>
                  <a:pt x="811" y="558"/>
                </a:lnTo>
                <a:lnTo>
                  <a:pt x="813" y="554"/>
                </a:lnTo>
                <a:lnTo>
                  <a:pt x="817" y="554"/>
                </a:lnTo>
                <a:lnTo>
                  <a:pt x="823" y="554"/>
                </a:lnTo>
                <a:lnTo>
                  <a:pt x="829" y="558"/>
                </a:lnTo>
                <a:lnTo>
                  <a:pt x="829" y="558"/>
                </a:lnTo>
                <a:lnTo>
                  <a:pt x="837" y="560"/>
                </a:lnTo>
                <a:lnTo>
                  <a:pt x="845" y="562"/>
                </a:lnTo>
                <a:lnTo>
                  <a:pt x="854" y="562"/>
                </a:lnTo>
                <a:lnTo>
                  <a:pt x="856" y="560"/>
                </a:lnTo>
                <a:lnTo>
                  <a:pt x="858" y="558"/>
                </a:lnTo>
                <a:lnTo>
                  <a:pt x="858" y="558"/>
                </a:lnTo>
                <a:close/>
                <a:moveTo>
                  <a:pt x="1062" y="501"/>
                </a:moveTo>
                <a:lnTo>
                  <a:pt x="1062" y="501"/>
                </a:lnTo>
                <a:lnTo>
                  <a:pt x="1066" y="503"/>
                </a:lnTo>
                <a:lnTo>
                  <a:pt x="1070" y="509"/>
                </a:lnTo>
                <a:lnTo>
                  <a:pt x="1074" y="515"/>
                </a:lnTo>
                <a:lnTo>
                  <a:pt x="1082" y="521"/>
                </a:lnTo>
                <a:lnTo>
                  <a:pt x="1082" y="521"/>
                </a:lnTo>
                <a:lnTo>
                  <a:pt x="1088" y="527"/>
                </a:lnTo>
                <a:lnTo>
                  <a:pt x="1093" y="527"/>
                </a:lnTo>
                <a:lnTo>
                  <a:pt x="1097" y="523"/>
                </a:lnTo>
                <a:lnTo>
                  <a:pt x="1097" y="517"/>
                </a:lnTo>
                <a:lnTo>
                  <a:pt x="1097" y="517"/>
                </a:lnTo>
                <a:lnTo>
                  <a:pt x="1099" y="515"/>
                </a:lnTo>
                <a:lnTo>
                  <a:pt x="1101" y="515"/>
                </a:lnTo>
                <a:lnTo>
                  <a:pt x="1105" y="513"/>
                </a:lnTo>
                <a:lnTo>
                  <a:pt x="1109" y="513"/>
                </a:lnTo>
                <a:lnTo>
                  <a:pt x="1111" y="511"/>
                </a:lnTo>
                <a:lnTo>
                  <a:pt x="1111" y="509"/>
                </a:lnTo>
                <a:lnTo>
                  <a:pt x="1111" y="509"/>
                </a:lnTo>
                <a:lnTo>
                  <a:pt x="1113" y="505"/>
                </a:lnTo>
                <a:lnTo>
                  <a:pt x="1117" y="499"/>
                </a:lnTo>
                <a:lnTo>
                  <a:pt x="1123" y="495"/>
                </a:lnTo>
                <a:lnTo>
                  <a:pt x="1129" y="491"/>
                </a:lnTo>
                <a:lnTo>
                  <a:pt x="1129" y="491"/>
                </a:lnTo>
                <a:lnTo>
                  <a:pt x="1131" y="491"/>
                </a:lnTo>
                <a:lnTo>
                  <a:pt x="1131" y="489"/>
                </a:lnTo>
                <a:lnTo>
                  <a:pt x="1127" y="485"/>
                </a:lnTo>
                <a:lnTo>
                  <a:pt x="1121" y="483"/>
                </a:lnTo>
                <a:lnTo>
                  <a:pt x="1113" y="480"/>
                </a:lnTo>
                <a:lnTo>
                  <a:pt x="1113" y="480"/>
                </a:lnTo>
                <a:lnTo>
                  <a:pt x="1107" y="480"/>
                </a:lnTo>
                <a:lnTo>
                  <a:pt x="1103" y="478"/>
                </a:lnTo>
                <a:lnTo>
                  <a:pt x="1103" y="474"/>
                </a:lnTo>
                <a:lnTo>
                  <a:pt x="1101" y="470"/>
                </a:lnTo>
                <a:lnTo>
                  <a:pt x="1101" y="470"/>
                </a:lnTo>
                <a:lnTo>
                  <a:pt x="1099" y="466"/>
                </a:lnTo>
                <a:lnTo>
                  <a:pt x="1090" y="460"/>
                </a:lnTo>
                <a:lnTo>
                  <a:pt x="1082" y="458"/>
                </a:lnTo>
                <a:lnTo>
                  <a:pt x="1076" y="456"/>
                </a:lnTo>
                <a:lnTo>
                  <a:pt x="1076" y="456"/>
                </a:lnTo>
                <a:lnTo>
                  <a:pt x="1072" y="456"/>
                </a:lnTo>
                <a:lnTo>
                  <a:pt x="1064" y="454"/>
                </a:lnTo>
                <a:lnTo>
                  <a:pt x="1058" y="450"/>
                </a:lnTo>
                <a:lnTo>
                  <a:pt x="1052" y="448"/>
                </a:lnTo>
                <a:lnTo>
                  <a:pt x="1052" y="448"/>
                </a:lnTo>
                <a:lnTo>
                  <a:pt x="1046" y="446"/>
                </a:lnTo>
                <a:lnTo>
                  <a:pt x="1039" y="444"/>
                </a:lnTo>
                <a:lnTo>
                  <a:pt x="1033" y="438"/>
                </a:lnTo>
                <a:lnTo>
                  <a:pt x="1033" y="431"/>
                </a:lnTo>
                <a:lnTo>
                  <a:pt x="1033" y="431"/>
                </a:lnTo>
                <a:lnTo>
                  <a:pt x="1033" y="429"/>
                </a:lnTo>
                <a:lnTo>
                  <a:pt x="1035" y="427"/>
                </a:lnTo>
                <a:lnTo>
                  <a:pt x="1041" y="429"/>
                </a:lnTo>
                <a:lnTo>
                  <a:pt x="1048" y="429"/>
                </a:lnTo>
                <a:lnTo>
                  <a:pt x="1050" y="429"/>
                </a:lnTo>
                <a:lnTo>
                  <a:pt x="1052" y="427"/>
                </a:lnTo>
                <a:lnTo>
                  <a:pt x="1052" y="427"/>
                </a:lnTo>
                <a:lnTo>
                  <a:pt x="1052" y="425"/>
                </a:lnTo>
                <a:lnTo>
                  <a:pt x="1052" y="423"/>
                </a:lnTo>
                <a:lnTo>
                  <a:pt x="1046" y="423"/>
                </a:lnTo>
                <a:lnTo>
                  <a:pt x="1039" y="421"/>
                </a:lnTo>
                <a:lnTo>
                  <a:pt x="1037" y="421"/>
                </a:lnTo>
                <a:lnTo>
                  <a:pt x="1035" y="419"/>
                </a:lnTo>
                <a:lnTo>
                  <a:pt x="1035" y="419"/>
                </a:lnTo>
                <a:lnTo>
                  <a:pt x="1037" y="417"/>
                </a:lnTo>
                <a:lnTo>
                  <a:pt x="1037" y="415"/>
                </a:lnTo>
                <a:lnTo>
                  <a:pt x="1044" y="413"/>
                </a:lnTo>
                <a:lnTo>
                  <a:pt x="1044" y="413"/>
                </a:lnTo>
                <a:lnTo>
                  <a:pt x="1046" y="409"/>
                </a:lnTo>
                <a:lnTo>
                  <a:pt x="1044" y="407"/>
                </a:lnTo>
                <a:lnTo>
                  <a:pt x="1037" y="401"/>
                </a:lnTo>
                <a:lnTo>
                  <a:pt x="1037" y="401"/>
                </a:lnTo>
                <a:lnTo>
                  <a:pt x="1033" y="401"/>
                </a:lnTo>
                <a:lnTo>
                  <a:pt x="1031" y="403"/>
                </a:lnTo>
                <a:lnTo>
                  <a:pt x="1029" y="405"/>
                </a:lnTo>
                <a:lnTo>
                  <a:pt x="1027" y="405"/>
                </a:lnTo>
                <a:lnTo>
                  <a:pt x="1027" y="405"/>
                </a:lnTo>
                <a:lnTo>
                  <a:pt x="1025" y="405"/>
                </a:lnTo>
                <a:lnTo>
                  <a:pt x="1025" y="401"/>
                </a:lnTo>
                <a:lnTo>
                  <a:pt x="1029" y="395"/>
                </a:lnTo>
                <a:lnTo>
                  <a:pt x="1029" y="395"/>
                </a:lnTo>
                <a:lnTo>
                  <a:pt x="1029" y="393"/>
                </a:lnTo>
                <a:lnTo>
                  <a:pt x="1027" y="391"/>
                </a:lnTo>
                <a:lnTo>
                  <a:pt x="1023" y="389"/>
                </a:lnTo>
                <a:lnTo>
                  <a:pt x="1015" y="386"/>
                </a:lnTo>
                <a:lnTo>
                  <a:pt x="1007" y="386"/>
                </a:lnTo>
                <a:lnTo>
                  <a:pt x="1007" y="386"/>
                </a:lnTo>
                <a:lnTo>
                  <a:pt x="1003" y="389"/>
                </a:lnTo>
                <a:lnTo>
                  <a:pt x="999" y="386"/>
                </a:lnTo>
                <a:lnTo>
                  <a:pt x="999" y="382"/>
                </a:lnTo>
                <a:lnTo>
                  <a:pt x="997" y="380"/>
                </a:lnTo>
                <a:lnTo>
                  <a:pt x="997" y="380"/>
                </a:lnTo>
                <a:lnTo>
                  <a:pt x="997" y="378"/>
                </a:lnTo>
                <a:lnTo>
                  <a:pt x="994" y="378"/>
                </a:lnTo>
                <a:lnTo>
                  <a:pt x="990" y="378"/>
                </a:lnTo>
                <a:lnTo>
                  <a:pt x="978" y="384"/>
                </a:lnTo>
                <a:lnTo>
                  <a:pt x="978" y="384"/>
                </a:lnTo>
                <a:lnTo>
                  <a:pt x="976" y="384"/>
                </a:lnTo>
                <a:lnTo>
                  <a:pt x="972" y="382"/>
                </a:lnTo>
                <a:lnTo>
                  <a:pt x="972" y="380"/>
                </a:lnTo>
                <a:lnTo>
                  <a:pt x="974" y="378"/>
                </a:lnTo>
                <a:lnTo>
                  <a:pt x="974" y="378"/>
                </a:lnTo>
                <a:lnTo>
                  <a:pt x="978" y="378"/>
                </a:lnTo>
                <a:lnTo>
                  <a:pt x="982" y="376"/>
                </a:lnTo>
                <a:lnTo>
                  <a:pt x="986" y="372"/>
                </a:lnTo>
                <a:lnTo>
                  <a:pt x="986" y="368"/>
                </a:lnTo>
                <a:lnTo>
                  <a:pt x="986" y="368"/>
                </a:lnTo>
                <a:lnTo>
                  <a:pt x="982" y="364"/>
                </a:lnTo>
                <a:lnTo>
                  <a:pt x="976" y="364"/>
                </a:lnTo>
                <a:lnTo>
                  <a:pt x="970" y="364"/>
                </a:lnTo>
                <a:lnTo>
                  <a:pt x="964" y="368"/>
                </a:lnTo>
                <a:lnTo>
                  <a:pt x="964" y="368"/>
                </a:lnTo>
                <a:lnTo>
                  <a:pt x="964" y="370"/>
                </a:lnTo>
                <a:lnTo>
                  <a:pt x="962" y="370"/>
                </a:lnTo>
                <a:lnTo>
                  <a:pt x="956" y="366"/>
                </a:lnTo>
                <a:lnTo>
                  <a:pt x="950" y="360"/>
                </a:lnTo>
                <a:lnTo>
                  <a:pt x="948" y="354"/>
                </a:lnTo>
                <a:lnTo>
                  <a:pt x="948" y="354"/>
                </a:lnTo>
                <a:lnTo>
                  <a:pt x="948" y="354"/>
                </a:lnTo>
                <a:lnTo>
                  <a:pt x="945" y="352"/>
                </a:lnTo>
                <a:lnTo>
                  <a:pt x="939" y="352"/>
                </a:lnTo>
                <a:lnTo>
                  <a:pt x="933" y="350"/>
                </a:lnTo>
                <a:lnTo>
                  <a:pt x="931" y="348"/>
                </a:lnTo>
                <a:lnTo>
                  <a:pt x="931" y="344"/>
                </a:lnTo>
                <a:lnTo>
                  <a:pt x="931" y="344"/>
                </a:lnTo>
                <a:lnTo>
                  <a:pt x="931" y="342"/>
                </a:lnTo>
                <a:lnTo>
                  <a:pt x="929" y="340"/>
                </a:lnTo>
                <a:lnTo>
                  <a:pt x="919" y="335"/>
                </a:lnTo>
                <a:lnTo>
                  <a:pt x="909" y="333"/>
                </a:lnTo>
                <a:lnTo>
                  <a:pt x="901" y="333"/>
                </a:lnTo>
                <a:lnTo>
                  <a:pt x="901" y="333"/>
                </a:lnTo>
                <a:lnTo>
                  <a:pt x="894" y="333"/>
                </a:lnTo>
                <a:lnTo>
                  <a:pt x="890" y="335"/>
                </a:lnTo>
                <a:lnTo>
                  <a:pt x="886" y="340"/>
                </a:lnTo>
                <a:lnTo>
                  <a:pt x="886" y="344"/>
                </a:lnTo>
                <a:lnTo>
                  <a:pt x="886" y="344"/>
                </a:lnTo>
                <a:lnTo>
                  <a:pt x="884" y="348"/>
                </a:lnTo>
                <a:lnTo>
                  <a:pt x="882" y="348"/>
                </a:lnTo>
                <a:lnTo>
                  <a:pt x="878" y="346"/>
                </a:lnTo>
                <a:lnTo>
                  <a:pt x="876" y="342"/>
                </a:lnTo>
                <a:lnTo>
                  <a:pt x="876" y="342"/>
                </a:lnTo>
                <a:lnTo>
                  <a:pt x="876" y="340"/>
                </a:lnTo>
                <a:lnTo>
                  <a:pt x="874" y="340"/>
                </a:lnTo>
                <a:lnTo>
                  <a:pt x="866" y="342"/>
                </a:lnTo>
                <a:lnTo>
                  <a:pt x="860" y="348"/>
                </a:lnTo>
                <a:lnTo>
                  <a:pt x="854" y="350"/>
                </a:lnTo>
                <a:lnTo>
                  <a:pt x="854" y="350"/>
                </a:lnTo>
                <a:lnTo>
                  <a:pt x="852" y="348"/>
                </a:lnTo>
                <a:lnTo>
                  <a:pt x="852" y="346"/>
                </a:lnTo>
                <a:lnTo>
                  <a:pt x="854" y="340"/>
                </a:lnTo>
                <a:lnTo>
                  <a:pt x="854" y="331"/>
                </a:lnTo>
                <a:lnTo>
                  <a:pt x="854" y="325"/>
                </a:lnTo>
                <a:lnTo>
                  <a:pt x="854" y="325"/>
                </a:lnTo>
                <a:lnTo>
                  <a:pt x="850" y="317"/>
                </a:lnTo>
                <a:lnTo>
                  <a:pt x="843" y="307"/>
                </a:lnTo>
                <a:lnTo>
                  <a:pt x="843" y="307"/>
                </a:lnTo>
                <a:lnTo>
                  <a:pt x="841" y="305"/>
                </a:lnTo>
                <a:lnTo>
                  <a:pt x="839" y="303"/>
                </a:lnTo>
                <a:lnTo>
                  <a:pt x="831" y="301"/>
                </a:lnTo>
                <a:lnTo>
                  <a:pt x="823" y="303"/>
                </a:lnTo>
                <a:lnTo>
                  <a:pt x="817" y="307"/>
                </a:lnTo>
                <a:lnTo>
                  <a:pt x="817" y="307"/>
                </a:lnTo>
                <a:lnTo>
                  <a:pt x="811" y="311"/>
                </a:lnTo>
                <a:lnTo>
                  <a:pt x="803" y="313"/>
                </a:lnTo>
                <a:lnTo>
                  <a:pt x="794" y="315"/>
                </a:lnTo>
                <a:lnTo>
                  <a:pt x="786" y="319"/>
                </a:lnTo>
                <a:lnTo>
                  <a:pt x="786" y="319"/>
                </a:lnTo>
                <a:lnTo>
                  <a:pt x="784" y="323"/>
                </a:lnTo>
                <a:lnTo>
                  <a:pt x="782" y="325"/>
                </a:lnTo>
                <a:lnTo>
                  <a:pt x="784" y="331"/>
                </a:lnTo>
                <a:lnTo>
                  <a:pt x="788" y="337"/>
                </a:lnTo>
                <a:lnTo>
                  <a:pt x="790" y="342"/>
                </a:lnTo>
                <a:lnTo>
                  <a:pt x="790" y="342"/>
                </a:lnTo>
                <a:lnTo>
                  <a:pt x="792" y="342"/>
                </a:lnTo>
                <a:lnTo>
                  <a:pt x="790" y="344"/>
                </a:lnTo>
                <a:lnTo>
                  <a:pt x="786" y="348"/>
                </a:lnTo>
                <a:lnTo>
                  <a:pt x="782" y="350"/>
                </a:lnTo>
                <a:lnTo>
                  <a:pt x="782" y="352"/>
                </a:lnTo>
                <a:lnTo>
                  <a:pt x="784" y="354"/>
                </a:lnTo>
                <a:lnTo>
                  <a:pt x="784" y="354"/>
                </a:lnTo>
                <a:lnTo>
                  <a:pt x="788" y="356"/>
                </a:lnTo>
                <a:lnTo>
                  <a:pt x="792" y="358"/>
                </a:lnTo>
                <a:lnTo>
                  <a:pt x="796" y="360"/>
                </a:lnTo>
                <a:lnTo>
                  <a:pt x="798" y="366"/>
                </a:lnTo>
                <a:lnTo>
                  <a:pt x="798" y="366"/>
                </a:lnTo>
                <a:lnTo>
                  <a:pt x="798" y="368"/>
                </a:lnTo>
                <a:lnTo>
                  <a:pt x="796" y="368"/>
                </a:lnTo>
                <a:lnTo>
                  <a:pt x="788" y="366"/>
                </a:lnTo>
                <a:lnTo>
                  <a:pt x="780" y="362"/>
                </a:lnTo>
                <a:lnTo>
                  <a:pt x="774" y="356"/>
                </a:lnTo>
                <a:lnTo>
                  <a:pt x="774" y="356"/>
                </a:lnTo>
                <a:lnTo>
                  <a:pt x="774" y="350"/>
                </a:lnTo>
                <a:lnTo>
                  <a:pt x="774" y="346"/>
                </a:lnTo>
                <a:lnTo>
                  <a:pt x="774" y="342"/>
                </a:lnTo>
                <a:lnTo>
                  <a:pt x="772" y="337"/>
                </a:lnTo>
                <a:lnTo>
                  <a:pt x="772" y="337"/>
                </a:lnTo>
                <a:lnTo>
                  <a:pt x="770" y="333"/>
                </a:lnTo>
                <a:lnTo>
                  <a:pt x="770" y="327"/>
                </a:lnTo>
                <a:lnTo>
                  <a:pt x="774" y="323"/>
                </a:lnTo>
                <a:lnTo>
                  <a:pt x="780" y="317"/>
                </a:lnTo>
                <a:lnTo>
                  <a:pt x="780" y="317"/>
                </a:lnTo>
                <a:lnTo>
                  <a:pt x="784" y="311"/>
                </a:lnTo>
                <a:lnTo>
                  <a:pt x="790" y="309"/>
                </a:lnTo>
                <a:lnTo>
                  <a:pt x="792" y="307"/>
                </a:lnTo>
                <a:lnTo>
                  <a:pt x="794" y="303"/>
                </a:lnTo>
                <a:lnTo>
                  <a:pt x="794" y="303"/>
                </a:lnTo>
                <a:lnTo>
                  <a:pt x="792" y="303"/>
                </a:lnTo>
                <a:lnTo>
                  <a:pt x="788" y="301"/>
                </a:lnTo>
                <a:lnTo>
                  <a:pt x="774" y="301"/>
                </a:lnTo>
                <a:lnTo>
                  <a:pt x="764" y="303"/>
                </a:lnTo>
                <a:lnTo>
                  <a:pt x="756" y="307"/>
                </a:lnTo>
                <a:lnTo>
                  <a:pt x="745" y="311"/>
                </a:lnTo>
                <a:lnTo>
                  <a:pt x="737" y="317"/>
                </a:lnTo>
                <a:lnTo>
                  <a:pt x="737" y="317"/>
                </a:lnTo>
                <a:lnTo>
                  <a:pt x="731" y="325"/>
                </a:lnTo>
                <a:lnTo>
                  <a:pt x="727" y="333"/>
                </a:lnTo>
                <a:lnTo>
                  <a:pt x="725" y="342"/>
                </a:lnTo>
                <a:lnTo>
                  <a:pt x="723" y="348"/>
                </a:lnTo>
                <a:lnTo>
                  <a:pt x="723" y="360"/>
                </a:lnTo>
                <a:lnTo>
                  <a:pt x="725" y="368"/>
                </a:lnTo>
                <a:lnTo>
                  <a:pt x="725" y="368"/>
                </a:lnTo>
                <a:lnTo>
                  <a:pt x="727" y="370"/>
                </a:lnTo>
                <a:lnTo>
                  <a:pt x="729" y="370"/>
                </a:lnTo>
                <a:lnTo>
                  <a:pt x="737" y="372"/>
                </a:lnTo>
                <a:lnTo>
                  <a:pt x="745" y="372"/>
                </a:lnTo>
                <a:lnTo>
                  <a:pt x="756" y="374"/>
                </a:lnTo>
                <a:lnTo>
                  <a:pt x="756" y="374"/>
                </a:lnTo>
                <a:lnTo>
                  <a:pt x="760" y="376"/>
                </a:lnTo>
                <a:lnTo>
                  <a:pt x="760" y="378"/>
                </a:lnTo>
                <a:lnTo>
                  <a:pt x="758" y="380"/>
                </a:lnTo>
                <a:lnTo>
                  <a:pt x="751" y="380"/>
                </a:lnTo>
                <a:lnTo>
                  <a:pt x="751" y="380"/>
                </a:lnTo>
                <a:lnTo>
                  <a:pt x="737" y="378"/>
                </a:lnTo>
                <a:lnTo>
                  <a:pt x="733" y="378"/>
                </a:lnTo>
                <a:lnTo>
                  <a:pt x="731" y="380"/>
                </a:lnTo>
                <a:lnTo>
                  <a:pt x="731" y="382"/>
                </a:lnTo>
                <a:lnTo>
                  <a:pt x="731" y="382"/>
                </a:lnTo>
                <a:lnTo>
                  <a:pt x="733" y="386"/>
                </a:lnTo>
                <a:lnTo>
                  <a:pt x="741" y="393"/>
                </a:lnTo>
                <a:lnTo>
                  <a:pt x="749" y="395"/>
                </a:lnTo>
                <a:lnTo>
                  <a:pt x="758" y="397"/>
                </a:lnTo>
                <a:lnTo>
                  <a:pt x="758" y="397"/>
                </a:lnTo>
                <a:lnTo>
                  <a:pt x="768" y="395"/>
                </a:lnTo>
                <a:lnTo>
                  <a:pt x="770" y="397"/>
                </a:lnTo>
                <a:lnTo>
                  <a:pt x="772" y="399"/>
                </a:lnTo>
                <a:lnTo>
                  <a:pt x="772" y="399"/>
                </a:lnTo>
                <a:lnTo>
                  <a:pt x="776" y="403"/>
                </a:lnTo>
                <a:lnTo>
                  <a:pt x="784" y="403"/>
                </a:lnTo>
                <a:lnTo>
                  <a:pt x="800" y="403"/>
                </a:lnTo>
                <a:lnTo>
                  <a:pt x="800" y="403"/>
                </a:lnTo>
                <a:lnTo>
                  <a:pt x="819" y="407"/>
                </a:lnTo>
                <a:lnTo>
                  <a:pt x="831" y="409"/>
                </a:lnTo>
                <a:lnTo>
                  <a:pt x="831" y="409"/>
                </a:lnTo>
                <a:lnTo>
                  <a:pt x="835" y="409"/>
                </a:lnTo>
                <a:lnTo>
                  <a:pt x="839" y="407"/>
                </a:lnTo>
                <a:lnTo>
                  <a:pt x="845" y="403"/>
                </a:lnTo>
                <a:lnTo>
                  <a:pt x="845" y="403"/>
                </a:lnTo>
                <a:lnTo>
                  <a:pt x="852" y="403"/>
                </a:lnTo>
                <a:lnTo>
                  <a:pt x="860" y="405"/>
                </a:lnTo>
                <a:lnTo>
                  <a:pt x="870" y="407"/>
                </a:lnTo>
                <a:lnTo>
                  <a:pt x="878" y="407"/>
                </a:lnTo>
                <a:lnTo>
                  <a:pt x="878" y="407"/>
                </a:lnTo>
                <a:lnTo>
                  <a:pt x="880" y="407"/>
                </a:lnTo>
                <a:lnTo>
                  <a:pt x="880" y="403"/>
                </a:lnTo>
                <a:lnTo>
                  <a:pt x="878" y="401"/>
                </a:lnTo>
                <a:lnTo>
                  <a:pt x="876" y="399"/>
                </a:lnTo>
                <a:lnTo>
                  <a:pt x="876" y="399"/>
                </a:lnTo>
                <a:lnTo>
                  <a:pt x="874" y="397"/>
                </a:lnTo>
                <a:lnTo>
                  <a:pt x="874" y="393"/>
                </a:lnTo>
                <a:lnTo>
                  <a:pt x="876" y="391"/>
                </a:lnTo>
                <a:lnTo>
                  <a:pt x="878" y="391"/>
                </a:lnTo>
                <a:lnTo>
                  <a:pt x="878" y="391"/>
                </a:lnTo>
                <a:lnTo>
                  <a:pt x="888" y="397"/>
                </a:lnTo>
                <a:lnTo>
                  <a:pt x="892" y="399"/>
                </a:lnTo>
                <a:lnTo>
                  <a:pt x="896" y="403"/>
                </a:lnTo>
                <a:lnTo>
                  <a:pt x="896" y="403"/>
                </a:lnTo>
                <a:lnTo>
                  <a:pt x="899" y="405"/>
                </a:lnTo>
                <a:lnTo>
                  <a:pt x="901" y="405"/>
                </a:lnTo>
                <a:lnTo>
                  <a:pt x="903" y="407"/>
                </a:lnTo>
                <a:lnTo>
                  <a:pt x="903" y="409"/>
                </a:lnTo>
                <a:lnTo>
                  <a:pt x="903" y="409"/>
                </a:lnTo>
                <a:lnTo>
                  <a:pt x="907" y="413"/>
                </a:lnTo>
                <a:lnTo>
                  <a:pt x="915" y="417"/>
                </a:lnTo>
                <a:lnTo>
                  <a:pt x="921" y="419"/>
                </a:lnTo>
                <a:lnTo>
                  <a:pt x="925" y="423"/>
                </a:lnTo>
                <a:lnTo>
                  <a:pt x="925" y="423"/>
                </a:lnTo>
                <a:lnTo>
                  <a:pt x="923" y="425"/>
                </a:lnTo>
                <a:lnTo>
                  <a:pt x="923" y="427"/>
                </a:lnTo>
                <a:lnTo>
                  <a:pt x="917" y="429"/>
                </a:lnTo>
                <a:lnTo>
                  <a:pt x="911" y="433"/>
                </a:lnTo>
                <a:lnTo>
                  <a:pt x="911" y="436"/>
                </a:lnTo>
                <a:lnTo>
                  <a:pt x="911" y="436"/>
                </a:lnTo>
                <a:lnTo>
                  <a:pt x="911" y="436"/>
                </a:lnTo>
                <a:lnTo>
                  <a:pt x="915" y="438"/>
                </a:lnTo>
                <a:lnTo>
                  <a:pt x="921" y="436"/>
                </a:lnTo>
                <a:lnTo>
                  <a:pt x="927" y="431"/>
                </a:lnTo>
                <a:lnTo>
                  <a:pt x="933" y="429"/>
                </a:lnTo>
                <a:lnTo>
                  <a:pt x="933" y="429"/>
                </a:lnTo>
                <a:lnTo>
                  <a:pt x="935" y="429"/>
                </a:lnTo>
                <a:lnTo>
                  <a:pt x="937" y="431"/>
                </a:lnTo>
                <a:lnTo>
                  <a:pt x="939" y="438"/>
                </a:lnTo>
                <a:lnTo>
                  <a:pt x="943" y="442"/>
                </a:lnTo>
                <a:lnTo>
                  <a:pt x="943" y="444"/>
                </a:lnTo>
                <a:lnTo>
                  <a:pt x="945" y="444"/>
                </a:lnTo>
                <a:lnTo>
                  <a:pt x="945" y="444"/>
                </a:lnTo>
                <a:lnTo>
                  <a:pt x="952" y="444"/>
                </a:lnTo>
                <a:lnTo>
                  <a:pt x="956" y="446"/>
                </a:lnTo>
                <a:lnTo>
                  <a:pt x="962" y="450"/>
                </a:lnTo>
                <a:lnTo>
                  <a:pt x="968" y="458"/>
                </a:lnTo>
                <a:lnTo>
                  <a:pt x="968" y="458"/>
                </a:lnTo>
                <a:lnTo>
                  <a:pt x="970" y="466"/>
                </a:lnTo>
                <a:lnTo>
                  <a:pt x="970" y="472"/>
                </a:lnTo>
                <a:lnTo>
                  <a:pt x="968" y="483"/>
                </a:lnTo>
                <a:lnTo>
                  <a:pt x="968" y="483"/>
                </a:lnTo>
                <a:lnTo>
                  <a:pt x="970" y="485"/>
                </a:lnTo>
                <a:lnTo>
                  <a:pt x="976" y="485"/>
                </a:lnTo>
                <a:lnTo>
                  <a:pt x="984" y="485"/>
                </a:lnTo>
                <a:lnTo>
                  <a:pt x="990" y="480"/>
                </a:lnTo>
                <a:lnTo>
                  <a:pt x="990" y="480"/>
                </a:lnTo>
                <a:lnTo>
                  <a:pt x="997" y="480"/>
                </a:lnTo>
                <a:lnTo>
                  <a:pt x="1003" y="483"/>
                </a:lnTo>
                <a:lnTo>
                  <a:pt x="1013" y="493"/>
                </a:lnTo>
                <a:lnTo>
                  <a:pt x="1013" y="493"/>
                </a:lnTo>
                <a:lnTo>
                  <a:pt x="1013" y="495"/>
                </a:lnTo>
                <a:lnTo>
                  <a:pt x="1011" y="497"/>
                </a:lnTo>
                <a:lnTo>
                  <a:pt x="1003" y="501"/>
                </a:lnTo>
                <a:lnTo>
                  <a:pt x="994" y="503"/>
                </a:lnTo>
                <a:lnTo>
                  <a:pt x="992" y="503"/>
                </a:lnTo>
                <a:lnTo>
                  <a:pt x="992" y="503"/>
                </a:lnTo>
                <a:lnTo>
                  <a:pt x="992" y="503"/>
                </a:lnTo>
                <a:lnTo>
                  <a:pt x="992" y="499"/>
                </a:lnTo>
                <a:lnTo>
                  <a:pt x="990" y="497"/>
                </a:lnTo>
                <a:lnTo>
                  <a:pt x="982" y="491"/>
                </a:lnTo>
                <a:lnTo>
                  <a:pt x="970" y="487"/>
                </a:lnTo>
                <a:lnTo>
                  <a:pt x="962" y="487"/>
                </a:lnTo>
                <a:lnTo>
                  <a:pt x="956" y="489"/>
                </a:lnTo>
                <a:lnTo>
                  <a:pt x="956" y="489"/>
                </a:lnTo>
                <a:lnTo>
                  <a:pt x="950" y="491"/>
                </a:lnTo>
                <a:lnTo>
                  <a:pt x="948" y="495"/>
                </a:lnTo>
                <a:lnTo>
                  <a:pt x="945" y="497"/>
                </a:lnTo>
                <a:lnTo>
                  <a:pt x="948" y="501"/>
                </a:lnTo>
                <a:lnTo>
                  <a:pt x="950" y="507"/>
                </a:lnTo>
                <a:lnTo>
                  <a:pt x="952" y="513"/>
                </a:lnTo>
                <a:lnTo>
                  <a:pt x="952" y="513"/>
                </a:lnTo>
                <a:lnTo>
                  <a:pt x="952" y="515"/>
                </a:lnTo>
                <a:lnTo>
                  <a:pt x="950" y="517"/>
                </a:lnTo>
                <a:lnTo>
                  <a:pt x="943" y="521"/>
                </a:lnTo>
                <a:lnTo>
                  <a:pt x="931" y="521"/>
                </a:lnTo>
                <a:lnTo>
                  <a:pt x="919" y="519"/>
                </a:lnTo>
                <a:lnTo>
                  <a:pt x="919" y="519"/>
                </a:lnTo>
                <a:lnTo>
                  <a:pt x="911" y="519"/>
                </a:lnTo>
                <a:lnTo>
                  <a:pt x="907" y="519"/>
                </a:lnTo>
                <a:lnTo>
                  <a:pt x="905" y="523"/>
                </a:lnTo>
                <a:lnTo>
                  <a:pt x="901" y="523"/>
                </a:lnTo>
                <a:lnTo>
                  <a:pt x="901" y="523"/>
                </a:lnTo>
                <a:lnTo>
                  <a:pt x="894" y="525"/>
                </a:lnTo>
                <a:lnTo>
                  <a:pt x="890" y="529"/>
                </a:lnTo>
                <a:lnTo>
                  <a:pt x="890" y="536"/>
                </a:lnTo>
                <a:lnTo>
                  <a:pt x="892" y="542"/>
                </a:lnTo>
                <a:lnTo>
                  <a:pt x="892" y="542"/>
                </a:lnTo>
                <a:lnTo>
                  <a:pt x="894" y="544"/>
                </a:lnTo>
                <a:lnTo>
                  <a:pt x="899" y="546"/>
                </a:lnTo>
                <a:lnTo>
                  <a:pt x="907" y="546"/>
                </a:lnTo>
                <a:lnTo>
                  <a:pt x="915" y="544"/>
                </a:lnTo>
                <a:lnTo>
                  <a:pt x="923" y="544"/>
                </a:lnTo>
                <a:lnTo>
                  <a:pt x="923" y="544"/>
                </a:lnTo>
                <a:lnTo>
                  <a:pt x="933" y="544"/>
                </a:lnTo>
                <a:lnTo>
                  <a:pt x="935" y="544"/>
                </a:lnTo>
                <a:lnTo>
                  <a:pt x="937" y="540"/>
                </a:lnTo>
                <a:lnTo>
                  <a:pt x="937" y="540"/>
                </a:lnTo>
                <a:lnTo>
                  <a:pt x="939" y="538"/>
                </a:lnTo>
                <a:lnTo>
                  <a:pt x="945" y="538"/>
                </a:lnTo>
                <a:lnTo>
                  <a:pt x="958" y="540"/>
                </a:lnTo>
                <a:lnTo>
                  <a:pt x="958" y="540"/>
                </a:lnTo>
                <a:lnTo>
                  <a:pt x="964" y="542"/>
                </a:lnTo>
                <a:lnTo>
                  <a:pt x="966" y="548"/>
                </a:lnTo>
                <a:lnTo>
                  <a:pt x="970" y="552"/>
                </a:lnTo>
                <a:lnTo>
                  <a:pt x="974" y="554"/>
                </a:lnTo>
                <a:lnTo>
                  <a:pt x="974" y="554"/>
                </a:lnTo>
                <a:lnTo>
                  <a:pt x="978" y="554"/>
                </a:lnTo>
                <a:lnTo>
                  <a:pt x="980" y="556"/>
                </a:lnTo>
                <a:lnTo>
                  <a:pt x="980" y="562"/>
                </a:lnTo>
                <a:lnTo>
                  <a:pt x="980" y="566"/>
                </a:lnTo>
                <a:lnTo>
                  <a:pt x="982" y="572"/>
                </a:lnTo>
                <a:lnTo>
                  <a:pt x="982" y="572"/>
                </a:lnTo>
                <a:lnTo>
                  <a:pt x="986" y="574"/>
                </a:lnTo>
                <a:lnTo>
                  <a:pt x="990" y="576"/>
                </a:lnTo>
                <a:lnTo>
                  <a:pt x="999" y="579"/>
                </a:lnTo>
                <a:lnTo>
                  <a:pt x="1009" y="581"/>
                </a:lnTo>
                <a:lnTo>
                  <a:pt x="1013" y="581"/>
                </a:lnTo>
                <a:lnTo>
                  <a:pt x="1017" y="583"/>
                </a:lnTo>
                <a:lnTo>
                  <a:pt x="1017" y="583"/>
                </a:lnTo>
                <a:lnTo>
                  <a:pt x="1025" y="591"/>
                </a:lnTo>
                <a:lnTo>
                  <a:pt x="1039" y="597"/>
                </a:lnTo>
                <a:lnTo>
                  <a:pt x="1052" y="601"/>
                </a:lnTo>
                <a:lnTo>
                  <a:pt x="1058" y="603"/>
                </a:lnTo>
                <a:lnTo>
                  <a:pt x="1060" y="601"/>
                </a:lnTo>
                <a:lnTo>
                  <a:pt x="1060" y="601"/>
                </a:lnTo>
                <a:lnTo>
                  <a:pt x="1060" y="597"/>
                </a:lnTo>
                <a:lnTo>
                  <a:pt x="1058" y="593"/>
                </a:lnTo>
                <a:lnTo>
                  <a:pt x="1048" y="581"/>
                </a:lnTo>
                <a:lnTo>
                  <a:pt x="1033" y="568"/>
                </a:lnTo>
                <a:lnTo>
                  <a:pt x="1023" y="562"/>
                </a:lnTo>
                <a:lnTo>
                  <a:pt x="1023" y="562"/>
                </a:lnTo>
                <a:lnTo>
                  <a:pt x="1021" y="562"/>
                </a:lnTo>
                <a:lnTo>
                  <a:pt x="1021" y="560"/>
                </a:lnTo>
                <a:lnTo>
                  <a:pt x="1025" y="560"/>
                </a:lnTo>
                <a:lnTo>
                  <a:pt x="1035" y="562"/>
                </a:lnTo>
                <a:lnTo>
                  <a:pt x="1046" y="566"/>
                </a:lnTo>
                <a:lnTo>
                  <a:pt x="1046" y="566"/>
                </a:lnTo>
                <a:lnTo>
                  <a:pt x="1054" y="572"/>
                </a:lnTo>
                <a:lnTo>
                  <a:pt x="1064" y="574"/>
                </a:lnTo>
                <a:lnTo>
                  <a:pt x="1074" y="574"/>
                </a:lnTo>
                <a:lnTo>
                  <a:pt x="1078" y="572"/>
                </a:lnTo>
                <a:lnTo>
                  <a:pt x="1082" y="568"/>
                </a:lnTo>
                <a:lnTo>
                  <a:pt x="1082" y="568"/>
                </a:lnTo>
                <a:lnTo>
                  <a:pt x="1084" y="564"/>
                </a:lnTo>
                <a:lnTo>
                  <a:pt x="1084" y="562"/>
                </a:lnTo>
                <a:lnTo>
                  <a:pt x="1082" y="560"/>
                </a:lnTo>
                <a:lnTo>
                  <a:pt x="1078" y="556"/>
                </a:lnTo>
                <a:lnTo>
                  <a:pt x="1076" y="554"/>
                </a:lnTo>
                <a:lnTo>
                  <a:pt x="1076" y="552"/>
                </a:lnTo>
                <a:lnTo>
                  <a:pt x="1076" y="552"/>
                </a:lnTo>
                <a:lnTo>
                  <a:pt x="1074" y="546"/>
                </a:lnTo>
                <a:lnTo>
                  <a:pt x="1072" y="540"/>
                </a:lnTo>
                <a:lnTo>
                  <a:pt x="1066" y="534"/>
                </a:lnTo>
                <a:lnTo>
                  <a:pt x="1062" y="532"/>
                </a:lnTo>
                <a:lnTo>
                  <a:pt x="1062" y="532"/>
                </a:lnTo>
                <a:lnTo>
                  <a:pt x="1052" y="529"/>
                </a:lnTo>
                <a:lnTo>
                  <a:pt x="1044" y="523"/>
                </a:lnTo>
                <a:lnTo>
                  <a:pt x="1037" y="515"/>
                </a:lnTo>
                <a:lnTo>
                  <a:pt x="1035" y="513"/>
                </a:lnTo>
                <a:lnTo>
                  <a:pt x="1037" y="511"/>
                </a:lnTo>
                <a:lnTo>
                  <a:pt x="1037" y="511"/>
                </a:lnTo>
                <a:lnTo>
                  <a:pt x="1041" y="507"/>
                </a:lnTo>
                <a:lnTo>
                  <a:pt x="1039" y="503"/>
                </a:lnTo>
                <a:lnTo>
                  <a:pt x="1039" y="499"/>
                </a:lnTo>
                <a:lnTo>
                  <a:pt x="1041" y="495"/>
                </a:lnTo>
                <a:lnTo>
                  <a:pt x="1041" y="495"/>
                </a:lnTo>
                <a:lnTo>
                  <a:pt x="1044" y="493"/>
                </a:lnTo>
                <a:lnTo>
                  <a:pt x="1046" y="493"/>
                </a:lnTo>
                <a:lnTo>
                  <a:pt x="1052" y="495"/>
                </a:lnTo>
                <a:lnTo>
                  <a:pt x="1056" y="499"/>
                </a:lnTo>
                <a:lnTo>
                  <a:pt x="1062" y="501"/>
                </a:lnTo>
                <a:lnTo>
                  <a:pt x="1062" y="501"/>
                </a:lnTo>
                <a:close/>
                <a:moveTo>
                  <a:pt x="929" y="470"/>
                </a:moveTo>
                <a:lnTo>
                  <a:pt x="929" y="470"/>
                </a:lnTo>
                <a:lnTo>
                  <a:pt x="933" y="468"/>
                </a:lnTo>
                <a:lnTo>
                  <a:pt x="935" y="462"/>
                </a:lnTo>
                <a:lnTo>
                  <a:pt x="933" y="456"/>
                </a:lnTo>
                <a:lnTo>
                  <a:pt x="931" y="452"/>
                </a:lnTo>
                <a:lnTo>
                  <a:pt x="931" y="452"/>
                </a:lnTo>
                <a:lnTo>
                  <a:pt x="929" y="450"/>
                </a:lnTo>
                <a:lnTo>
                  <a:pt x="923" y="448"/>
                </a:lnTo>
                <a:lnTo>
                  <a:pt x="913" y="448"/>
                </a:lnTo>
                <a:lnTo>
                  <a:pt x="913" y="448"/>
                </a:lnTo>
                <a:lnTo>
                  <a:pt x="909" y="450"/>
                </a:lnTo>
                <a:lnTo>
                  <a:pt x="903" y="454"/>
                </a:lnTo>
                <a:lnTo>
                  <a:pt x="899" y="462"/>
                </a:lnTo>
                <a:lnTo>
                  <a:pt x="899" y="466"/>
                </a:lnTo>
                <a:lnTo>
                  <a:pt x="901" y="470"/>
                </a:lnTo>
                <a:lnTo>
                  <a:pt x="901" y="470"/>
                </a:lnTo>
                <a:lnTo>
                  <a:pt x="905" y="472"/>
                </a:lnTo>
                <a:lnTo>
                  <a:pt x="907" y="474"/>
                </a:lnTo>
                <a:lnTo>
                  <a:pt x="915" y="474"/>
                </a:lnTo>
                <a:lnTo>
                  <a:pt x="929" y="470"/>
                </a:lnTo>
                <a:lnTo>
                  <a:pt x="929" y="470"/>
                </a:lnTo>
                <a:close/>
                <a:moveTo>
                  <a:pt x="852" y="305"/>
                </a:moveTo>
                <a:lnTo>
                  <a:pt x="852" y="305"/>
                </a:lnTo>
                <a:lnTo>
                  <a:pt x="852" y="309"/>
                </a:lnTo>
                <a:lnTo>
                  <a:pt x="854" y="313"/>
                </a:lnTo>
                <a:lnTo>
                  <a:pt x="858" y="317"/>
                </a:lnTo>
                <a:lnTo>
                  <a:pt x="860" y="321"/>
                </a:lnTo>
                <a:lnTo>
                  <a:pt x="860" y="321"/>
                </a:lnTo>
                <a:lnTo>
                  <a:pt x="862" y="327"/>
                </a:lnTo>
                <a:lnTo>
                  <a:pt x="868" y="331"/>
                </a:lnTo>
                <a:lnTo>
                  <a:pt x="874" y="331"/>
                </a:lnTo>
                <a:lnTo>
                  <a:pt x="882" y="329"/>
                </a:lnTo>
                <a:lnTo>
                  <a:pt x="882" y="329"/>
                </a:lnTo>
                <a:lnTo>
                  <a:pt x="886" y="327"/>
                </a:lnTo>
                <a:lnTo>
                  <a:pt x="890" y="327"/>
                </a:lnTo>
                <a:lnTo>
                  <a:pt x="903" y="327"/>
                </a:lnTo>
                <a:lnTo>
                  <a:pt x="911" y="327"/>
                </a:lnTo>
                <a:lnTo>
                  <a:pt x="915" y="325"/>
                </a:lnTo>
                <a:lnTo>
                  <a:pt x="915" y="323"/>
                </a:lnTo>
                <a:lnTo>
                  <a:pt x="915" y="323"/>
                </a:lnTo>
                <a:lnTo>
                  <a:pt x="915" y="321"/>
                </a:lnTo>
                <a:lnTo>
                  <a:pt x="911" y="317"/>
                </a:lnTo>
                <a:lnTo>
                  <a:pt x="901" y="311"/>
                </a:lnTo>
                <a:lnTo>
                  <a:pt x="888" y="307"/>
                </a:lnTo>
                <a:lnTo>
                  <a:pt x="880" y="305"/>
                </a:lnTo>
                <a:lnTo>
                  <a:pt x="880" y="305"/>
                </a:lnTo>
                <a:lnTo>
                  <a:pt x="872" y="305"/>
                </a:lnTo>
                <a:lnTo>
                  <a:pt x="864" y="303"/>
                </a:lnTo>
                <a:lnTo>
                  <a:pt x="856" y="301"/>
                </a:lnTo>
                <a:lnTo>
                  <a:pt x="854" y="303"/>
                </a:lnTo>
                <a:lnTo>
                  <a:pt x="852" y="305"/>
                </a:lnTo>
                <a:lnTo>
                  <a:pt x="852" y="305"/>
                </a:lnTo>
                <a:close/>
                <a:moveTo>
                  <a:pt x="1086" y="850"/>
                </a:moveTo>
                <a:lnTo>
                  <a:pt x="1086" y="850"/>
                </a:lnTo>
                <a:lnTo>
                  <a:pt x="1093" y="854"/>
                </a:lnTo>
                <a:lnTo>
                  <a:pt x="1105" y="860"/>
                </a:lnTo>
                <a:lnTo>
                  <a:pt x="1119" y="865"/>
                </a:lnTo>
                <a:lnTo>
                  <a:pt x="1123" y="865"/>
                </a:lnTo>
                <a:lnTo>
                  <a:pt x="1125" y="862"/>
                </a:lnTo>
                <a:lnTo>
                  <a:pt x="1125" y="862"/>
                </a:lnTo>
                <a:lnTo>
                  <a:pt x="1123" y="860"/>
                </a:lnTo>
                <a:lnTo>
                  <a:pt x="1119" y="856"/>
                </a:lnTo>
                <a:lnTo>
                  <a:pt x="1105" y="852"/>
                </a:lnTo>
                <a:lnTo>
                  <a:pt x="1093" y="848"/>
                </a:lnTo>
                <a:lnTo>
                  <a:pt x="1086" y="848"/>
                </a:lnTo>
                <a:lnTo>
                  <a:pt x="1086" y="850"/>
                </a:lnTo>
                <a:lnTo>
                  <a:pt x="1086" y="850"/>
                </a:lnTo>
                <a:close/>
                <a:moveTo>
                  <a:pt x="1244" y="887"/>
                </a:moveTo>
                <a:lnTo>
                  <a:pt x="1244" y="887"/>
                </a:lnTo>
                <a:lnTo>
                  <a:pt x="1242" y="889"/>
                </a:lnTo>
                <a:lnTo>
                  <a:pt x="1242" y="887"/>
                </a:lnTo>
                <a:lnTo>
                  <a:pt x="1242" y="883"/>
                </a:lnTo>
                <a:lnTo>
                  <a:pt x="1244" y="881"/>
                </a:lnTo>
                <a:lnTo>
                  <a:pt x="1244" y="881"/>
                </a:lnTo>
                <a:lnTo>
                  <a:pt x="1246" y="877"/>
                </a:lnTo>
                <a:lnTo>
                  <a:pt x="1244" y="875"/>
                </a:lnTo>
                <a:lnTo>
                  <a:pt x="1242" y="875"/>
                </a:lnTo>
                <a:lnTo>
                  <a:pt x="1238" y="877"/>
                </a:lnTo>
                <a:lnTo>
                  <a:pt x="1238" y="877"/>
                </a:lnTo>
                <a:lnTo>
                  <a:pt x="1235" y="877"/>
                </a:lnTo>
                <a:lnTo>
                  <a:pt x="1235" y="877"/>
                </a:lnTo>
                <a:lnTo>
                  <a:pt x="1235" y="871"/>
                </a:lnTo>
                <a:lnTo>
                  <a:pt x="1235" y="867"/>
                </a:lnTo>
                <a:lnTo>
                  <a:pt x="1238" y="862"/>
                </a:lnTo>
                <a:lnTo>
                  <a:pt x="1238" y="862"/>
                </a:lnTo>
                <a:lnTo>
                  <a:pt x="1240" y="860"/>
                </a:lnTo>
                <a:lnTo>
                  <a:pt x="1240" y="860"/>
                </a:lnTo>
                <a:lnTo>
                  <a:pt x="1235" y="858"/>
                </a:lnTo>
                <a:lnTo>
                  <a:pt x="1229" y="858"/>
                </a:lnTo>
                <a:lnTo>
                  <a:pt x="1227" y="858"/>
                </a:lnTo>
                <a:lnTo>
                  <a:pt x="1227" y="860"/>
                </a:lnTo>
                <a:lnTo>
                  <a:pt x="1227" y="860"/>
                </a:lnTo>
                <a:lnTo>
                  <a:pt x="1225" y="862"/>
                </a:lnTo>
                <a:lnTo>
                  <a:pt x="1221" y="862"/>
                </a:lnTo>
                <a:lnTo>
                  <a:pt x="1217" y="860"/>
                </a:lnTo>
                <a:lnTo>
                  <a:pt x="1215" y="856"/>
                </a:lnTo>
                <a:lnTo>
                  <a:pt x="1215" y="856"/>
                </a:lnTo>
                <a:lnTo>
                  <a:pt x="1213" y="854"/>
                </a:lnTo>
                <a:lnTo>
                  <a:pt x="1211" y="852"/>
                </a:lnTo>
                <a:lnTo>
                  <a:pt x="1209" y="850"/>
                </a:lnTo>
                <a:lnTo>
                  <a:pt x="1209" y="848"/>
                </a:lnTo>
                <a:lnTo>
                  <a:pt x="1209" y="848"/>
                </a:lnTo>
                <a:lnTo>
                  <a:pt x="1209" y="848"/>
                </a:lnTo>
                <a:lnTo>
                  <a:pt x="1209" y="846"/>
                </a:lnTo>
                <a:lnTo>
                  <a:pt x="1205" y="846"/>
                </a:lnTo>
                <a:lnTo>
                  <a:pt x="1201" y="846"/>
                </a:lnTo>
                <a:lnTo>
                  <a:pt x="1199" y="848"/>
                </a:lnTo>
                <a:lnTo>
                  <a:pt x="1199" y="848"/>
                </a:lnTo>
                <a:lnTo>
                  <a:pt x="1197" y="850"/>
                </a:lnTo>
                <a:lnTo>
                  <a:pt x="1195" y="848"/>
                </a:lnTo>
                <a:lnTo>
                  <a:pt x="1197" y="844"/>
                </a:lnTo>
                <a:lnTo>
                  <a:pt x="1199" y="838"/>
                </a:lnTo>
                <a:lnTo>
                  <a:pt x="1199" y="838"/>
                </a:lnTo>
                <a:lnTo>
                  <a:pt x="1203" y="834"/>
                </a:lnTo>
                <a:lnTo>
                  <a:pt x="1205" y="830"/>
                </a:lnTo>
                <a:lnTo>
                  <a:pt x="1205" y="826"/>
                </a:lnTo>
                <a:lnTo>
                  <a:pt x="1209" y="822"/>
                </a:lnTo>
                <a:lnTo>
                  <a:pt x="1209" y="822"/>
                </a:lnTo>
                <a:lnTo>
                  <a:pt x="1211" y="820"/>
                </a:lnTo>
                <a:lnTo>
                  <a:pt x="1211" y="818"/>
                </a:lnTo>
                <a:lnTo>
                  <a:pt x="1207" y="818"/>
                </a:lnTo>
                <a:lnTo>
                  <a:pt x="1203" y="818"/>
                </a:lnTo>
                <a:lnTo>
                  <a:pt x="1203" y="818"/>
                </a:lnTo>
                <a:lnTo>
                  <a:pt x="1197" y="824"/>
                </a:lnTo>
                <a:lnTo>
                  <a:pt x="1189" y="832"/>
                </a:lnTo>
                <a:lnTo>
                  <a:pt x="1182" y="842"/>
                </a:lnTo>
                <a:lnTo>
                  <a:pt x="1180" y="850"/>
                </a:lnTo>
                <a:lnTo>
                  <a:pt x="1180" y="850"/>
                </a:lnTo>
                <a:lnTo>
                  <a:pt x="1178" y="860"/>
                </a:lnTo>
                <a:lnTo>
                  <a:pt x="1176" y="862"/>
                </a:lnTo>
                <a:lnTo>
                  <a:pt x="1172" y="865"/>
                </a:lnTo>
                <a:lnTo>
                  <a:pt x="1172" y="865"/>
                </a:lnTo>
                <a:lnTo>
                  <a:pt x="1168" y="865"/>
                </a:lnTo>
                <a:lnTo>
                  <a:pt x="1166" y="867"/>
                </a:lnTo>
                <a:lnTo>
                  <a:pt x="1164" y="869"/>
                </a:lnTo>
                <a:lnTo>
                  <a:pt x="1166" y="873"/>
                </a:lnTo>
                <a:lnTo>
                  <a:pt x="1166" y="873"/>
                </a:lnTo>
                <a:lnTo>
                  <a:pt x="1166" y="875"/>
                </a:lnTo>
                <a:lnTo>
                  <a:pt x="1166" y="877"/>
                </a:lnTo>
                <a:lnTo>
                  <a:pt x="1162" y="881"/>
                </a:lnTo>
                <a:lnTo>
                  <a:pt x="1160" y="885"/>
                </a:lnTo>
                <a:lnTo>
                  <a:pt x="1160" y="887"/>
                </a:lnTo>
                <a:lnTo>
                  <a:pt x="1162" y="889"/>
                </a:lnTo>
                <a:lnTo>
                  <a:pt x="1162" y="889"/>
                </a:lnTo>
                <a:lnTo>
                  <a:pt x="1166" y="891"/>
                </a:lnTo>
                <a:lnTo>
                  <a:pt x="1170" y="891"/>
                </a:lnTo>
                <a:lnTo>
                  <a:pt x="1182" y="889"/>
                </a:lnTo>
                <a:lnTo>
                  <a:pt x="1182" y="889"/>
                </a:lnTo>
                <a:lnTo>
                  <a:pt x="1193" y="889"/>
                </a:lnTo>
                <a:lnTo>
                  <a:pt x="1199" y="889"/>
                </a:lnTo>
                <a:lnTo>
                  <a:pt x="1203" y="885"/>
                </a:lnTo>
                <a:lnTo>
                  <a:pt x="1203" y="885"/>
                </a:lnTo>
                <a:lnTo>
                  <a:pt x="1207" y="885"/>
                </a:lnTo>
                <a:lnTo>
                  <a:pt x="1209" y="887"/>
                </a:lnTo>
                <a:lnTo>
                  <a:pt x="1211" y="889"/>
                </a:lnTo>
                <a:lnTo>
                  <a:pt x="1215" y="889"/>
                </a:lnTo>
                <a:lnTo>
                  <a:pt x="1215" y="889"/>
                </a:lnTo>
                <a:lnTo>
                  <a:pt x="1217" y="889"/>
                </a:lnTo>
                <a:lnTo>
                  <a:pt x="1217" y="893"/>
                </a:lnTo>
                <a:lnTo>
                  <a:pt x="1213" y="895"/>
                </a:lnTo>
                <a:lnTo>
                  <a:pt x="1213" y="899"/>
                </a:lnTo>
                <a:lnTo>
                  <a:pt x="1213" y="899"/>
                </a:lnTo>
                <a:lnTo>
                  <a:pt x="1213" y="901"/>
                </a:lnTo>
                <a:lnTo>
                  <a:pt x="1217" y="899"/>
                </a:lnTo>
                <a:lnTo>
                  <a:pt x="1225" y="895"/>
                </a:lnTo>
                <a:lnTo>
                  <a:pt x="1225" y="895"/>
                </a:lnTo>
                <a:lnTo>
                  <a:pt x="1227" y="893"/>
                </a:lnTo>
                <a:lnTo>
                  <a:pt x="1231" y="893"/>
                </a:lnTo>
                <a:lnTo>
                  <a:pt x="1233" y="895"/>
                </a:lnTo>
                <a:lnTo>
                  <a:pt x="1233" y="899"/>
                </a:lnTo>
                <a:lnTo>
                  <a:pt x="1233" y="899"/>
                </a:lnTo>
                <a:lnTo>
                  <a:pt x="1233" y="901"/>
                </a:lnTo>
                <a:lnTo>
                  <a:pt x="1233" y="901"/>
                </a:lnTo>
                <a:lnTo>
                  <a:pt x="1240" y="903"/>
                </a:lnTo>
                <a:lnTo>
                  <a:pt x="1246" y="903"/>
                </a:lnTo>
                <a:lnTo>
                  <a:pt x="1248" y="903"/>
                </a:lnTo>
                <a:lnTo>
                  <a:pt x="1250" y="901"/>
                </a:lnTo>
                <a:lnTo>
                  <a:pt x="1250" y="901"/>
                </a:lnTo>
                <a:lnTo>
                  <a:pt x="1252" y="895"/>
                </a:lnTo>
                <a:lnTo>
                  <a:pt x="1250" y="889"/>
                </a:lnTo>
                <a:lnTo>
                  <a:pt x="1248" y="887"/>
                </a:lnTo>
                <a:lnTo>
                  <a:pt x="1246" y="887"/>
                </a:lnTo>
                <a:lnTo>
                  <a:pt x="1244" y="887"/>
                </a:lnTo>
                <a:lnTo>
                  <a:pt x="1244" y="887"/>
                </a:lnTo>
                <a:close/>
                <a:moveTo>
                  <a:pt x="114" y="771"/>
                </a:moveTo>
                <a:lnTo>
                  <a:pt x="114" y="771"/>
                </a:lnTo>
                <a:lnTo>
                  <a:pt x="112" y="773"/>
                </a:lnTo>
                <a:lnTo>
                  <a:pt x="112" y="779"/>
                </a:lnTo>
                <a:lnTo>
                  <a:pt x="116" y="783"/>
                </a:lnTo>
                <a:lnTo>
                  <a:pt x="120" y="789"/>
                </a:lnTo>
                <a:lnTo>
                  <a:pt x="129" y="799"/>
                </a:lnTo>
                <a:lnTo>
                  <a:pt x="133" y="801"/>
                </a:lnTo>
                <a:lnTo>
                  <a:pt x="137" y="801"/>
                </a:lnTo>
                <a:lnTo>
                  <a:pt x="137" y="801"/>
                </a:lnTo>
                <a:lnTo>
                  <a:pt x="137" y="801"/>
                </a:lnTo>
                <a:lnTo>
                  <a:pt x="137" y="799"/>
                </a:lnTo>
                <a:lnTo>
                  <a:pt x="135" y="793"/>
                </a:lnTo>
                <a:lnTo>
                  <a:pt x="131" y="785"/>
                </a:lnTo>
                <a:lnTo>
                  <a:pt x="131" y="779"/>
                </a:lnTo>
                <a:lnTo>
                  <a:pt x="131" y="779"/>
                </a:lnTo>
                <a:lnTo>
                  <a:pt x="129" y="775"/>
                </a:lnTo>
                <a:lnTo>
                  <a:pt x="127" y="769"/>
                </a:lnTo>
                <a:lnTo>
                  <a:pt x="122" y="769"/>
                </a:lnTo>
                <a:lnTo>
                  <a:pt x="114" y="771"/>
                </a:lnTo>
                <a:lnTo>
                  <a:pt x="114" y="771"/>
                </a:lnTo>
                <a:close/>
                <a:moveTo>
                  <a:pt x="1146" y="916"/>
                </a:moveTo>
                <a:lnTo>
                  <a:pt x="1146" y="916"/>
                </a:lnTo>
                <a:lnTo>
                  <a:pt x="1144" y="916"/>
                </a:lnTo>
                <a:lnTo>
                  <a:pt x="1144" y="914"/>
                </a:lnTo>
                <a:lnTo>
                  <a:pt x="1144" y="905"/>
                </a:lnTo>
                <a:lnTo>
                  <a:pt x="1144" y="905"/>
                </a:lnTo>
                <a:lnTo>
                  <a:pt x="1144" y="905"/>
                </a:lnTo>
                <a:lnTo>
                  <a:pt x="1139" y="905"/>
                </a:lnTo>
                <a:lnTo>
                  <a:pt x="1135" y="909"/>
                </a:lnTo>
                <a:lnTo>
                  <a:pt x="1135" y="912"/>
                </a:lnTo>
                <a:lnTo>
                  <a:pt x="1135" y="912"/>
                </a:lnTo>
                <a:lnTo>
                  <a:pt x="1133" y="916"/>
                </a:lnTo>
                <a:lnTo>
                  <a:pt x="1131" y="918"/>
                </a:lnTo>
                <a:lnTo>
                  <a:pt x="1129" y="918"/>
                </a:lnTo>
                <a:lnTo>
                  <a:pt x="1127" y="920"/>
                </a:lnTo>
                <a:lnTo>
                  <a:pt x="1127" y="920"/>
                </a:lnTo>
                <a:lnTo>
                  <a:pt x="1127" y="926"/>
                </a:lnTo>
                <a:lnTo>
                  <a:pt x="1121" y="926"/>
                </a:lnTo>
                <a:lnTo>
                  <a:pt x="1121" y="926"/>
                </a:lnTo>
                <a:lnTo>
                  <a:pt x="1115" y="928"/>
                </a:lnTo>
                <a:lnTo>
                  <a:pt x="1107" y="926"/>
                </a:lnTo>
                <a:lnTo>
                  <a:pt x="1101" y="924"/>
                </a:lnTo>
                <a:lnTo>
                  <a:pt x="1097" y="922"/>
                </a:lnTo>
                <a:lnTo>
                  <a:pt x="1097" y="922"/>
                </a:lnTo>
                <a:lnTo>
                  <a:pt x="1095" y="920"/>
                </a:lnTo>
                <a:lnTo>
                  <a:pt x="1088" y="916"/>
                </a:lnTo>
                <a:lnTo>
                  <a:pt x="1084" y="914"/>
                </a:lnTo>
                <a:lnTo>
                  <a:pt x="1080" y="909"/>
                </a:lnTo>
                <a:lnTo>
                  <a:pt x="1080" y="909"/>
                </a:lnTo>
                <a:lnTo>
                  <a:pt x="1080" y="905"/>
                </a:lnTo>
                <a:lnTo>
                  <a:pt x="1078" y="901"/>
                </a:lnTo>
                <a:lnTo>
                  <a:pt x="1076" y="899"/>
                </a:lnTo>
                <a:lnTo>
                  <a:pt x="1080" y="895"/>
                </a:lnTo>
                <a:lnTo>
                  <a:pt x="1080" y="895"/>
                </a:lnTo>
                <a:lnTo>
                  <a:pt x="1082" y="889"/>
                </a:lnTo>
                <a:lnTo>
                  <a:pt x="1080" y="887"/>
                </a:lnTo>
                <a:lnTo>
                  <a:pt x="1076" y="887"/>
                </a:lnTo>
                <a:lnTo>
                  <a:pt x="1072" y="889"/>
                </a:lnTo>
                <a:lnTo>
                  <a:pt x="1072" y="889"/>
                </a:lnTo>
                <a:lnTo>
                  <a:pt x="1070" y="891"/>
                </a:lnTo>
                <a:lnTo>
                  <a:pt x="1068" y="889"/>
                </a:lnTo>
                <a:lnTo>
                  <a:pt x="1068" y="887"/>
                </a:lnTo>
                <a:lnTo>
                  <a:pt x="1072" y="883"/>
                </a:lnTo>
                <a:lnTo>
                  <a:pt x="1072" y="883"/>
                </a:lnTo>
                <a:lnTo>
                  <a:pt x="1078" y="881"/>
                </a:lnTo>
                <a:lnTo>
                  <a:pt x="1084" y="879"/>
                </a:lnTo>
                <a:lnTo>
                  <a:pt x="1086" y="877"/>
                </a:lnTo>
                <a:lnTo>
                  <a:pt x="1086" y="873"/>
                </a:lnTo>
                <a:lnTo>
                  <a:pt x="1086" y="869"/>
                </a:lnTo>
                <a:lnTo>
                  <a:pt x="1086" y="865"/>
                </a:lnTo>
                <a:lnTo>
                  <a:pt x="1086" y="865"/>
                </a:lnTo>
                <a:lnTo>
                  <a:pt x="1082" y="862"/>
                </a:lnTo>
                <a:lnTo>
                  <a:pt x="1074" y="860"/>
                </a:lnTo>
                <a:lnTo>
                  <a:pt x="1066" y="860"/>
                </a:lnTo>
                <a:lnTo>
                  <a:pt x="1056" y="862"/>
                </a:lnTo>
                <a:lnTo>
                  <a:pt x="1037" y="869"/>
                </a:lnTo>
                <a:lnTo>
                  <a:pt x="1025" y="875"/>
                </a:lnTo>
                <a:lnTo>
                  <a:pt x="1025" y="875"/>
                </a:lnTo>
                <a:lnTo>
                  <a:pt x="1017" y="883"/>
                </a:lnTo>
                <a:lnTo>
                  <a:pt x="1007" y="891"/>
                </a:lnTo>
                <a:lnTo>
                  <a:pt x="1001" y="899"/>
                </a:lnTo>
                <a:lnTo>
                  <a:pt x="994" y="901"/>
                </a:lnTo>
                <a:lnTo>
                  <a:pt x="994" y="901"/>
                </a:lnTo>
                <a:lnTo>
                  <a:pt x="992" y="901"/>
                </a:lnTo>
                <a:lnTo>
                  <a:pt x="992" y="901"/>
                </a:lnTo>
                <a:lnTo>
                  <a:pt x="997" y="897"/>
                </a:lnTo>
                <a:lnTo>
                  <a:pt x="1007" y="887"/>
                </a:lnTo>
                <a:lnTo>
                  <a:pt x="1007" y="887"/>
                </a:lnTo>
                <a:lnTo>
                  <a:pt x="1009" y="885"/>
                </a:lnTo>
                <a:lnTo>
                  <a:pt x="1009" y="881"/>
                </a:lnTo>
                <a:lnTo>
                  <a:pt x="1009" y="881"/>
                </a:lnTo>
                <a:lnTo>
                  <a:pt x="1009" y="881"/>
                </a:lnTo>
                <a:lnTo>
                  <a:pt x="1009" y="881"/>
                </a:lnTo>
                <a:lnTo>
                  <a:pt x="1013" y="879"/>
                </a:lnTo>
                <a:lnTo>
                  <a:pt x="1019" y="873"/>
                </a:lnTo>
                <a:lnTo>
                  <a:pt x="1029" y="862"/>
                </a:lnTo>
                <a:lnTo>
                  <a:pt x="1029" y="862"/>
                </a:lnTo>
                <a:lnTo>
                  <a:pt x="1033" y="858"/>
                </a:lnTo>
                <a:lnTo>
                  <a:pt x="1039" y="858"/>
                </a:lnTo>
                <a:lnTo>
                  <a:pt x="1041" y="858"/>
                </a:lnTo>
                <a:lnTo>
                  <a:pt x="1044" y="856"/>
                </a:lnTo>
                <a:lnTo>
                  <a:pt x="1044" y="856"/>
                </a:lnTo>
                <a:lnTo>
                  <a:pt x="1048" y="852"/>
                </a:lnTo>
                <a:lnTo>
                  <a:pt x="1054" y="844"/>
                </a:lnTo>
                <a:lnTo>
                  <a:pt x="1054" y="844"/>
                </a:lnTo>
                <a:lnTo>
                  <a:pt x="1060" y="842"/>
                </a:lnTo>
                <a:lnTo>
                  <a:pt x="1070" y="842"/>
                </a:lnTo>
                <a:lnTo>
                  <a:pt x="1099" y="840"/>
                </a:lnTo>
                <a:lnTo>
                  <a:pt x="1142" y="840"/>
                </a:lnTo>
                <a:lnTo>
                  <a:pt x="1142" y="840"/>
                </a:lnTo>
                <a:lnTo>
                  <a:pt x="1150" y="838"/>
                </a:lnTo>
                <a:lnTo>
                  <a:pt x="1156" y="834"/>
                </a:lnTo>
                <a:lnTo>
                  <a:pt x="1164" y="830"/>
                </a:lnTo>
                <a:lnTo>
                  <a:pt x="1168" y="824"/>
                </a:lnTo>
                <a:lnTo>
                  <a:pt x="1168" y="824"/>
                </a:lnTo>
                <a:lnTo>
                  <a:pt x="1170" y="820"/>
                </a:lnTo>
                <a:lnTo>
                  <a:pt x="1174" y="818"/>
                </a:lnTo>
                <a:lnTo>
                  <a:pt x="1186" y="818"/>
                </a:lnTo>
                <a:lnTo>
                  <a:pt x="1186" y="818"/>
                </a:lnTo>
                <a:lnTo>
                  <a:pt x="1195" y="818"/>
                </a:lnTo>
                <a:lnTo>
                  <a:pt x="1199" y="813"/>
                </a:lnTo>
                <a:lnTo>
                  <a:pt x="1207" y="805"/>
                </a:lnTo>
                <a:lnTo>
                  <a:pt x="1207" y="805"/>
                </a:lnTo>
                <a:lnTo>
                  <a:pt x="1209" y="803"/>
                </a:lnTo>
                <a:lnTo>
                  <a:pt x="1209" y="801"/>
                </a:lnTo>
                <a:lnTo>
                  <a:pt x="1205" y="799"/>
                </a:lnTo>
                <a:lnTo>
                  <a:pt x="1205" y="799"/>
                </a:lnTo>
                <a:lnTo>
                  <a:pt x="1201" y="797"/>
                </a:lnTo>
                <a:lnTo>
                  <a:pt x="1199" y="797"/>
                </a:lnTo>
                <a:lnTo>
                  <a:pt x="1201" y="795"/>
                </a:lnTo>
                <a:lnTo>
                  <a:pt x="1201" y="795"/>
                </a:lnTo>
                <a:lnTo>
                  <a:pt x="1207" y="793"/>
                </a:lnTo>
                <a:lnTo>
                  <a:pt x="1209" y="787"/>
                </a:lnTo>
                <a:lnTo>
                  <a:pt x="1209" y="787"/>
                </a:lnTo>
                <a:lnTo>
                  <a:pt x="1211" y="785"/>
                </a:lnTo>
                <a:lnTo>
                  <a:pt x="1209" y="783"/>
                </a:lnTo>
                <a:lnTo>
                  <a:pt x="1207" y="781"/>
                </a:lnTo>
                <a:lnTo>
                  <a:pt x="1203" y="777"/>
                </a:lnTo>
                <a:lnTo>
                  <a:pt x="1203" y="777"/>
                </a:lnTo>
                <a:lnTo>
                  <a:pt x="1199" y="773"/>
                </a:lnTo>
                <a:lnTo>
                  <a:pt x="1195" y="775"/>
                </a:lnTo>
                <a:lnTo>
                  <a:pt x="1191" y="777"/>
                </a:lnTo>
                <a:lnTo>
                  <a:pt x="1186" y="777"/>
                </a:lnTo>
                <a:lnTo>
                  <a:pt x="1186" y="777"/>
                </a:lnTo>
                <a:lnTo>
                  <a:pt x="1186" y="777"/>
                </a:lnTo>
                <a:lnTo>
                  <a:pt x="1186" y="777"/>
                </a:lnTo>
                <a:lnTo>
                  <a:pt x="1186" y="773"/>
                </a:lnTo>
                <a:lnTo>
                  <a:pt x="1189" y="769"/>
                </a:lnTo>
                <a:lnTo>
                  <a:pt x="1186" y="766"/>
                </a:lnTo>
                <a:lnTo>
                  <a:pt x="1186" y="766"/>
                </a:lnTo>
                <a:lnTo>
                  <a:pt x="1182" y="764"/>
                </a:lnTo>
                <a:lnTo>
                  <a:pt x="1176" y="764"/>
                </a:lnTo>
                <a:lnTo>
                  <a:pt x="1170" y="769"/>
                </a:lnTo>
                <a:lnTo>
                  <a:pt x="1164" y="771"/>
                </a:lnTo>
                <a:lnTo>
                  <a:pt x="1164" y="771"/>
                </a:lnTo>
                <a:lnTo>
                  <a:pt x="1160" y="775"/>
                </a:lnTo>
                <a:lnTo>
                  <a:pt x="1158" y="775"/>
                </a:lnTo>
                <a:lnTo>
                  <a:pt x="1156" y="775"/>
                </a:lnTo>
                <a:lnTo>
                  <a:pt x="1152" y="777"/>
                </a:lnTo>
                <a:lnTo>
                  <a:pt x="1152" y="777"/>
                </a:lnTo>
                <a:lnTo>
                  <a:pt x="1148" y="781"/>
                </a:lnTo>
                <a:lnTo>
                  <a:pt x="1146" y="779"/>
                </a:lnTo>
                <a:lnTo>
                  <a:pt x="1146" y="775"/>
                </a:lnTo>
                <a:lnTo>
                  <a:pt x="1148" y="773"/>
                </a:lnTo>
                <a:lnTo>
                  <a:pt x="1148" y="773"/>
                </a:lnTo>
                <a:lnTo>
                  <a:pt x="1152" y="771"/>
                </a:lnTo>
                <a:lnTo>
                  <a:pt x="1154" y="771"/>
                </a:lnTo>
                <a:lnTo>
                  <a:pt x="1156" y="769"/>
                </a:lnTo>
                <a:lnTo>
                  <a:pt x="1156" y="769"/>
                </a:lnTo>
                <a:lnTo>
                  <a:pt x="1158" y="766"/>
                </a:lnTo>
                <a:lnTo>
                  <a:pt x="1160" y="766"/>
                </a:lnTo>
                <a:lnTo>
                  <a:pt x="1164" y="766"/>
                </a:lnTo>
                <a:lnTo>
                  <a:pt x="1168" y="764"/>
                </a:lnTo>
                <a:lnTo>
                  <a:pt x="1168" y="764"/>
                </a:lnTo>
                <a:lnTo>
                  <a:pt x="1174" y="760"/>
                </a:lnTo>
                <a:lnTo>
                  <a:pt x="1178" y="760"/>
                </a:lnTo>
                <a:lnTo>
                  <a:pt x="1182" y="758"/>
                </a:lnTo>
                <a:lnTo>
                  <a:pt x="1184" y="758"/>
                </a:lnTo>
                <a:lnTo>
                  <a:pt x="1184" y="758"/>
                </a:lnTo>
                <a:lnTo>
                  <a:pt x="1184" y="754"/>
                </a:lnTo>
                <a:lnTo>
                  <a:pt x="1182" y="752"/>
                </a:lnTo>
                <a:lnTo>
                  <a:pt x="1178" y="750"/>
                </a:lnTo>
                <a:lnTo>
                  <a:pt x="1174" y="750"/>
                </a:lnTo>
                <a:lnTo>
                  <a:pt x="1174" y="750"/>
                </a:lnTo>
                <a:lnTo>
                  <a:pt x="1170" y="750"/>
                </a:lnTo>
                <a:lnTo>
                  <a:pt x="1166" y="746"/>
                </a:lnTo>
                <a:lnTo>
                  <a:pt x="1162" y="744"/>
                </a:lnTo>
                <a:lnTo>
                  <a:pt x="1158" y="744"/>
                </a:lnTo>
                <a:lnTo>
                  <a:pt x="1158" y="744"/>
                </a:lnTo>
                <a:lnTo>
                  <a:pt x="1156" y="744"/>
                </a:lnTo>
                <a:lnTo>
                  <a:pt x="1154" y="744"/>
                </a:lnTo>
                <a:lnTo>
                  <a:pt x="1152" y="742"/>
                </a:lnTo>
                <a:lnTo>
                  <a:pt x="1150" y="742"/>
                </a:lnTo>
                <a:lnTo>
                  <a:pt x="1150" y="742"/>
                </a:lnTo>
                <a:lnTo>
                  <a:pt x="1146" y="744"/>
                </a:lnTo>
                <a:lnTo>
                  <a:pt x="1144" y="742"/>
                </a:lnTo>
                <a:lnTo>
                  <a:pt x="1139" y="736"/>
                </a:lnTo>
                <a:lnTo>
                  <a:pt x="1139" y="736"/>
                </a:lnTo>
                <a:lnTo>
                  <a:pt x="1135" y="730"/>
                </a:lnTo>
                <a:lnTo>
                  <a:pt x="1129" y="726"/>
                </a:lnTo>
                <a:lnTo>
                  <a:pt x="1123" y="719"/>
                </a:lnTo>
                <a:lnTo>
                  <a:pt x="1115" y="717"/>
                </a:lnTo>
                <a:lnTo>
                  <a:pt x="1115" y="717"/>
                </a:lnTo>
                <a:lnTo>
                  <a:pt x="1113" y="715"/>
                </a:lnTo>
                <a:lnTo>
                  <a:pt x="1113" y="713"/>
                </a:lnTo>
                <a:lnTo>
                  <a:pt x="1115" y="711"/>
                </a:lnTo>
                <a:lnTo>
                  <a:pt x="1117" y="713"/>
                </a:lnTo>
                <a:lnTo>
                  <a:pt x="1117" y="713"/>
                </a:lnTo>
                <a:lnTo>
                  <a:pt x="1121" y="713"/>
                </a:lnTo>
                <a:lnTo>
                  <a:pt x="1123" y="713"/>
                </a:lnTo>
                <a:lnTo>
                  <a:pt x="1129" y="707"/>
                </a:lnTo>
                <a:lnTo>
                  <a:pt x="1129" y="707"/>
                </a:lnTo>
                <a:lnTo>
                  <a:pt x="1129" y="705"/>
                </a:lnTo>
                <a:lnTo>
                  <a:pt x="1127" y="703"/>
                </a:lnTo>
                <a:lnTo>
                  <a:pt x="1123" y="701"/>
                </a:lnTo>
                <a:lnTo>
                  <a:pt x="1123" y="701"/>
                </a:lnTo>
                <a:lnTo>
                  <a:pt x="1121" y="699"/>
                </a:lnTo>
                <a:lnTo>
                  <a:pt x="1121" y="697"/>
                </a:lnTo>
                <a:lnTo>
                  <a:pt x="1121" y="693"/>
                </a:lnTo>
                <a:lnTo>
                  <a:pt x="1121" y="693"/>
                </a:lnTo>
                <a:lnTo>
                  <a:pt x="1119" y="691"/>
                </a:lnTo>
                <a:lnTo>
                  <a:pt x="1117" y="687"/>
                </a:lnTo>
                <a:lnTo>
                  <a:pt x="1113" y="685"/>
                </a:lnTo>
                <a:lnTo>
                  <a:pt x="1113" y="683"/>
                </a:lnTo>
                <a:lnTo>
                  <a:pt x="1113" y="683"/>
                </a:lnTo>
                <a:lnTo>
                  <a:pt x="1109" y="679"/>
                </a:lnTo>
                <a:lnTo>
                  <a:pt x="1107" y="677"/>
                </a:lnTo>
                <a:lnTo>
                  <a:pt x="1107" y="675"/>
                </a:lnTo>
                <a:lnTo>
                  <a:pt x="1107" y="675"/>
                </a:lnTo>
                <a:lnTo>
                  <a:pt x="1105" y="668"/>
                </a:lnTo>
                <a:lnTo>
                  <a:pt x="1103" y="666"/>
                </a:lnTo>
                <a:lnTo>
                  <a:pt x="1101" y="662"/>
                </a:lnTo>
                <a:lnTo>
                  <a:pt x="1101" y="662"/>
                </a:lnTo>
                <a:lnTo>
                  <a:pt x="1101" y="660"/>
                </a:lnTo>
                <a:lnTo>
                  <a:pt x="1097" y="656"/>
                </a:lnTo>
                <a:lnTo>
                  <a:pt x="1093" y="650"/>
                </a:lnTo>
                <a:lnTo>
                  <a:pt x="1093" y="646"/>
                </a:lnTo>
                <a:lnTo>
                  <a:pt x="1093" y="646"/>
                </a:lnTo>
                <a:lnTo>
                  <a:pt x="1090" y="644"/>
                </a:lnTo>
                <a:lnTo>
                  <a:pt x="1088" y="640"/>
                </a:lnTo>
                <a:lnTo>
                  <a:pt x="1084" y="634"/>
                </a:lnTo>
                <a:lnTo>
                  <a:pt x="1084" y="634"/>
                </a:lnTo>
                <a:lnTo>
                  <a:pt x="1082" y="632"/>
                </a:lnTo>
                <a:lnTo>
                  <a:pt x="1082" y="632"/>
                </a:lnTo>
                <a:lnTo>
                  <a:pt x="1078" y="638"/>
                </a:lnTo>
                <a:lnTo>
                  <a:pt x="1078" y="638"/>
                </a:lnTo>
                <a:lnTo>
                  <a:pt x="1076" y="644"/>
                </a:lnTo>
                <a:lnTo>
                  <a:pt x="1074" y="646"/>
                </a:lnTo>
                <a:lnTo>
                  <a:pt x="1072" y="648"/>
                </a:lnTo>
                <a:lnTo>
                  <a:pt x="1072" y="648"/>
                </a:lnTo>
                <a:lnTo>
                  <a:pt x="1072" y="648"/>
                </a:lnTo>
                <a:lnTo>
                  <a:pt x="1074" y="652"/>
                </a:lnTo>
                <a:lnTo>
                  <a:pt x="1074" y="654"/>
                </a:lnTo>
                <a:lnTo>
                  <a:pt x="1070" y="658"/>
                </a:lnTo>
                <a:lnTo>
                  <a:pt x="1070" y="658"/>
                </a:lnTo>
                <a:lnTo>
                  <a:pt x="1068" y="660"/>
                </a:lnTo>
                <a:lnTo>
                  <a:pt x="1070" y="662"/>
                </a:lnTo>
                <a:lnTo>
                  <a:pt x="1070" y="664"/>
                </a:lnTo>
                <a:lnTo>
                  <a:pt x="1068" y="664"/>
                </a:lnTo>
                <a:lnTo>
                  <a:pt x="1068" y="664"/>
                </a:lnTo>
                <a:lnTo>
                  <a:pt x="1064" y="666"/>
                </a:lnTo>
                <a:lnTo>
                  <a:pt x="1064" y="670"/>
                </a:lnTo>
                <a:lnTo>
                  <a:pt x="1064" y="672"/>
                </a:lnTo>
                <a:lnTo>
                  <a:pt x="1062" y="670"/>
                </a:lnTo>
                <a:lnTo>
                  <a:pt x="1062" y="670"/>
                </a:lnTo>
                <a:lnTo>
                  <a:pt x="1060" y="668"/>
                </a:lnTo>
                <a:lnTo>
                  <a:pt x="1058" y="668"/>
                </a:lnTo>
                <a:lnTo>
                  <a:pt x="1054" y="668"/>
                </a:lnTo>
                <a:lnTo>
                  <a:pt x="1054" y="672"/>
                </a:lnTo>
                <a:lnTo>
                  <a:pt x="1054" y="672"/>
                </a:lnTo>
                <a:lnTo>
                  <a:pt x="1052" y="675"/>
                </a:lnTo>
                <a:lnTo>
                  <a:pt x="1048" y="679"/>
                </a:lnTo>
                <a:lnTo>
                  <a:pt x="1039" y="681"/>
                </a:lnTo>
                <a:lnTo>
                  <a:pt x="1039" y="681"/>
                </a:lnTo>
                <a:lnTo>
                  <a:pt x="1037" y="679"/>
                </a:lnTo>
                <a:lnTo>
                  <a:pt x="1035" y="677"/>
                </a:lnTo>
                <a:lnTo>
                  <a:pt x="1033" y="675"/>
                </a:lnTo>
                <a:lnTo>
                  <a:pt x="1031" y="675"/>
                </a:lnTo>
                <a:lnTo>
                  <a:pt x="1031" y="675"/>
                </a:lnTo>
                <a:lnTo>
                  <a:pt x="1029" y="675"/>
                </a:lnTo>
                <a:lnTo>
                  <a:pt x="1029" y="670"/>
                </a:lnTo>
                <a:lnTo>
                  <a:pt x="1027" y="668"/>
                </a:lnTo>
                <a:lnTo>
                  <a:pt x="1023" y="666"/>
                </a:lnTo>
                <a:lnTo>
                  <a:pt x="1023" y="666"/>
                </a:lnTo>
                <a:lnTo>
                  <a:pt x="1017" y="666"/>
                </a:lnTo>
                <a:lnTo>
                  <a:pt x="1017" y="664"/>
                </a:lnTo>
                <a:lnTo>
                  <a:pt x="1017" y="662"/>
                </a:lnTo>
                <a:lnTo>
                  <a:pt x="1017" y="662"/>
                </a:lnTo>
                <a:lnTo>
                  <a:pt x="1015" y="658"/>
                </a:lnTo>
                <a:lnTo>
                  <a:pt x="1013" y="656"/>
                </a:lnTo>
                <a:lnTo>
                  <a:pt x="1011" y="654"/>
                </a:lnTo>
                <a:lnTo>
                  <a:pt x="1011" y="652"/>
                </a:lnTo>
                <a:lnTo>
                  <a:pt x="1011" y="652"/>
                </a:lnTo>
                <a:lnTo>
                  <a:pt x="1013" y="650"/>
                </a:lnTo>
                <a:lnTo>
                  <a:pt x="1011" y="646"/>
                </a:lnTo>
                <a:lnTo>
                  <a:pt x="1009" y="636"/>
                </a:lnTo>
                <a:lnTo>
                  <a:pt x="1009" y="636"/>
                </a:lnTo>
                <a:lnTo>
                  <a:pt x="1011" y="630"/>
                </a:lnTo>
                <a:lnTo>
                  <a:pt x="1011" y="628"/>
                </a:lnTo>
                <a:lnTo>
                  <a:pt x="1013" y="626"/>
                </a:lnTo>
                <a:lnTo>
                  <a:pt x="1015" y="623"/>
                </a:lnTo>
                <a:lnTo>
                  <a:pt x="1015" y="623"/>
                </a:lnTo>
                <a:lnTo>
                  <a:pt x="1013" y="621"/>
                </a:lnTo>
                <a:lnTo>
                  <a:pt x="1011" y="621"/>
                </a:lnTo>
                <a:lnTo>
                  <a:pt x="1007" y="623"/>
                </a:lnTo>
                <a:lnTo>
                  <a:pt x="1007" y="623"/>
                </a:lnTo>
                <a:lnTo>
                  <a:pt x="1005" y="623"/>
                </a:lnTo>
                <a:lnTo>
                  <a:pt x="1003" y="621"/>
                </a:lnTo>
                <a:lnTo>
                  <a:pt x="1001" y="619"/>
                </a:lnTo>
                <a:lnTo>
                  <a:pt x="999" y="619"/>
                </a:lnTo>
                <a:lnTo>
                  <a:pt x="999" y="619"/>
                </a:lnTo>
                <a:lnTo>
                  <a:pt x="988" y="619"/>
                </a:lnTo>
                <a:lnTo>
                  <a:pt x="984" y="617"/>
                </a:lnTo>
                <a:lnTo>
                  <a:pt x="982" y="613"/>
                </a:lnTo>
                <a:lnTo>
                  <a:pt x="982" y="613"/>
                </a:lnTo>
                <a:lnTo>
                  <a:pt x="980" y="611"/>
                </a:lnTo>
                <a:lnTo>
                  <a:pt x="978" y="609"/>
                </a:lnTo>
                <a:lnTo>
                  <a:pt x="976" y="607"/>
                </a:lnTo>
                <a:lnTo>
                  <a:pt x="976" y="605"/>
                </a:lnTo>
                <a:lnTo>
                  <a:pt x="976" y="605"/>
                </a:lnTo>
                <a:lnTo>
                  <a:pt x="974" y="603"/>
                </a:lnTo>
                <a:lnTo>
                  <a:pt x="972" y="601"/>
                </a:lnTo>
                <a:lnTo>
                  <a:pt x="970" y="601"/>
                </a:lnTo>
                <a:lnTo>
                  <a:pt x="968" y="599"/>
                </a:lnTo>
                <a:lnTo>
                  <a:pt x="968" y="599"/>
                </a:lnTo>
                <a:lnTo>
                  <a:pt x="966" y="595"/>
                </a:lnTo>
                <a:lnTo>
                  <a:pt x="962" y="595"/>
                </a:lnTo>
                <a:lnTo>
                  <a:pt x="962" y="595"/>
                </a:lnTo>
                <a:lnTo>
                  <a:pt x="958" y="591"/>
                </a:lnTo>
                <a:lnTo>
                  <a:pt x="952" y="589"/>
                </a:lnTo>
                <a:lnTo>
                  <a:pt x="952" y="589"/>
                </a:lnTo>
                <a:lnTo>
                  <a:pt x="950" y="589"/>
                </a:lnTo>
                <a:lnTo>
                  <a:pt x="945" y="591"/>
                </a:lnTo>
                <a:lnTo>
                  <a:pt x="939" y="593"/>
                </a:lnTo>
                <a:lnTo>
                  <a:pt x="939" y="593"/>
                </a:lnTo>
                <a:lnTo>
                  <a:pt x="935" y="593"/>
                </a:lnTo>
                <a:lnTo>
                  <a:pt x="931" y="593"/>
                </a:lnTo>
                <a:lnTo>
                  <a:pt x="929" y="591"/>
                </a:lnTo>
                <a:lnTo>
                  <a:pt x="925" y="591"/>
                </a:lnTo>
                <a:lnTo>
                  <a:pt x="925" y="591"/>
                </a:lnTo>
                <a:lnTo>
                  <a:pt x="923" y="593"/>
                </a:lnTo>
                <a:lnTo>
                  <a:pt x="921" y="591"/>
                </a:lnTo>
                <a:lnTo>
                  <a:pt x="915" y="587"/>
                </a:lnTo>
                <a:lnTo>
                  <a:pt x="915" y="587"/>
                </a:lnTo>
                <a:lnTo>
                  <a:pt x="903" y="587"/>
                </a:lnTo>
                <a:lnTo>
                  <a:pt x="899" y="587"/>
                </a:lnTo>
                <a:lnTo>
                  <a:pt x="896" y="587"/>
                </a:lnTo>
                <a:lnTo>
                  <a:pt x="896" y="587"/>
                </a:lnTo>
                <a:lnTo>
                  <a:pt x="892" y="591"/>
                </a:lnTo>
                <a:lnTo>
                  <a:pt x="890" y="595"/>
                </a:lnTo>
                <a:lnTo>
                  <a:pt x="890" y="599"/>
                </a:lnTo>
                <a:lnTo>
                  <a:pt x="890" y="599"/>
                </a:lnTo>
                <a:lnTo>
                  <a:pt x="890" y="603"/>
                </a:lnTo>
                <a:lnTo>
                  <a:pt x="894" y="605"/>
                </a:lnTo>
                <a:lnTo>
                  <a:pt x="896" y="605"/>
                </a:lnTo>
                <a:lnTo>
                  <a:pt x="899" y="609"/>
                </a:lnTo>
                <a:lnTo>
                  <a:pt x="899" y="609"/>
                </a:lnTo>
                <a:lnTo>
                  <a:pt x="899" y="611"/>
                </a:lnTo>
                <a:lnTo>
                  <a:pt x="899" y="611"/>
                </a:lnTo>
                <a:lnTo>
                  <a:pt x="896" y="613"/>
                </a:lnTo>
                <a:lnTo>
                  <a:pt x="894" y="615"/>
                </a:lnTo>
                <a:lnTo>
                  <a:pt x="894" y="615"/>
                </a:lnTo>
                <a:lnTo>
                  <a:pt x="894" y="617"/>
                </a:lnTo>
                <a:lnTo>
                  <a:pt x="892" y="619"/>
                </a:lnTo>
                <a:lnTo>
                  <a:pt x="892" y="619"/>
                </a:lnTo>
                <a:lnTo>
                  <a:pt x="890" y="621"/>
                </a:lnTo>
                <a:lnTo>
                  <a:pt x="890" y="621"/>
                </a:lnTo>
                <a:lnTo>
                  <a:pt x="892" y="626"/>
                </a:lnTo>
                <a:lnTo>
                  <a:pt x="894" y="630"/>
                </a:lnTo>
                <a:lnTo>
                  <a:pt x="894" y="630"/>
                </a:lnTo>
                <a:lnTo>
                  <a:pt x="899" y="636"/>
                </a:lnTo>
                <a:lnTo>
                  <a:pt x="901" y="638"/>
                </a:lnTo>
                <a:lnTo>
                  <a:pt x="901" y="644"/>
                </a:lnTo>
                <a:lnTo>
                  <a:pt x="901" y="644"/>
                </a:lnTo>
                <a:lnTo>
                  <a:pt x="901" y="648"/>
                </a:lnTo>
                <a:lnTo>
                  <a:pt x="901" y="650"/>
                </a:lnTo>
                <a:lnTo>
                  <a:pt x="894" y="650"/>
                </a:lnTo>
                <a:lnTo>
                  <a:pt x="894" y="650"/>
                </a:lnTo>
                <a:lnTo>
                  <a:pt x="894" y="652"/>
                </a:lnTo>
                <a:lnTo>
                  <a:pt x="894" y="654"/>
                </a:lnTo>
                <a:lnTo>
                  <a:pt x="892" y="656"/>
                </a:lnTo>
                <a:lnTo>
                  <a:pt x="890" y="660"/>
                </a:lnTo>
                <a:lnTo>
                  <a:pt x="890" y="660"/>
                </a:lnTo>
                <a:lnTo>
                  <a:pt x="886" y="668"/>
                </a:lnTo>
                <a:lnTo>
                  <a:pt x="886" y="670"/>
                </a:lnTo>
                <a:lnTo>
                  <a:pt x="886" y="675"/>
                </a:lnTo>
                <a:lnTo>
                  <a:pt x="886" y="675"/>
                </a:lnTo>
                <a:lnTo>
                  <a:pt x="896" y="681"/>
                </a:lnTo>
                <a:lnTo>
                  <a:pt x="903" y="685"/>
                </a:lnTo>
                <a:lnTo>
                  <a:pt x="909" y="691"/>
                </a:lnTo>
                <a:lnTo>
                  <a:pt x="909" y="691"/>
                </a:lnTo>
                <a:lnTo>
                  <a:pt x="911" y="699"/>
                </a:lnTo>
                <a:lnTo>
                  <a:pt x="913" y="707"/>
                </a:lnTo>
                <a:lnTo>
                  <a:pt x="911" y="724"/>
                </a:lnTo>
                <a:lnTo>
                  <a:pt x="911" y="724"/>
                </a:lnTo>
                <a:lnTo>
                  <a:pt x="909" y="730"/>
                </a:lnTo>
                <a:lnTo>
                  <a:pt x="903" y="734"/>
                </a:lnTo>
                <a:lnTo>
                  <a:pt x="896" y="738"/>
                </a:lnTo>
                <a:lnTo>
                  <a:pt x="890" y="744"/>
                </a:lnTo>
                <a:lnTo>
                  <a:pt x="890" y="744"/>
                </a:lnTo>
                <a:lnTo>
                  <a:pt x="884" y="748"/>
                </a:lnTo>
                <a:lnTo>
                  <a:pt x="880" y="750"/>
                </a:lnTo>
                <a:lnTo>
                  <a:pt x="872" y="750"/>
                </a:lnTo>
                <a:lnTo>
                  <a:pt x="872" y="750"/>
                </a:lnTo>
                <a:lnTo>
                  <a:pt x="870" y="752"/>
                </a:lnTo>
                <a:lnTo>
                  <a:pt x="870" y="756"/>
                </a:lnTo>
                <a:lnTo>
                  <a:pt x="874" y="764"/>
                </a:lnTo>
                <a:lnTo>
                  <a:pt x="874" y="764"/>
                </a:lnTo>
                <a:lnTo>
                  <a:pt x="878" y="769"/>
                </a:lnTo>
                <a:lnTo>
                  <a:pt x="878" y="773"/>
                </a:lnTo>
                <a:lnTo>
                  <a:pt x="878" y="775"/>
                </a:lnTo>
                <a:lnTo>
                  <a:pt x="878" y="779"/>
                </a:lnTo>
                <a:lnTo>
                  <a:pt x="878" y="779"/>
                </a:lnTo>
                <a:lnTo>
                  <a:pt x="880" y="783"/>
                </a:lnTo>
                <a:lnTo>
                  <a:pt x="880" y="787"/>
                </a:lnTo>
                <a:lnTo>
                  <a:pt x="880" y="793"/>
                </a:lnTo>
                <a:lnTo>
                  <a:pt x="882" y="797"/>
                </a:lnTo>
                <a:lnTo>
                  <a:pt x="882" y="797"/>
                </a:lnTo>
                <a:lnTo>
                  <a:pt x="884" y="799"/>
                </a:lnTo>
                <a:lnTo>
                  <a:pt x="884" y="803"/>
                </a:lnTo>
                <a:lnTo>
                  <a:pt x="880" y="809"/>
                </a:lnTo>
                <a:lnTo>
                  <a:pt x="880" y="809"/>
                </a:lnTo>
                <a:lnTo>
                  <a:pt x="878" y="811"/>
                </a:lnTo>
                <a:lnTo>
                  <a:pt x="878" y="811"/>
                </a:lnTo>
                <a:lnTo>
                  <a:pt x="880" y="813"/>
                </a:lnTo>
                <a:lnTo>
                  <a:pt x="882" y="815"/>
                </a:lnTo>
                <a:lnTo>
                  <a:pt x="882" y="815"/>
                </a:lnTo>
                <a:lnTo>
                  <a:pt x="882" y="818"/>
                </a:lnTo>
                <a:lnTo>
                  <a:pt x="880" y="820"/>
                </a:lnTo>
                <a:lnTo>
                  <a:pt x="876" y="815"/>
                </a:lnTo>
                <a:lnTo>
                  <a:pt x="876" y="815"/>
                </a:lnTo>
                <a:lnTo>
                  <a:pt x="872" y="815"/>
                </a:lnTo>
                <a:lnTo>
                  <a:pt x="870" y="818"/>
                </a:lnTo>
                <a:lnTo>
                  <a:pt x="868" y="824"/>
                </a:lnTo>
                <a:lnTo>
                  <a:pt x="868" y="824"/>
                </a:lnTo>
                <a:lnTo>
                  <a:pt x="866" y="826"/>
                </a:lnTo>
                <a:lnTo>
                  <a:pt x="862" y="824"/>
                </a:lnTo>
                <a:lnTo>
                  <a:pt x="856" y="820"/>
                </a:lnTo>
                <a:lnTo>
                  <a:pt x="856" y="820"/>
                </a:lnTo>
                <a:lnTo>
                  <a:pt x="856" y="820"/>
                </a:lnTo>
                <a:lnTo>
                  <a:pt x="856" y="815"/>
                </a:lnTo>
                <a:lnTo>
                  <a:pt x="854" y="813"/>
                </a:lnTo>
                <a:lnTo>
                  <a:pt x="852" y="809"/>
                </a:lnTo>
                <a:lnTo>
                  <a:pt x="852" y="809"/>
                </a:lnTo>
                <a:lnTo>
                  <a:pt x="843" y="805"/>
                </a:lnTo>
                <a:lnTo>
                  <a:pt x="841" y="803"/>
                </a:lnTo>
                <a:lnTo>
                  <a:pt x="841" y="799"/>
                </a:lnTo>
                <a:lnTo>
                  <a:pt x="841" y="799"/>
                </a:lnTo>
                <a:lnTo>
                  <a:pt x="839" y="797"/>
                </a:lnTo>
                <a:lnTo>
                  <a:pt x="835" y="793"/>
                </a:lnTo>
                <a:lnTo>
                  <a:pt x="833" y="791"/>
                </a:lnTo>
                <a:lnTo>
                  <a:pt x="831" y="787"/>
                </a:lnTo>
                <a:lnTo>
                  <a:pt x="831" y="787"/>
                </a:lnTo>
                <a:lnTo>
                  <a:pt x="831" y="775"/>
                </a:lnTo>
                <a:lnTo>
                  <a:pt x="831" y="769"/>
                </a:lnTo>
                <a:lnTo>
                  <a:pt x="831" y="764"/>
                </a:lnTo>
                <a:lnTo>
                  <a:pt x="831" y="764"/>
                </a:lnTo>
                <a:lnTo>
                  <a:pt x="829" y="762"/>
                </a:lnTo>
                <a:lnTo>
                  <a:pt x="829" y="758"/>
                </a:lnTo>
                <a:lnTo>
                  <a:pt x="831" y="754"/>
                </a:lnTo>
                <a:lnTo>
                  <a:pt x="831" y="754"/>
                </a:lnTo>
                <a:lnTo>
                  <a:pt x="833" y="750"/>
                </a:lnTo>
                <a:lnTo>
                  <a:pt x="831" y="748"/>
                </a:lnTo>
                <a:lnTo>
                  <a:pt x="827" y="746"/>
                </a:lnTo>
                <a:lnTo>
                  <a:pt x="825" y="744"/>
                </a:lnTo>
                <a:lnTo>
                  <a:pt x="825" y="744"/>
                </a:lnTo>
                <a:lnTo>
                  <a:pt x="815" y="744"/>
                </a:lnTo>
                <a:lnTo>
                  <a:pt x="803" y="744"/>
                </a:lnTo>
                <a:lnTo>
                  <a:pt x="803" y="744"/>
                </a:lnTo>
                <a:lnTo>
                  <a:pt x="794" y="742"/>
                </a:lnTo>
                <a:lnTo>
                  <a:pt x="788" y="740"/>
                </a:lnTo>
                <a:lnTo>
                  <a:pt x="788" y="740"/>
                </a:lnTo>
                <a:lnTo>
                  <a:pt x="782" y="736"/>
                </a:lnTo>
                <a:lnTo>
                  <a:pt x="768" y="730"/>
                </a:lnTo>
                <a:lnTo>
                  <a:pt x="768" y="730"/>
                </a:lnTo>
                <a:lnTo>
                  <a:pt x="762" y="728"/>
                </a:lnTo>
                <a:lnTo>
                  <a:pt x="758" y="726"/>
                </a:lnTo>
                <a:lnTo>
                  <a:pt x="754" y="719"/>
                </a:lnTo>
                <a:lnTo>
                  <a:pt x="754" y="719"/>
                </a:lnTo>
                <a:lnTo>
                  <a:pt x="751" y="717"/>
                </a:lnTo>
                <a:lnTo>
                  <a:pt x="747" y="715"/>
                </a:lnTo>
                <a:lnTo>
                  <a:pt x="741" y="711"/>
                </a:lnTo>
                <a:lnTo>
                  <a:pt x="741" y="711"/>
                </a:lnTo>
                <a:lnTo>
                  <a:pt x="739" y="709"/>
                </a:lnTo>
                <a:lnTo>
                  <a:pt x="733" y="709"/>
                </a:lnTo>
                <a:lnTo>
                  <a:pt x="725" y="707"/>
                </a:lnTo>
                <a:lnTo>
                  <a:pt x="725" y="707"/>
                </a:lnTo>
                <a:lnTo>
                  <a:pt x="723" y="707"/>
                </a:lnTo>
                <a:lnTo>
                  <a:pt x="717" y="705"/>
                </a:lnTo>
                <a:lnTo>
                  <a:pt x="713" y="701"/>
                </a:lnTo>
                <a:lnTo>
                  <a:pt x="707" y="701"/>
                </a:lnTo>
                <a:lnTo>
                  <a:pt x="707" y="701"/>
                </a:lnTo>
                <a:lnTo>
                  <a:pt x="694" y="703"/>
                </a:lnTo>
                <a:lnTo>
                  <a:pt x="686" y="707"/>
                </a:lnTo>
                <a:lnTo>
                  <a:pt x="686" y="707"/>
                </a:lnTo>
                <a:lnTo>
                  <a:pt x="686" y="707"/>
                </a:lnTo>
                <a:lnTo>
                  <a:pt x="686" y="705"/>
                </a:lnTo>
                <a:lnTo>
                  <a:pt x="688" y="699"/>
                </a:lnTo>
                <a:lnTo>
                  <a:pt x="688" y="699"/>
                </a:lnTo>
                <a:lnTo>
                  <a:pt x="688" y="697"/>
                </a:lnTo>
                <a:lnTo>
                  <a:pt x="686" y="693"/>
                </a:lnTo>
                <a:lnTo>
                  <a:pt x="682" y="681"/>
                </a:lnTo>
                <a:lnTo>
                  <a:pt x="682" y="681"/>
                </a:lnTo>
                <a:lnTo>
                  <a:pt x="678" y="672"/>
                </a:lnTo>
                <a:lnTo>
                  <a:pt x="676" y="670"/>
                </a:lnTo>
                <a:lnTo>
                  <a:pt x="672" y="668"/>
                </a:lnTo>
                <a:lnTo>
                  <a:pt x="672" y="668"/>
                </a:lnTo>
                <a:lnTo>
                  <a:pt x="666" y="668"/>
                </a:lnTo>
                <a:lnTo>
                  <a:pt x="662" y="668"/>
                </a:lnTo>
                <a:lnTo>
                  <a:pt x="655" y="664"/>
                </a:lnTo>
                <a:lnTo>
                  <a:pt x="655" y="664"/>
                </a:lnTo>
                <a:lnTo>
                  <a:pt x="655" y="662"/>
                </a:lnTo>
                <a:lnTo>
                  <a:pt x="653" y="654"/>
                </a:lnTo>
                <a:lnTo>
                  <a:pt x="655" y="638"/>
                </a:lnTo>
                <a:lnTo>
                  <a:pt x="655" y="638"/>
                </a:lnTo>
                <a:lnTo>
                  <a:pt x="660" y="626"/>
                </a:lnTo>
                <a:lnTo>
                  <a:pt x="664" y="619"/>
                </a:lnTo>
                <a:lnTo>
                  <a:pt x="666" y="613"/>
                </a:lnTo>
                <a:lnTo>
                  <a:pt x="666" y="613"/>
                </a:lnTo>
                <a:lnTo>
                  <a:pt x="666" y="611"/>
                </a:lnTo>
                <a:lnTo>
                  <a:pt x="668" y="609"/>
                </a:lnTo>
                <a:lnTo>
                  <a:pt x="674" y="605"/>
                </a:lnTo>
                <a:lnTo>
                  <a:pt x="674" y="605"/>
                </a:lnTo>
                <a:lnTo>
                  <a:pt x="678" y="603"/>
                </a:lnTo>
                <a:lnTo>
                  <a:pt x="678" y="599"/>
                </a:lnTo>
                <a:lnTo>
                  <a:pt x="678" y="597"/>
                </a:lnTo>
                <a:lnTo>
                  <a:pt x="680" y="595"/>
                </a:lnTo>
                <a:lnTo>
                  <a:pt x="680" y="595"/>
                </a:lnTo>
                <a:lnTo>
                  <a:pt x="684" y="593"/>
                </a:lnTo>
                <a:lnTo>
                  <a:pt x="686" y="589"/>
                </a:lnTo>
                <a:lnTo>
                  <a:pt x="686" y="589"/>
                </a:lnTo>
                <a:lnTo>
                  <a:pt x="688" y="587"/>
                </a:lnTo>
                <a:lnTo>
                  <a:pt x="690" y="585"/>
                </a:lnTo>
                <a:lnTo>
                  <a:pt x="690" y="585"/>
                </a:lnTo>
                <a:lnTo>
                  <a:pt x="690" y="583"/>
                </a:lnTo>
                <a:lnTo>
                  <a:pt x="690" y="583"/>
                </a:lnTo>
                <a:lnTo>
                  <a:pt x="688" y="581"/>
                </a:lnTo>
                <a:lnTo>
                  <a:pt x="690" y="581"/>
                </a:lnTo>
                <a:lnTo>
                  <a:pt x="696" y="579"/>
                </a:lnTo>
                <a:lnTo>
                  <a:pt x="696" y="579"/>
                </a:lnTo>
                <a:lnTo>
                  <a:pt x="702" y="579"/>
                </a:lnTo>
                <a:lnTo>
                  <a:pt x="709" y="576"/>
                </a:lnTo>
                <a:lnTo>
                  <a:pt x="713" y="574"/>
                </a:lnTo>
                <a:lnTo>
                  <a:pt x="713" y="570"/>
                </a:lnTo>
                <a:lnTo>
                  <a:pt x="713" y="570"/>
                </a:lnTo>
                <a:lnTo>
                  <a:pt x="711" y="566"/>
                </a:lnTo>
                <a:lnTo>
                  <a:pt x="709" y="566"/>
                </a:lnTo>
                <a:lnTo>
                  <a:pt x="702" y="564"/>
                </a:lnTo>
                <a:lnTo>
                  <a:pt x="694" y="564"/>
                </a:lnTo>
                <a:lnTo>
                  <a:pt x="692" y="564"/>
                </a:lnTo>
                <a:lnTo>
                  <a:pt x="692" y="562"/>
                </a:lnTo>
                <a:lnTo>
                  <a:pt x="692" y="562"/>
                </a:lnTo>
                <a:lnTo>
                  <a:pt x="692" y="560"/>
                </a:lnTo>
                <a:lnTo>
                  <a:pt x="688" y="558"/>
                </a:lnTo>
                <a:lnTo>
                  <a:pt x="680" y="556"/>
                </a:lnTo>
                <a:lnTo>
                  <a:pt x="674" y="554"/>
                </a:lnTo>
                <a:lnTo>
                  <a:pt x="670" y="552"/>
                </a:lnTo>
                <a:lnTo>
                  <a:pt x="670" y="552"/>
                </a:lnTo>
                <a:lnTo>
                  <a:pt x="670" y="552"/>
                </a:lnTo>
                <a:lnTo>
                  <a:pt x="674" y="550"/>
                </a:lnTo>
                <a:lnTo>
                  <a:pt x="684" y="552"/>
                </a:lnTo>
                <a:lnTo>
                  <a:pt x="702" y="558"/>
                </a:lnTo>
                <a:lnTo>
                  <a:pt x="702" y="558"/>
                </a:lnTo>
                <a:lnTo>
                  <a:pt x="711" y="560"/>
                </a:lnTo>
                <a:lnTo>
                  <a:pt x="719" y="560"/>
                </a:lnTo>
                <a:lnTo>
                  <a:pt x="719" y="560"/>
                </a:lnTo>
                <a:lnTo>
                  <a:pt x="723" y="558"/>
                </a:lnTo>
                <a:lnTo>
                  <a:pt x="723" y="554"/>
                </a:lnTo>
                <a:lnTo>
                  <a:pt x="723" y="548"/>
                </a:lnTo>
                <a:lnTo>
                  <a:pt x="723" y="548"/>
                </a:lnTo>
                <a:lnTo>
                  <a:pt x="725" y="546"/>
                </a:lnTo>
                <a:lnTo>
                  <a:pt x="731" y="548"/>
                </a:lnTo>
                <a:lnTo>
                  <a:pt x="737" y="550"/>
                </a:lnTo>
                <a:lnTo>
                  <a:pt x="743" y="550"/>
                </a:lnTo>
                <a:lnTo>
                  <a:pt x="743" y="550"/>
                </a:lnTo>
                <a:lnTo>
                  <a:pt x="749" y="548"/>
                </a:lnTo>
                <a:lnTo>
                  <a:pt x="754" y="542"/>
                </a:lnTo>
                <a:lnTo>
                  <a:pt x="758" y="534"/>
                </a:lnTo>
                <a:lnTo>
                  <a:pt x="764" y="529"/>
                </a:lnTo>
                <a:lnTo>
                  <a:pt x="764" y="529"/>
                </a:lnTo>
                <a:lnTo>
                  <a:pt x="766" y="527"/>
                </a:lnTo>
                <a:lnTo>
                  <a:pt x="764" y="523"/>
                </a:lnTo>
                <a:lnTo>
                  <a:pt x="760" y="523"/>
                </a:lnTo>
                <a:lnTo>
                  <a:pt x="751" y="523"/>
                </a:lnTo>
                <a:lnTo>
                  <a:pt x="751" y="523"/>
                </a:lnTo>
                <a:lnTo>
                  <a:pt x="745" y="523"/>
                </a:lnTo>
                <a:lnTo>
                  <a:pt x="737" y="521"/>
                </a:lnTo>
                <a:lnTo>
                  <a:pt x="727" y="515"/>
                </a:lnTo>
                <a:lnTo>
                  <a:pt x="727" y="515"/>
                </a:lnTo>
                <a:lnTo>
                  <a:pt x="725" y="511"/>
                </a:lnTo>
                <a:lnTo>
                  <a:pt x="723" y="509"/>
                </a:lnTo>
                <a:lnTo>
                  <a:pt x="725" y="507"/>
                </a:lnTo>
                <a:lnTo>
                  <a:pt x="729" y="507"/>
                </a:lnTo>
                <a:lnTo>
                  <a:pt x="729" y="507"/>
                </a:lnTo>
                <a:lnTo>
                  <a:pt x="735" y="509"/>
                </a:lnTo>
                <a:lnTo>
                  <a:pt x="743" y="513"/>
                </a:lnTo>
                <a:lnTo>
                  <a:pt x="751" y="517"/>
                </a:lnTo>
                <a:lnTo>
                  <a:pt x="758" y="521"/>
                </a:lnTo>
                <a:lnTo>
                  <a:pt x="758" y="521"/>
                </a:lnTo>
                <a:lnTo>
                  <a:pt x="762" y="519"/>
                </a:lnTo>
                <a:lnTo>
                  <a:pt x="768" y="513"/>
                </a:lnTo>
                <a:lnTo>
                  <a:pt x="778" y="505"/>
                </a:lnTo>
                <a:lnTo>
                  <a:pt x="778" y="505"/>
                </a:lnTo>
                <a:lnTo>
                  <a:pt x="780" y="503"/>
                </a:lnTo>
                <a:lnTo>
                  <a:pt x="778" y="501"/>
                </a:lnTo>
                <a:lnTo>
                  <a:pt x="770" y="497"/>
                </a:lnTo>
                <a:lnTo>
                  <a:pt x="770" y="497"/>
                </a:lnTo>
                <a:lnTo>
                  <a:pt x="770" y="495"/>
                </a:lnTo>
                <a:lnTo>
                  <a:pt x="772" y="493"/>
                </a:lnTo>
                <a:lnTo>
                  <a:pt x="780" y="491"/>
                </a:lnTo>
                <a:lnTo>
                  <a:pt x="780" y="491"/>
                </a:lnTo>
                <a:lnTo>
                  <a:pt x="784" y="493"/>
                </a:lnTo>
                <a:lnTo>
                  <a:pt x="786" y="495"/>
                </a:lnTo>
                <a:lnTo>
                  <a:pt x="790" y="499"/>
                </a:lnTo>
                <a:lnTo>
                  <a:pt x="790" y="499"/>
                </a:lnTo>
                <a:lnTo>
                  <a:pt x="792" y="499"/>
                </a:lnTo>
                <a:lnTo>
                  <a:pt x="796" y="499"/>
                </a:lnTo>
                <a:lnTo>
                  <a:pt x="805" y="497"/>
                </a:lnTo>
                <a:lnTo>
                  <a:pt x="805" y="497"/>
                </a:lnTo>
                <a:lnTo>
                  <a:pt x="807" y="495"/>
                </a:lnTo>
                <a:lnTo>
                  <a:pt x="805" y="493"/>
                </a:lnTo>
                <a:lnTo>
                  <a:pt x="803" y="489"/>
                </a:lnTo>
                <a:lnTo>
                  <a:pt x="796" y="487"/>
                </a:lnTo>
                <a:lnTo>
                  <a:pt x="796" y="487"/>
                </a:lnTo>
                <a:lnTo>
                  <a:pt x="794" y="485"/>
                </a:lnTo>
                <a:lnTo>
                  <a:pt x="794" y="483"/>
                </a:lnTo>
                <a:lnTo>
                  <a:pt x="796" y="480"/>
                </a:lnTo>
                <a:lnTo>
                  <a:pt x="800" y="483"/>
                </a:lnTo>
                <a:lnTo>
                  <a:pt x="800" y="483"/>
                </a:lnTo>
                <a:lnTo>
                  <a:pt x="803" y="485"/>
                </a:lnTo>
                <a:lnTo>
                  <a:pt x="805" y="487"/>
                </a:lnTo>
                <a:lnTo>
                  <a:pt x="807" y="489"/>
                </a:lnTo>
                <a:lnTo>
                  <a:pt x="809" y="491"/>
                </a:lnTo>
                <a:lnTo>
                  <a:pt x="809" y="491"/>
                </a:lnTo>
                <a:lnTo>
                  <a:pt x="813" y="495"/>
                </a:lnTo>
                <a:lnTo>
                  <a:pt x="815" y="495"/>
                </a:lnTo>
                <a:lnTo>
                  <a:pt x="821" y="491"/>
                </a:lnTo>
                <a:lnTo>
                  <a:pt x="821" y="491"/>
                </a:lnTo>
                <a:lnTo>
                  <a:pt x="829" y="487"/>
                </a:lnTo>
                <a:lnTo>
                  <a:pt x="835" y="483"/>
                </a:lnTo>
                <a:lnTo>
                  <a:pt x="835" y="483"/>
                </a:lnTo>
                <a:lnTo>
                  <a:pt x="837" y="480"/>
                </a:lnTo>
                <a:lnTo>
                  <a:pt x="837" y="480"/>
                </a:lnTo>
                <a:lnTo>
                  <a:pt x="839" y="478"/>
                </a:lnTo>
                <a:lnTo>
                  <a:pt x="843" y="476"/>
                </a:lnTo>
                <a:lnTo>
                  <a:pt x="843" y="476"/>
                </a:lnTo>
                <a:lnTo>
                  <a:pt x="843" y="472"/>
                </a:lnTo>
                <a:lnTo>
                  <a:pt x="843" y="468"/>
                </a:lnTo>
                <a:lnTo>
                  <a:pt x="835" y="460"/>
                </a:lnTo>
                <a:lnTo>
                  <a:pt x="835" y="460"/>
                </a:lnTo>
                <a:lnTo>
                  <a:pt x="833" y="458"/>
                </a:lnTo>
                <a:lnTo>
                  <a:pt x="833" y="454"/>
                </a:lnTo>
                <a:lnTo>
                  <a:pt x="833" y="452"/>
                </a:lnTo>
                <a:lnTo>
                  <a:pt x="831" y="450"/>
                </a:lnTo>
                <a:lnTo>
                  <a:pt x="831" y="450"/>
                </a:lnTo>
                <a:lnTo>
                  <a:pt x="827" y="448"/>
                </a:lnTo>
                <a:lnTo>
                  <a:pt x="827" y="446"/>
                </a:lnTo>
                <a:lnTo>
                  <a:pt x="827" y="444"/>
                </a:lnTo>
                <a:lnTo>
                  <a:pt x="831" y="444"/>
                </a:lnTo>
                <a:lnTo>
                  <a:pt x="831" y="444"/>
                </a:lnTo>
                <a:lnTo>
                  <a:pt x="839" y="444"/>
                </a:lnTo>
                <a:lnTo>
                  <a:pt x="843" y="442"/>
                </a:lnTo>
                <a:lnTo>
                  <a:pt x="845" y="440"/>
                </a:lnTo>
                <a:lnTo>
                  <a:pt x="845" y="440"/>
                </a:lnTo>
                <a:lnTo>
                  <a:pt x="845" y="436"/>
                </a:lnTo>
                <a:lnTo>
                  <a:pt x="843" y="433"/>
                </a:lnTo>
                <a:lnTo>
                  <a:pt x="839" y="433"/>
                </a:lnTo>
                <a:lnTo>
                  <a:pt x="841" y="429"/>
                </a:lnTo>
                <a:lnTo>
                  <a:pt x="841" y="429"/>
                </a:lnTo>
                <a:lnTo>
                  <a:pt x="843" y="427"/>
                </a:lnTo>
                <a:lnTo>
                  <a:pt x="843" y="425"/>
                </a:lnTo>
                <a:lnTo>
                  <a:pt x="841" y="425"/>
                </a:lnTo>
                <a:lnTo>
                  <a:pt x="837" y="423"/>
                </a:lnTo>
                <a:lnTo>
                  <a:pt x="837" y="423"/>
                </a:lnTo>
                <a:lnTo>
                  <a:pt x="829" y="421"/>
                </a:lnTo>
                <a:lnTo>
                  <a:pt x="827" y="419"/>
                </a:lnTo>
                <a:lnTo>
                  <a:pt x="827" y="417"/>
                </a:lnTo>
                <a:lnTo>
                  <a:pt x="827" y="417"/>
                </a:lnTo>
                <a:lnTo>
                  <a:pt x="825" y="413"/>
                </a:lnTo>
                <a:lnTo>
                  <a:pt x="821" y="413"/>
                </a:lnTo>
                <a:lnTo>
                  <a:pt x="815" y="413"/>
                </a:lnTo>
                <a:lnTo>
                  <a:pt x="811" y="411"/>
                </a:lnTo>
                <a:lnTo>
                  <a:pt x="811" y="411"/>
                </a:lnTo>
                <a:lnTo>
                  <a:pt x="805" y="411"/>
                </a:lnTo>
                <a:lnTo>
                  <a:pt x="798" y="409"/>
                </a:lnTo>
                <a:lnTo>
                  <a:pt x="788" y="409"/>
                </a:lnTo>
                <a:lnTo>
                  <a:pt x="788" y="409"/>
                </a:lnTo>
                <a:lnTo>
                  <a:pt x="786" y="413"/>
                </a:lnTo>
                <a:lnTo>
                  <a:pt x="786" y="417"/>
                </a:lnTo>
                <a:lnTo>
                  <a:pt x="786" y="421"/>
                </a:lnTo>
                <a:lnTo>
                  <a:pt x="790" y="423"/>
                </a:lnTo>
                <a:lnTo>
                  <a:pt x="790" y="423"/>
                </a:lnTo>
                <a:lnTo>
                  <a:pt x="792" y="425"/>
                </a:lnTo>
                <a:lnTo>
                  <a:pt x="794" y="427"/>
                </a:lnTo>
                <a:lnTo>
                  <a:pt x="796" y="429"/>
                </a:lnTo>
                <a:lnTo>
                  <a:pt x="794" y="431"/>
                </a:lnTo>
                <a:lnTo>
                  <a:pt x="794" y="431"/>
                </a:lnTo>
                <a:lnTo>
                  <a:pt x="792" y="431"/>
                </a:lnTo>
                <a:lnTo>
                  <a:pt x="792" y="436"/>
                </a:lnTo>
                <a:lnTo>
                  <a:pt x="792" y="436"/>
                </a:lnTo>
                <a:lnTo>
                  <a:pt x="792" y="438"/>
                </a:lnTo>
                <a:lnTo>
                  <a:pt x="792" y="438"/>
                </a:lnTo>
                <a:lnTo>
                  <a:pt x="786" y="438"/>
                </a:lnTo>
                <a:lnTo>
                  <a:pt x="784" y="440"/>
                </a:lnTo>
                <a:lnTo>
                  <a:pt x="782" y="444"/>
                </a:lnTo>
                <a:lnTo>
                  <a:pt x="782" y="444"/>
                </a:lnTo>
                <a:lnTo>
                  <a:pt x="780" y="452"/>
                </a:lnTo>
                <a:lnTo>
                  <a:pt x="778" y="456"/>
                </a:lnTo>
                <a:lnTo>
                  <a:pt x="776" y="458"/>
                </a:lnTo>
                <a:lnTo>
                  <a:pt x="776" y="458"/>
                </a:lnTo>
                <a:lnTo>
                  <a:pt x="774" y="458"/>
                </a:lnTo>
                <a:lnTo>
                  <a:pt x="772" y="458"/>
                </a:lnTo>
                <a:lnTo>
                  <a:pt x="772" y="454"/>
                </a:lnTo>
                <a:lnTo>
                  <a:pt x="772" y="450"/>
                </a:lnTo>
                <a:lnTo>
                  <a:pt x="770" y="450"/>
                </a:lnTo>
                <a:lnTo>
                  <a:pt x="770" y="450"/>
                </a:lnTo>
                <a:lnTo>
                  <a:pt x="766" y="450"/>
                </a:lnTo>
                <a:lnTo>
                  <a:pt x="766" y="454"/>
                </a:lnTo>
                <a:lnTo>
                  <a:pt x="766" y="458"/>
                </a:lnTo>
                <a:lnTo>
                  <a:pt x="768" y="460"/>
                </a:lnTo>
                <a:lnTo>
                  <a:pt x="768" y="460"/>
                </a:lnTo>
                <a:lnTo>
                  <a:pt x="770" y="462"/>
                </a:lnTo>
                <a:lnTo>
                  <a:pt x="772" y="464"/>
                </a:lnTo>
                <a:lnTo>
                  <a:pt x="772" y="468"/>
                </a:lnTo>
                <a:lnTo>
                  <a:pt x="772" y="468"/>
                </a:lnTo>
                <a:lnTo>
                  <a:pt x="772" y="472"/>
                </a:lnTo>
                <a:lnTo>
                  <a:pt x="770" y="472"/>
                </a:lnTo>
                <a:lnTo>
                  <a:pt x="766" y="474"/>
                </a:lnTo>
                <a:lnTo>
                  <a:pt x="762" y="476"/>
                </a:lnTo>
                <a:lnTo>
                  <a:pt x="762" y="476"/>
                </a:lnTo>
                <a:lnTo>
                  <a:pt x="760" y="478"/>
                </a:lnTo>
                <a:lnTo>
                  <a:pt x="760" y="476"/>
                </a:lnTo>
                <a:lnTo>
                  <a:pt x="756" y="470"/>
                </a:lnTo>
                <a:lnTo>
                  <a:pt x="756" y="470"/>
                </a:lnTo>
                <a:lnTo>
                  <a:pt x="747" y="462"/>
                </a:lnTo>
                <a:lnTo>
                  <a:pt x="745" y="458"/>
                </a:lnTo>
                <a:lnTo>
                  <a:pt x="745" y="454"/>
                </a:lnTo>
                <a:lnTo>
                  <a:pt x="745" y="454"/>
                </a:lnTo>
                <a:lnTo>
                  <a:pt x="747" y="450"/>
                </a:lnTo>
                <a:lnTo>
                  <a:pt x="751" y="448"/>
                </a:lnTo>
                <a:lnTo>
                  <a:pt x="751" y="448"/>
                </a:lnTo>
                <a:lnTo>
                  <a:pt x="754" y="448"/>
                </a:lnTo>
                <a:lnTo>
                  <a:pt x="754" y="446"/>
                </a:lnTo>
                <a:lnTo>
                  <a:pt x="751" y="440"/>
                </a:lnTo>
                <a:lnTo>
                  <a:pt x="751" y="440"/>
                </a:lnTo>
                <a:lnTo>
                  <a:pt x="749" y="436"/>
                </a:lnTo>
                <a:lnTo>
                  <a:pt x="747" y="433"/>
                </a:lnTo>
                <a:lnTo>
                  <a:pt x="745" y="431"/>
                </a:lnTo>
                <a:lnTo>
                  <a:pt x="741" y="429"/>
                </a:lnTo>
                <a:lnTo>
                  <a:pt x="741" y="429"/>
                </a:lnTo>
                <a:lnTo>
                  <a:pt x="737" y="425"/>
                </a:lnTo>
                <a:lnTo>
                  <a:pt x="735" y="423"/>
                </a:lnTo>
                <a:lnTo>
                  <a:pt x="731" y="423"/>
                </a:lnTo>
                <a:lnTo>
                  <a:pt x="729" y="425"/>
                </a:lnTo>
                <a:lnTo>
                  <a:pt x="729" y="425"/>
                </a:lnTo>
                <a:lnTo>
                  <a:pt x="727" y="431"/>
                </a:lnTo>
                <a:lnTo>
                  <a:pt x="725" y="433"/>
                </a:lnTo>
                <a:lnTo>
                  <a:pt x="723" y="436"/>
                </a:lnTo>
                <a:lnTo>
                  <a:pt x="723" y="436"/>
                </a:lnTo>
                <a:lnTo>
                  <a:pt x="721" y="438"/>
                </a:lnTo>
                <a:lnTo>
                  <a:pt x="721" y="442"/>
                </a:lnTo>
                <a:lnTo>
                  <a:pt x="719" y="446"/>
                </a:lnTo>
                <a:lnTo>
                  <a:pt x="717" y="448"/>
                </a:lnTo>
                <a:lnTo>
                  <a:pt x="717" y="448"/>
                </a:lnTo>
                <a:lnTo>
                  <a:pt x="715" y="446"/>
                </a:lnTo>
                <a:lnTo>
                  <a:pt x="715" y="440"/>
                </a:lnTo>
                <a:lnTo>
                  <a:pt x="715" y="433"/>
                </a:lnTo>
                <a:lnTo>
                  <a:pt x="713" y="429"/>
                </a:lnTo>
                <a:lnTo>
                  <a:pt x="713" y="429"/>
                </a:lnTo>
                <a:lnTo>
                  <a:pt x="711" y="429"/>
                </a:lnTo>
                <a:lnTo>
                  <a:pt x="711" y="427"/>
                </a:lnTo>
                <a:lnTo>
                  <a:pt x="711" y="425"/>
                </a:lnTo>
                <a:lnTo>
                  <a:pt x="715" y="423"/>
                </a:lnTo>
                <a:lnTo>
                  <a:pt x="715" y="423"/>
                </a:lnTo>
                <a:lnTo>
                  <a:pt x="717" y="423"/>
                </a:lnTo>
                <a:lnTo>
                  <a:pt x="719" y="421"/>
                </a:lnTo>
                <a:lnTo>
                  <a:pt x="719" y="419"/>
                </a:lnTo>
                <a:lnTo>
                  <a:pt x="717" y="419"/>
                </a:lnTo>
                <a:lnTo>
                  <a:pt x="717" y="419"/>
                </a:lnTo>
                <a:lnTo>
                  <a:pt x="711" y="415"/>
                </a:lnTo>
                <a:lnTo>
                  <a:pt x="705" y="413"/>
                </a:lnTo>
                <a:lnTo>
                  <a:pt x="705" y="413"/>
                </a:lnTo>
                <a:lnTo>
                  <a:pt x="700" y="413"/>
                </a:lnTo>
                <a:lnTo>
                  <a:pt x="698" y="415"/>
                </a:lnTo>
                <a:lnTo>
                  <a:pt x="696" y="415"/>
                </a:lnTo>
                <a:lnTo>
                  <a:pt x="692" y="415"/>
                </a:lnTo>
                <a:lnTo>
                  <a:pt x="692" y="415"/>
                </a:lnTo>
                <a:lnTo>
                  <a:pt x="692" y="413"/>
                </a:lnTo>
                <a:lnTo>
                  <a:pt x="692" y="409"/>
                </a:lnTo>
                <a:lnTo>
                  <a:pt x="694" y="403"/>
                </a:lnTo>
                <a:lnTo>
                  <a:pt x="694" y="403"/>
                </a:lnTo>
                <a:lnTo>
                  <a:pt x="694" y="401"/>
                </a:lnTo>
                <a:lnTo>
                  <a:pt x="696" y="401"/>
                </a:lnTo>
                <a:lnTo>
                  <a:pt x="698" y="401"/>
                </a:lnTo>
                <a:lnTo>
                  <a:pt x="702" y="401"/>
                </a:lnTo>
                <a:lnTo>
                  <a:pt x="702" y="401"/>
                </a:lnTo>
                <a:lnTo>
                  <a:pt x="702" y="397"/>
                </a:lnTo>
                <a:lnTo>
                  <a:pt x="698" y="395"/>
                </a:lnTo>
                <a:lnTo>
                  <a:pt x="694" y="393"/>
                </a:lnTo>
                <a:lnTo>
                  <a:pt x="692" y="391"/>
                </a:lnTo>
                <a:lnTo>
                  <a:pt x="692" y="391"/>
                </a:lnTo>
                <a:lnTo>
                  <a:pt x="692" y="389"/>
                </a:lnTo>
                <a:lnTo>
                  <a:pt x="688" y="386"/>
                </a:lnTo>
                <a:lnTo>
                  <a:pt x="680" y="382"/>
                </a:lnTo>
                <a:lnTo>
                  <a:pt x="680" y="382"/>
                </a:lnTo>
                <a:lnTo>
                  <a:pt x="680" y="380"/>
                </a:lnTo>
                <a:lnTo>
                  <a:pt x="680" y="376"/>
                </a:lnTo>
                <a:lnTo>
                  <a:pt x="682" y="374"/>
                </a:lnTo>
                <a:lnTo>
                  <a:pt x="682" y="370"/>
                </a:lnTo>
                <a:lnTo>
                  <a:pt x="682" y="370"/>
                </a:lnTo>
                <a:lnTo>
                  <a:pt x="674" y="362"/>
                </a:lnTo>
                <a:lnTo>
                  <a:pt x="668" y="358"/>
                </a:lnTo>
                <a:lnTo>
                  <a:pt x="664" y="358"/>
                </a:lnTo>
                <a:lnTo>
                  <a:pt x="664" y="358"/>
                </a:lnTo>
                <a:lnTo>
                  <a:pt x="660" y="356"/>
                </a:lnTo>
                <a:lnTo>
                  <a:pt x="658" y="354"/>
                </a:lnTo>
                <a:lnTo>
                  <a:pt x="658" y="352"/>
                </a:lnTo>
                <a:lnTo>
                  <a:pt x="660" y="352"/>
                </a:lnTo>
                <a:lnTo>
                  <a:pt x="660" y="352"/>
                </a:lnTo>
                <a:lnTo>
                  <a:pt x="664" y="350"/>
                </a:lnTo>
                <a:lnTo>
                  <a:pt x="670" y="344"/>
                </a:lnTo>
                <a:lnTo>
                  <a:pt x="670" y="344"/>
                </a:lnTo>
                <a:lnTo>
                  <a:pt x="674" y="337"/>
                </a:lnTo>
                <a:lnTo>
                  <a:pt x="674" y="335"/>
                </a:lnTo>
                <a:lnTo>
                  <a:pt x="672" y="333"/>
                </a:lnTo>
                <a:lnTo>
                  <a:pt x="672" y="333"/>
                </a:lnTo>
                <a:lnTo>
                  <a:pt x="668" y="331"/>
                </a:lnTo>
                <a:lnTo>
                  <a:pt x="670" y="329"/>
                </a:lnTo>
                <a:lnTo>
                  <a:pt x="674" y="329"/>
                </a:lnTo>
                <a:lnTo>
                  <a:pt x="674" y="329"/>
                </a:lnTo>
                <a:lnTo>
                  <a:pt x="684" y="331"/>
                </a:lnTo>
                <a:lnTo>
                  <a:pt x="690" y="331"/>
                </a:lnTo>
                <a:lnTo>
                  <a:pt x="694" y="331"/>
                </a:lnTo>
                <a:lnTo>
                  <a:pt x="694" y="331"/>
                </a:lnTo>
                <a:lnTo>
                  <a:pt x="705" y="319"/>
                </a:lnTo>
                <a:lnTo>
                  <a:pt x="715" y="303"/>
                </a:lnTo>
                <a:lnTo>
                  <a:pt x="715" y="303"/>
                </a:lnTo>
                <a:lnTo>
                  <a:pt x="717" y="299"/>
                </a:lnTo>
                <a:lnTo>
                  <a:pt x="715" y="297"/>
                </a:lnTo>
                <a:lnTo>
                  <a:pt x="700" y="297"/>
                </a:lnTo>
                <a:lnTo>
                  <a:pt x="700" y="297"/>
                </a:lnTo>
                <a:lnTo>
                  <a:pt x="694" y="297"/>
                </a:lnTo>
                <a:lnTo>
                  <a:pt x="688" y="295"/>
                </a:lnTo>
                <a:lnTo>
                  <a:pt x="684" y="293"/>
                </a:lnTo>
                <a:lnTo>
                  <a:pt x="678" y="290"/>
                </a:lnTo>
                <a:lnTo>
                  <a:pt x="678" y="290"/>
                </a:lnTo>
                <a:lnTo>
                  <a:pt x="660" y="293"/>
                </a:lnTo>
                <a:lnTo>
                  <a:pt x="651" y="295"/>
                </a:lnTo>
                <a:lnTo>
                  <a:pt x="647" y="297"/>
                </a:lnTo>
                <a:lnTo>
                  <a:pt x="647" y="297"/>
                </a:lnTo>
                <a:lnTo>
                  <a:pt x="647" y="299"/>
                </a:lnTo>
                <a:lnTo>
                  <a:pt x="649" y="301"/>
                </a:lnTo>
                <a:lnTo>
                  <a:pt x="651" y="303"/>
                </a:lnTo>
                <a:lnTo>
                  <a:pt x="651" y="305"/>
                </a:lnTo>
                <a:lnTo>
                  <a:pt x="651" y="305"/>
                </a:lnTo>
                <a:lnTo>
                  <a:pt x="649" y="305"/>
                </a:lnTo>
                <a:lnTo>
                  <a:pt x="647" y="305"/>
                </a:lnTo>
                <a:lnTo>
                  <a:pt x="645" y="303"/>
                </a:lnTo>
                <a:lnTo>
                  <a:pt x="643" y="303"/>
                </a:lnTo>
                <a:lnTo>
                  <a:pt x="643" y="303"/>
                </a:lnTo>
                <a:lnTo>
                  <a:pt x="641" y="305"/>
                </a:lnTo>
                <a:lnTo>
                  <a:pt x="641" y="309"/>
                </a:lnTo>
                <a:lnTo>
                  <a:pt x="643" y="321"/>
                </a:lnTo>
                <a:lnTo>
                  <a:pt x="643" y="321"/>
                </a:lnTo>
                <a:lnTo>
                  <a:pt x="643" y="327"/>
                </a:lnTo>
                <a:lnTo>
                  <a:pt x="643" y="331"/>
                </a:lnTo>
                <a:lnTo>
                  <a:pt x="647" y="335"/>
                </a:lnTo>
                <a:lnTo>
                  <a:pt x="647" y="335"/>
                </a:lnTo>
                <a:lnTo>
                  <a:pt x="649" y="340"/>
                </a:lnTo>
                <a:lnTo>
                  <a:pt x="649" y="344"/>
                </a:lnTo>
                <a:lnTo>
                  <a:pt x="651" y="354"/>
                </a:lnTo>
                <a:lnTo>
                  <a:pt x="651" y="354"/>
                </a:lnTo>
                <a:lnTo>
                  <a:pt x="649" y="358"/>
                </a:lnTo>
                <a:lnTo>
                  <a:pt x="647" y="360"/>
                </a:lnTo>
                <a:lnTo>
                  <a:pt x="641" y="362"/>
                </a:lnTo>
                <a:lnTo>
                  <a:pt x="641" y="362"/>
                </a:lnTo>
                <a:lnTo>
                  <a:pt x="641" y="362"/>
                </a:lnTo>
                <a:lnTo>
                  <a:pt x="643" y="364"/>
                </a:lnTo>
                <a:lnTo>
                  <a:pt x="645" y="366"/>
                </a:lnTo>
                <a:lnTo>
                  <a:pt x="645" y="370"/>
                </a:lnTo>
                <a:lnTo>
                  <a:pt x="645" y="370"/>
                </a:lnTo>
                <a:lnTo>
                  <a:pt x="643" y="372"/>
                </a:lnTo>
                <a:lnTo>
                  <a:pt x="641" y="370"/>
                </a:lnTo>
                <a:lnTo>
                  <a:pt x="637" y="368"/>
                </a:lnTo>
                <a:lnTo>
                  <a:pt x="635" y="368"/>
                </a:lnTo>
                <a:lnTo>
                  <a:pt x="635" y="368"/>
                </a:lnTo>
                <a:lnTo>
                  <a:pt x="631" y="370"/>
                </a:lnTo>
                <a:lnTo>
                  <a:pt x="631" y="376"/>
                </a:lnTo>
                <a:lnTo>
                  <a:pt x="629" y="380"/>
                </a:lnTo>
                <a:lnTo>
                  <a:pt x="631" y="384"/>
                </a:lnTo>
                <a:lnTo>
                  <a:pt x="631" y="384"/>
                </a:lnTo>
                <a:lnTo>
                  <a:pt x="635" y="389"/>
                </a:lnTo>
                <a:lnTo>
                  <a:pt x="635" y="391"/>
                </a:lnTo>
                <a:lnTo>
                  <a:pt x="635" y="391"/>
                </a:lnTo>
                <a:lnTo>
                  <a:pt x="631" y="395"/>
                </a:lnTo>
                <a:lnTo>
                  <a:pt x="631" y="399"/>
                </a:lnTo>
                <a:lnTo>
                  <a:pt x="631" y="403"/>
                </a:lnTo>
                <a:lnTo>
                  <a:pt x="635" y="407"/>
                </a:lnTo>
                <a:lnTo>
                  <a:pt x="635" y="407"/>
                </a:lnTo>
                <a:lnTo>
                  <a:pt x="641" y="411"/>
                </a:lnTo>
                <a:lnTo>
                  <a:pt x="649" y="413"/>
                </a:lnTo>
                <a:lnTo>
                  <a:pt x="658" y="415"/>
                </a:lnTo>
                <a:lnTo>
                  <a:pt x="664" y="417"/>
                </a:lnTo>
                <a:lnTo>
                  <a:pt x="664" y="417"/>
                </a:lnTo>
                <a:lnTo>
                  <a:pt x="666" y="421"/>
                </a:lnTo>
                <a:lnTo>
                  <a:pt x="666" y="421"/>
                </a:lnTo>
                <a:lnTo>
                  <a:pt x="664" y="423"/>
                </a:lnTo>
                <a:lnTo>
                  <a:pt x="664" y="425"/>
                </a:lnTo>
                <a:lnTo>
                  <a:pt x="664" y="425"/>
                </a:lnTo>
                <a:lnTo>
                  <a:pt x="664" y="429"/>
                </a:lnTo>
                <a:lnTo>
                  <a:pt x="662" y="431"/>
                </a:lnTo>
                <a:lnTo>
                  <a:pt x="660" y="433"/>
                </a:lnTo>
                <a:lnTo>
                  <a:pt x="660" y="438"/>
                </a:lnTo>
                <a:lnTo>
                  <a:pt x="660" y="438"/>
                </a:lnTo>
                <a:lnTo>
                  <a:pt x="660" y="440"/>
                </a:lnTo>
                <a:lnTo>
                  <a:pt x="662" y="438"/>
                </a:lnTo>
                <a:lnTo>
                  <a:pt x="666" y="431"/>
                </a:lnTo>
                <a:lnTo>
                  <a:pt x="666" y="431"/>
                </a:lnTo>
                <a:lnTo>
                  <a:pt x="668" y="429"/>
                </a:lnTo>
                <a:lnTo>
                  <a:pt x="670" y="431"/>
                </a:lnTo>
                <a:lnTo>
                  <a:pt x="672" y="440"/>
                </a:lnTo>
                <a:lnTo>
                  <a:pt x="672" y="440"/>
                </a:lnTo>
                <a:lnTo>
                  <a:pt x="672" y="444"/>
                </a:lnTo>
                <a:lnTo>
                  <a:pt x="668" y="444"/>
                </a:lnTo>
                <a:lnTo>
                  <a:pt x="666" y="446"/>
                </a:lnTo>
                <a:lnTo>
                  <a:pt x="662" y="448"/>
                </a:lnTo>
                <a:lnTo>
                  <a:pt x="662" y="448"/>
                </a:lnTo>
                <a:lnTo>
                  <a:pt x="660" y="452"/>
                </a:lnTo>
                <a:lnTo>
                  <a:pt x="655" y="454"/>
                </a:lnTo>
                <a:lnTo>
                  <a:pt x="649" y="454"/>
                </a:lnTo>
                <a:lnTo>
                  <a:pt x="649" y="454"/>
                </a:lnTo>
                <a:lnTo>
                  <a:pt x="645" y="456"/>
                </a:lnTo>
                <a:lnTo>
                  <a:pt x="645" y="458"/>
                </a:lnTo>
                <a:lnTo>
                  <a:pt x="649" y="468"/>
                </a:lnTo>
                <a:lnTo>
                  <a:pt x="649" y="468"/>
                </a:lnTo>
                <a:lnTo>
                  <a:pt x="649" y="472"/>
                </a:lnTo>
                <a:lnTo>
                  <a:pt x="647" y="474"/>
                </a:lnTo>
                <a:lnTo>
                  <a:pt x="645" y="474"/>
                </a:lnTo>
                <a:lnTo>
                  <a:pt x="641" y="474"/>
                </a:lnTo>
                <a:lnTo>
                  <a:pt x="641" y="474"/>
                </a:lnTo>
                <a:lnTo>
                  <a:pt x="637" y="472"/>
                </a:lnTo>
                <a:lnTo>
                  <a:pt x="633" y="468"/>
                </a:lnTo>
                <a:lnTo>
                  <a:pt x="633" y="466"/>
                </a:lnTo>
                <a:lnTo>
                  <a:pt x="633" y="462"/>
                </a:lnTo>
                <a:lnTo>
                  <a:pt x="633" y="462"/>
                </a:lnTo>
                <a:lnTo>
                  <a:pt x="637" y="454"/>
                </a:lnTo>
                <a:lnTo>
                  <a:pt x="637" y="452"/>
                </a:lnTo>
                <a:lnTo>
                  <a:pt x="635" y="450"/>
                </a:lnTo>
                <a:lnTo>
                  <a:pt x="635" y="450"/>
                </a:lnTo>
                <a:lnTo>
                  <a:pt x="627" y="450"/>
                </a:lnTo>
                <a:lnTo>
                  <a:pt x="623" y="448"/>
                </a:lnTo>
                <a:lnTo>
                  <a:pt x="619" y="446"/>
                </a:lnTo>
                <a:lnTo>
                  <a:pt x="619" y="446"/>
                </a:lnTo>
                <a:lnTo>
                  <a:pt x="619" y="444"/>
                </a:lnTo>
                <a:lnTo>
                  <a:pt x="621" y="444"/>
                </a:lnTo>
                <a:lnTo>
                  <a:pt x="629" y="444"/>
                </a:lnTo>
                <a:lnTo>
                  <a:pt x="629" y="444"/>
                </a:lnTo>
                <a:lnTo>
                  <a:pt x="633" y="444"/>
                </a:lnTo>
                <a:lnTo>
                  <a:pt x="635" y="442"/>
                </a:lnTo>
                <a:lnTo>
                  <a:pt x="635" y="440"/>
                </a:lnTo>
                <a:lnTo>
                  <a:pt x="637" y="438"/>
                </a:lnTo>
                <a:lnTo>
                  <a:pt x="637" y="438"/>
                </a:lnTo>
                <a:lnTo>
                  <a:pt x="645" y="440"/>
                </a:lnTo>
                <a:lnTo>
                  <a:pt x="649" y="440"/>
                </a:lnTo>
                <a:lnTo>
                  <a:pt x="653" y="438"/>
                </a:lnTo>
                <a:lnTo>
                  <a:pt x="653" y="438"/>
                </a:lnTo>
                <a:lnTo>
                  <a:pt x="655" y="433"/>
                </a:lnTo>
                <a:lnTo>
                  <a:pt x="653" y="429"/>
                </a:lnTo>
                <a:lnTo>
                  <a:pt x="649" y="425"/>
                </a:lnTo>
                <a:lnTo>
                  <a:pt x="645" y="425"/>
                </a:lnTo>
                <a:lnTo>
                  <a:pt x="645" y="425"/>
                </a:lnTo>
                <a:lnTo>
                  <a:pt x="639" y="427"/>
                </a:lnTo>
                <a:lnTo>
                  <a:pt x="635" y="425"/>
                </a:lnTo>
                <a:lnTo>
                  <a:pt x="635" y="423"/>
                </a:lnTo>
                <a:lnTo>
                  <a:pt x="635" y="423"/>
                </a:lnTo>
                <a:lnTo>
                  <a:pt x="635" y="421"/>
                </a:lnTo>
                <a:lnTo>
                  <a:pt x="639" y="421"/>
                </a:lnTo>
                <a:lnTo>
                  <a:pt x="645" y="421"/>
                </a:lnTo>
                <a:lnTo>
                  <a:pt x="645" y="421"/>
                </a:lnTo>
                <a:lnTo>
                  <a:pt x="647" y="419"/>
                </a:lnTo>
                <a:lnTo>
                  <a:pt x="645" y="417"/>
                </a:lnTo>
                <a:lnTo>
                  <a:pt x="641" y="417"/>
                </a:lnTo>
                <a:lnTo>
                  <a:pt x="637" y="417"/>
                </a:lnTo>
                <a:lnTo>
                  <a:pt x="637" y="417"/>
                </a:lnTo>
                <a:lnTo>
                  <a:pt x="629" y="417"/>
                </a:lnTo>
                <a:lnTo>
                  <a:pt x="625" y="415"/>
                </a:lnTo>
                <a:lnTo>
                  <a:pt x="621" y="413"/>
                </a:lnTo>
                <a:lnTo>
                  <a:pt x="621" y="413"/>
                </a:lnTo>
                <a:lnTo>
                  <a:pt x="617" y="409"/>
                </a:lnTo>
                <a:lnTo>
                  <a:pt x="613" y="409"/>
                </a:lnTo>
                <a:lnTo>
                  <a:pt x="609" y="411"/>
                </a:lnTo>
                <a:lnTo>
                  <a:pt x="604" y="417"/>
                </a:lnTo>
                <a:lnTo>
                  <a:pt x="604" y="417"/>
                </a:lnTo>
                <a:lnTo>
                  <a:pt x="602" y="423"/>
                </a:lnTo>
                <a:lnTo>
                  <a:pt x="598" y="425"/>
                </a:lnTo>
                <a:lnTo>
                  <a:pt x="594" y="425"/>
                </a:lnTo>
                <a:lnTo>
                  <a:pt x="590" y="427"/>
                </a:lnTo>
                <a:lnTo>
                  <a:pt x="590" y="427"/>
                </a:lnTo>
                <a:lnTo>
                  <a:pt x="590" y="429"/>
                </a:lnTo>
                <a:lnTo>
                  <a:pt x="592" y="431"/>
                </a:lnTo>
                <a:lnTo>
                  <a:pt x="604" y="433"/>
                </a:lnTo>
                <a:lnTo>
                  <a:pt x="604" y="433"/>
                </a:lnTo>
                <a:lnTo>
                  <a:pt x="609" y="436"/>
                </a:lnTo>
                <a:lnTo>
                  <a:pt x="613" y="438"/>
                </a:lnTo>
                <a:lnTo>
                  <a:pt x="615" y="442"/>
                </a:lnTo>
                <a:lnTo>
                  <a:pt x="615" y="442"/>
                </a:lnTo>
                <a:lnTo>
                  <a:pt x="615" y="442"/>
                </a:lnTo>
                <a:lnTo>
                  <a:pt x="613" y="444"/>
                </a:lnTo>
                <a:lnTo>
                  <a:pt x="611" y="446"/>
                </a:lnTo>
                <a:lnTo>
                  <a:pt x="611" y="446"/>
                </a:lnTo>
                <a:lnTo>
                  <a:pt x="609" y="446"/>
                </a:lnTo>
                <a:lnTo>
                  <a:pt x="609" y="446"/>
                </a:lnTo>
                <a:lnTo>
                  <a:pt x="604" y="446"/>
                </a:lnTo>
                <a:lnTo>
                  <a:pt x="602" y="446"/>
                </a:lnTo>
                <a:lnTo>
                  <a:pt x="600" y="448"/>
                </a:lnTo>
                <a:lnTo>
                  <a:pt x="602" y="450"/>
                </a:lnTo>
                <a:lnTo>
                  <a:pt x="602" y="450"/>
                </a:lnTo>
                <a:lnTo>
                  <a:pt x="602" y="452"/>
                </a:lnTo>
                <a:lnTo>
                  <a:pt x="602" y="454"/>
                </a:lnTo>
                <a:lnTo>
                  <a:pt x="600" y="460"/>
                </a:lnTo>
                <a:lnTo>
                  <a:pt x="600" y="460"/>
                </a:lnTo>
                <a:lnTo>
                  <a:pt x="600" y="460"/>
                </a:lnTo>
                <a:lnTo>
                  <a:pt x="596" y="460"/>
                </a:lnTo>
                <a:lnTo>
                  <a:pt x="588" y="458"/>
                </a:lnTo>
                <a:lnTo>
                  <a:pt x="588" y="458"/>
                </a:lnTo>
                <a:lnTo>
                  <a:pt x="576" y="460"/>
                </a:lnTo>
                <a:lnTo>
                  <a:pt x="560" y="462"/>
                </a:lnTo>
                <a:lnTo>
                  <a:pt x="560" y="462"/>
                </a:lnTo>
                <a:lnTo>
                  <a:pt x="553" y="462"/>
                </a:lnTo>
                <a:lnTo>
                  <a:pt x="547" y="462"/>
                </a:lnTo>
                <a:lnTo>
                  <a:pt x="541" y="460"/>
                </a:lnTo>
                <a:lnTo>
                  <a:pt x="539" y="458"/>
                </a:lnTo>
                <a:lnTo>
                  <a:pt x="539" y="458"/>
                </a:lnTo>
                <a:lnTo>
                  <a:pt x="535" y="454"/>
                </a:lnTo>
                <a:lnTo>
                  <a:pt x="531" y="454"/>
                </a:lnTo>
                <a:lnTo>
                  <a:pt x="523" y="454"/>
                </a:lnTo>
                <a:lnTo>
                  <a:pt x="523" y="454"/>
                </a:lnTo>
                <a:lnTo>
                  <a:pt x="521" y="452"/>
                </a:lnTo>
                <a:lnTo>
                  <a:pt x="519" y="450"/>
                </a:lnTo>
                <a:lnTo>
                  <a:pt x="515" y="448"/>
                </a:lnTo>
                <a:lnTo>
                  <a:pt x="510" y="448"/>
                </a:lnTo>
                <a:lnTo>
                  <a:pt x="510" y="448"/>
                </a:lnTo>
                <a:lnTo>
                  <a:pt x="506" y="446"/>
                </a:lnTo>
                <a:lnTo>
                  <a:pt x="504" y="444"/>
                </a:lnTo>
                <a:lnTo>
                  <a:pt x="504" y="436"/>
                </a:lnTo>
                <a:lnTo>
                  <a:pt x="504" y="436"/>
                </a:lnTo>
                <a:lnTo>
                  <a:pt x="500" y="433"/>
                </a:lnTo>
                <a:lnTo>
                  <a:pt x="494" y="433"/>
                </a:lnTo>
                <a:lnTo>
                  <a:pt x="486" y="433"/>
                </a:lnTo>
                <a:lnTo>
                  <a:pt x="480" y="436"/>
                </a:lnTo>
                <a:lnTo>
                  <a:pt x="480" y="436"/>
                </a:lnTo>
                <a:lnTo>
                  <a:pt x="476" y="438"/>
                </a:lnTo>
                <a:lnTo>
                  <a:pt x="470" y="440"/>
                </a:lnTo>
                <a:lnTo>
                  <a:pt x="464" y="442"/>
                </a:lnTo>
                <a:lnTo>
                  <a:pt x="459" y="446"/>
                </a:lnTo>
                <a:lnTo>
                  <a:pt x="459" y="446"/>
                </a:lnTo>
                <a:lnTo>
                  <a:pt x="459" y="450"/>
                </a:lnTo>
                <a:lnTo>
                  <a:pt x="461" y="452"/>
                </a:lnTo>
                <a:lnTo>
                  <a:pt x="466" y="452"/>
                </a:lnTo>
                <a:lnTo>
                  <a:pt x="466" y="452"/>
                </a:lnTo>
                <a:lnTo>
                  <a:pt x="470" y="452"/>
                </a:lnTo>
                <a:lnTo>
                  <a:pt x="472" y="450"/>
                </a:lnTo>
                <a:lnTo>
                  <a:pt x="474" y="448"/>
                </a:lnTo>
                <a:lnTo>
                  <a:pt x="480" y="448"/>
                </a:lnTo>
                <a:lnTo>
                  <a:pt x="480" y="448"/>
                </a:lnTo>
                <a:lnTo>
                  <a:pt x="486" y="446"/>
                </a:lnTo>
                <a:lnTo>
                  <a:pt x="490" y="444"/>
                </a:lnTo>
                <a:lnTo>
                  <a:pt x="494" y="442"/>
                </a:lnTo>
                <a:lnTo>
                  <a:pt x="498" y="442"/>
                </a:lnTo>
                <a:lnTo>
                  <a:pt x="498" y="442"/>
                </a:lnTo>
                <a:lnTo>
                  <a:pt x="498" y="444"/>
                </a:lnTo>
                <a:lnTo>
                  <a:pt x="496" y="446"/>
                </a:lnTo>
                <a:lnTo>
                  <a:pt x="490" y="450"/>
                </a:lnTo>
                <a:lnTo>
                  <a:pt x="476" y="454"/>
                </a:lnTo>
                <a:lnTo>
                  <a:pt x="476" y="454"/>
                </a:lnTo>
                <a:lnTo>
                  <a:pt x="470" y="456"/>
                </a:lnTo>
                <a:lnTo>
                  <a:pt x="470" y="460"/>
                </a:lnTo>
                <a:lnTo>
                  <a:pt x="472" y="466"/>
                </a:lnTo>
                <a:lnTo>
                  <a:pt x="476" y="474"/>
                </a:lnTo>
                <a:lnTo>
                  <a:pt x="476" y="474"/>
                </a:lnTo>
                <a:lnTo>
                  <a:pt x="480" y="480"/>
                </a:lnTo>
                <a:lnTo>
                  <a:pt x="478" y="483"/>
                </a:lnTo>
                <a:lnTo>
                  <a:pt x="474" y="483"/>
                </a:lnTo>
                <a:lnTo>
                  <a:pt x="474" y="485"/>
                </a:lnTo>
                <a:lnTo>
                  <a:pt x="474" y="485"/>
                </a:lnTo>
                <a:lnTo>
                  <a:pt x="472" y="487"/>
                </a:lnTo>
                <a:lnTo>
                  <a:pt x="472" y="487"/>
                </a:lnTo>
                <a:lnTo>
                  <a:pt x="466" y="487"/>
                </a:lnTo>
                <a:lnTo>
                  <a:pt x="464" y="485"/>
                </a:lnTo>
                <a:lnTo>
                  <a:pt x="464" y="483"/>
                </a:lnTo>
                <a:lnTo>
                  <a:pt x="464" y="480"/>
                </a:lnTo>
                <a:lnTo>
                  <a:pt x="464" y="480"/>
                </a:lnTo>
                <a:lnTo>
                  <a:pt x="468" y="478"/>
                </a:lnTo>
                <a:lnTo>
                  <a:pt x="468" y="476"/>
                </a:lnTo>
                <a:lnTo>
                  <a:pt x="466" y="472"/>
                </a:lnTo>
                <a:lnTo>
                  <a:pt x="464" y="470"/>
                </a:lnTo>
                <a:lnTo>
                  <a:pt x="464" y="470"/>
                </a:lnTo>
                <a:lnTo>
                  <a:pt x="459" y="468"/>
                </a:lnTo>
                <a:lnTo>
                  <a:pt x="457" y="468"/>
                </a:lnTo>
                <a:lnTo>
                  <a:pt x="455" y="468"/>
                </a:lnTo>
                <a:lnTo>
                  <a:pt x="455" y="466"/>
                </a:lnTo>
                <a:lnTo>
                  <a:pt x="455" y="466"/>
                </a:lnTo>
                <a:lnTo>
                  <a:pt x="455" y="464"/>
                </a:lnTo>
                <a:lnTo>
                  <a:pt x="453" y="464"/>
                </a:lnTo>
                <a:lnTo>
                  <a:pt x="449" y="464"/>
                </a:lnTo>
                <a:lnTo>
                  <a:pt x="445" y="462"/>
                </a:lnTo>
                <a:lnTo>
                  <a:pt x="445" y="462"/>
                </a:lnTo>
                <a:lnTo>
                  <a:pt x="441" y="458"/>
                </a:lnTo>
                <a:lnTo>
                  <a:pt x="437" y="458"/>
                </a:lnTo>
                <a:lnTo>
                  <a:pt x="433" y="458"/>
                </a:lnTo>
                <a:lnTo>
                  <a:pt x="433" y="458"/>
                </a:lnTo>
                <a:lnTo>
                  <a:pt x="429" y="460"/>
                </a:lnTo>
                <a:lnTo>
                  <a:pt x="423" y="462"/>
                </a:lnTo>
                <a:lnTo>
                  <a:pt x="408" y="464"/>
                </a:lnTo>
                <a:lnTo>
                  <a:pt x="408" y="464"/>
                </a:lnTo>
                <a:lnTo>
                  <a:pt x="396" y="464"/>
                </a:lnTo>
                <a:lnTo>
                  <a:pt x="384" y="464"/>
                </a:lnTo>
                <a:lnTo>
                  <a:pt x="372" y="464"/>
                </a:lnTo>
                <a:lnTo>
                  <a:pt x="365" y="460"/>
                </a:lnTo>
                <a:lnTo>
                  <a:pt x="365" y="460"/>
                </a:lnTo>
                <a:lnTo>
                  <a:pt x="365" y="458"/>
                </a:lnTo>
                <a:lnTo>
                  <a:pt x="365" y="456"/>
                </a:lnTo>
                <a:lnTo>
                  <a:pt x="372" y="452"/>
                </a:lnTo>
                <a:lnTo>
                  <a:pt x="378" y="450"/>
                </a:lnTo>
                <a:lnTo>
                  <a:pt x="382" y="450"/>
                </a:lnTo>
                <a:lnTo>
                  <a:pt x="382" y="450"/>
                </a:lnTo>
                <a:lnTo>
                  <a:pt x="384" y="450"/>
                </a:lnTo>
                <a:lnTo>
                  <a:pt x="384" y="446"/>
                </a:lnTo>
                <a:lnTo>
                  <a:pt x="378" y="438"/>
                </a:lnTo>
                <a:lnTo>
                  <a:pt x="378" y="438"/>
                </a:lnTo>
                <a:lnTo>
                  <a:pt x="370" y="436"/>
                </a:lnTo>
                <a:lnTo>
                  <a:pt x="363" y="431"/>
                </a:lnTo>
                <a:lnTo>
                  <a:pt x="357" y="431"/>
                </a:lnTo>
                <a:lnTo>
                  <a:pt x="353" y="433"/>
                </a:lnTo>
                <a:lnTo>
                  <a:pt x="353" y="433"/>
                </a:lnTo>
                <a:lnTo>
                  <a:pt x="353" y="433"/>
                </a:lnTo>
                <a:lnTo>
                  <a:pt x="347" y="433"/>
                </a:lnTo>
                <a:lnTo>
                  <a:pt x="333" y="431"/>
                </a:lnTo>
                <a:lnTo>
                  <a:pt x="333" y="431"/>
                </a:lnTo>
                <a:lnTo>
                  <a:pt x="327" y="429"/>
                </a:lnTo>
                <a:lnTo>
                  <a:pt x="321" y="427"/>
                </a:lnTo>
                <a:lnTo>
                  <a:pt x="316" y="425"/>
                </a:lnTo>
                <a:lnTo>
                  <a:pt x="312" y="423"/>
                </a:lnTo>
                <a:lnTo>
                  <a:pt x="312" y="423"/>
                </a:lnTo>
                <a:lnTo>
                  <a:pt x="300" y="421"/>
                </a:lnTo>
                <a:lnTo>
                  <a:pt x="292" y="419"/>
                </a:lnTo>
                <a:lnTo>
                  <a:pt x="286" y="415"/>
                </a:lnTo>
                <a:lnTo>
                  <a:pt x="286" y="415"/>
                </a:lnTo>
                <a:lnTo>
                  <a:pt x="278" y="411"/>
                </a:lnTo>
                <a:lnTo>
                  <a:pt x="267" y="409"/>
                </a:lnTo>
                <a:lnTo>
                  <a:pt x="257" y="411"/>
                </a:lnTo>
                <a:lnTo>
                  <a:pt x="255" y="413"/>
                </a:lnTo>
                <a:lnTo>
                  <a:pt x="253" y="415"/>
                </a:lnTo>
                <a:lnTo>
                  <a:pt x="253" y="415"/>
                </a:lnTo>
                <a:lnTo>
                  <a:pt x="251" y="419"/>
                </a:lnTo>
                <a:lnTo>
                  <a:pt x="247" y="421"/>
                </a:lnTo>
                <a:lnTo>
                  <a:pt x="237" y="421"/>
                </a:lnTo>
                <a:lnTo>
                  <a:pt x="237" y="421"/>
                </a:lnTo>
                <a:lnTo>
                  <a:pt x="235" y="421"/>
                </a:lnTo>
                <a:lnTo>
                  <a:pt x="235" y="417"/>
                </a:lnTo>
                <a:lnTo>
                  <a:pt x="237" y="415"/>
                </a:lnTo>
                <a:lnTo>
                  <a:pt x="237" y="413"/>
                </a:lnTo>
                <a:lnTo>
                  <a:pt x="237" y="413"/>
                </a:lnTo>
                <a:lnTo>
                  <a:pt x="237" y="411"/>
                </a:lnTo>
                <a:lnTo>
                  <a:pt x="237" y="407"/>
                </a:lnTo>
                <a:lnTo>
                  <a:pt x="235" y="403"/>
                </a:lnTo>
                <a:lnTo>
                  <a:pt x="233" y="401"/>
                </a:lnTo>
                <a:lnTo>
                  <a:pt x="233" y="401"/>
                </a:lnTo>
                <a:lnTo>
                  <a:pt x="231" y="403"/>
                </a:lnTo>
                <a:lnTo>
                  <a:pt x="229" y="405"/>
                </a:lnTo>
                <a:lnTo>
                  <a:pt x="225" y="411"/>
                </a:lnTo>
                <a:lnTo>
                  <a:pt x="220" y="419"/>
                </a:lnTo>
                <a:lnTo>
                  <a:pt x="216" y="421"/>
                </a:lnTo>
                <a:lnTo>
                  <a:pt x="214" y="421"/>
                </a:lnTo>
                <a:lnTo>
                  <a:pt x="214" y="421"/>
                </a:lnTo>
                <a:lnTo>
                  <a:pt x="210" y="421"/>
                </a:lnTo>
                <a:lnTo>
                  <a:pt x="208" y="417"/>
                </a:lnTo>
                <a:lnTo>
                  <a:pt x="202" y="409"/>
                </a:lnTo>
                <a:lnTo>
                  <a:pt x="198" y="399"/>
                </a:lnTo>
                <a:lnTo>
                  <a:pt x="192" y="393"/>
                </a:lnTo>
                <a:lnTo>
                  <a:pt x="192" y="393"/>
                </a:lnTo>
                <a:lnTo>
                  <a:pt x="188" y="391"/>
                </a:lnTo>
                <a:lnTo>
                  <a:pt x="184" y="389"/>
                </a:lnTo>
                <a:lnTo>
                  <a:pt x="182" y="391"/>
                </a:lnTo>
                <a:lnTo>
                  <a:pt x="184" y="395"/>
                </a:lnTo>
                <a:lnTo>
                  <a:pt x="184" y="395"/>
                </a:lnTo>
                <a:lnTo>
                  <a:pt x="186" y="399"/>
                </a:lnTo>
                <a:lnTo>
                  <a:pt x="184" y="401"/>
                </a:lnTo>
                <a:lnTo>
                  <a:pt x="182" y="401"/>
                </a:lnTo>
                <a:lnTo>
                  <a:pt x="180" y="403"/>
                </a:lnTo>
                <a:lnTo>
                  <a:pt x="180" y="403"/>
                </a:lnTo>
                <a:lnTo>
                  <a:pt x="180" y="403"/>
                </a:lnTo>
                <a:lnTo>
                  <a:pt x="178" y="409"/>
                </a:lnTo>
                <a:lnTo>
                  <a:pt x="174" y="411"/>
                </a:lnTo>
                <a:lnTo>
                  <a:pt x="171" y="413"/>
                </a:lnTo>
                <a:lnTo>
                  <a:pt x="169" y="413"/>
                </a:lnTo>
                <a:lnTo>
                  <a:pt x="169" y="413"/>
                </a:lnTo>
                <a:lnTo>
                  <a:pt x="167" y="411"/>
                </a:lnTo>
                <a:lnTo>
                  <a:pt x="165" y="409"/>
                </a:lnTo>
                <a:lnTo>
                  <a:pt x="161" y="411"/>
                </a:lnTo>
                <a:lnTo>
                  <a:pt x="155" y="415"/>
                </a:lnTo>
                <a:lnTo>
                  <a:pt x="155" y="415"/>
                </a:lnTo>
                <a:lnTo>
                  <a:pt x="151" y="421"/>
                </a:lnTo>
                <a:lnTo>
                  <a:pt x="147" y="421"/>
                </a:lnTo>
                <a:lnTo>
                  <a:pt x="143" y="421"/>
                </a:lnTo>
                <a:lnTo>
                  <a:pt x="141" y="419"/>
                </a:lnTo>
                <a:lnTo>
                  <a:pt x="141" y="419"/>
                </a:lnTo>
                <a:lnTo>
                  <a:pt x="139" y="419"/>
                </a:lnTo>
                <a:lnTo>
                  <a:pt x="131" y="423"/>
                </a:lnTo>
                <a:lnTo>
                  <a:pt x="122" y="427"/>
                </a:lnTo>
                <a:lnTo>
                  <a:pt x="120" y="431"/>
                </a:lnTo>
                <a:lnTo>
                  <a:pt x="120" y="431"/>
                </a:lnTo>
                <a:lnTo>
                  <a:pt x="120" y="436"/>
                </a:lnTo>
                <a:lnTo>
                  <a:pt x="118" y="438"/>
                </a:lnTo>
                <a:lnTo>
                  <a:pt x="110" y="438"/>
                </a:lnTo>
                <a:lnTo>
                  <a:pt x="110" y="438"/>
                </a:lnTo>
                <a:lnTo>
                  <a:pt x="108" y="438"/>
                </a:lnTo>
                <a:lnTo>
                  <a:pt x="108" y="436"/>
                </a:lnTo>
                <a:lnTo>
                  <a:pt x="114" y="429"/>
                </a:lnTo>
                <a:lnTo>
                  <a:pt x="114" y="429"/>
                </a:lnTo>
                <a:lnTo>
                  <a:pt x="127" y="421"/>
                </a:lnTo>
                <a:lnTo>
                  <a:pt x="135" y="417"/>
                </a:lnTo>
                <a:lnTo>
                  <a:pt x="141" y="415"/>
                </a:lnTo>
                <a:lnTo>
                  <a:pt x="141" y="415"/>
                </a:lnTo>
                <a:lnTo>
                  <a:pt x="155" y="409"/>
                </a:lnTo>
                <a:lnTo>
                  <a:pt x="161" y="407"/>
                </a:lnTo>
                <a:lnTo>
                  <a:pt x="163" y="403"/>
                </a:lnTo>
                <a:lnTo>
                  <a:pt x="163" y="403"/>
                </a:lnTo>
                <a:lnTo>
                  <a:pt x="163" y="403"/>
                </a:lnTo>
                <a:lnTo>
                  <a:pt x="159" y="401"/>
                </a:lnTo>
                <a:lnTo>
                  <a:pt x="151" y="403"/>
                </a:lnTo>
                <a:lnTo>
                  <a:pt x="151" y="403"/>
                </a:lnTo>
                <a:lnTo>
                  <a:pt x="147" y="403"/>
                </a:lnTo>
                <a:lnTo>
                  <a:pt x="141" y="405"/>
                </a:lnTo>
                <a:lnTo>
                  <a:pt x="129" y="411"/>
                </a:lnTo>
                <a:lnTo>
                  <a:pt x="129" y="411"/>
                </a:lnTo>
                <a:lnTo>
                  <a:pt x="116" y="413"/>
                </a:lnTo>
                <a:lnTo>
                  <a:pt x="114" y="415"/>
                </a:lnTo>
                <a:lnTo>
                  <a:pt x="114" y="419"/>
                </a:lnTo>
                <a:lnTo>
                  <a:pt x="114" y="419"/>
                </a:lnTo>
                <a:lnTo>
                  <a:pt x="112" y="421"/>
                </a:lnTo>
                <a:lnTo>
                  <a:pt x="110" y="421"/>
                </a:lnTo>
                <a:lnTo>
                  <a:pt x="106" y="419"/>
                </a:lnTo>
                <a:lnTo>
                  <a:pt x="104" y="421"/>
                </a:lnTo>
                <a:lnTo>
                  <a:pt x="104" y="421"/>
                </a:lnTo>
                <a:lnTo>
                  <a:pt x="102" y="423"/>
                </a:lnTo>
                <a:lnTo>
                  <a:pt x="100" y="421"/>
                </a:lnTo>
                <a:lnTo>
                  <a:pt x="100" y="421"/>
                </a:lnTo>
                <a:lnTo>
                  <a:pt x="100" y="419"/>
                </a:lnTo>
                <a:lnTo>
                  <a:pt x="100" y="419"/>
                </a:lnTo>
                <a:lnTo>
                  <a:pt x="100" y="417"/>
                </a:lnTo>
                <a:lnTo>
                  <a:pt x="98" y="415"/>
                </a:lnTo>
                <a:lnTo>
                  <a:pt x="94" y="415"/>
                </a:lnTo>
                <a:lnTo>
                  <a:pt x="92" y="415"/>
                </a:lnTo>
                <a:lnTo>
                  <a:pt x="92" y="415"/>
                </a:lnTo>
                <a:lnTo>
                  <a:pt x="92" y="419"/>
                </a:lnTo>
                <a:lnTo>
                  <a:pt x="88" y="421"/>
                </a:lnTo>
                <a:lnTo>
                  <a:pt x="84" y="421"/>
                </a:lnTo>
                <a:lnTo>
                  <a:pt x="84" y="421"/>
                </a:lnTo>
                <a:lnTo>
                  <a:pt x="78" y="421"/>
                </a:lnTo>
                <a:lnTo>
                  <a:pt x="73" y="423"/>
                </a:lnTo>
                <a:lnTo>
                  <a:pt x="71" y="427"/>
                </a:lnTo>
                <a:lnTo>
                  <a:pt x="73" y="429"/>
                </a:lnTo>
                <a:lnTo>
                  <a:pt x="73" y="429"/>
                </a:lnTo>
                <a:lnTo>
                  <a:pt x="80" y="436"/>
                </a:lnTo>
                <a:lnTo>
                  <a:pt x="80" y="438"/>
                </a:lnTo>
                <a:lnTo>
                  <a:pt x="80" y="438"/>
                </a:lnTo>
                <a:lnTo>
                  <a:pt x="80" y="438"/>
                </a:lnTo>
                <a:lnTo>
                  <a:pt x="75" y="438"/>
                </a:lnTo>
                <a:lnTo>
                  <a:pt x="71" y="436"/>
                </a:lnTo>
                <a:lnTo>
                  <a:pt x="65" y="433"/>
                </a:lnTo>
                <a:lnTo>
                  <a:pt x="57" y="433"/>
                </a:lnTo>
                <a:lnTo>
                  <a:pt x="57" y="433"/>
                </a:lnTo>
                <a:lnTo>
                  <a:pt x="49" y="431"/>
                </a:lnTo>
                <a:lnTo>
                  <a:pt x="37" y="427"/>
                </a:lnTo>
                <a:lnTo>
                  <a:pt x="29" y="421"/>
                </a:lnTo>
                <a:lnTo>
                  <a:pt x="24" y="417"/>
                </a:lnTo>
                <a:lnTo>
                  <a:pt x="24" y="417"/>
                </a:lnTo>
                <a:lnTo>
                  <a:pt x="22" y="415"/>
                </a:lnTo>
                <a:lnTo>
                  <a:pt x="16" y="415"/>
                </a:lnTo>
                <a:lnTo>
                  <a:pt x="0" y="415"/>
                </a:lnTo>
                <a:lnTo>
                  <a:pt x="0" y="636"/>
                </a:lnTo>
                <a:lnTo>
                  <a:pt x="0" y="636"/>
                </a:lnTo>
                <a:lnTo>
                  <a:pt x="2" y="638"/>
                </a:lnTo>
                <a:lnTo>
                  <a:pt x="4" y="638"/>
                </a:lnTo>
                <a:lnTo>
                  <a:pt x="6" y="638"/>
                </a:lnTo>
                <a:lnTo>
                  <a:pt x="6" y="638"/>
                </a:lnTo>
                <a:lnTo>
                  <a:pt x="8" y="638"/>
                </a:lnTo>
                <a:lnTo>
                  <a:pt x="10" y="638"/>
                </a:lnTo>
                <a:lnTo>
                  <a:pt x="14" y="636"/>
                </a:lnTo>
                <a:lnTo>
                  <a:pt x="20" y="636"/>
                </a:lnTo>
                <a:lnTo>
                  <a:pt x="20" y="636"/>
                </a:lnTo>
                <a:lnTo>
                  <a:pt x="24" y="634"/>
                </a:lnTo>
                <a:lnTo>
                  <a:pt x="26" y="636"/>
                </a:lnTo>
                <a:lnTo>
                  <a:pt x="29" y="640"/>
                </a:lnTo>
                <a:lnTo>
                  <a:pt x="29" y="642"/>
                </a:lnTo>
                <a:lnTo>
                  <a:pt x="29" y="642"/>
                </a:lnTo>
                <a:lnTo>
                  <a:pt x="31" y="646"/>
                </a:lnTo>
                <a:lnTo>
                  <a:pt x="35" y="648"/>
                </a:lnTo>
                <a:lnTo>
                  <a:pt x="43" y="656"/>
                </a:lnTo>
                <a:lnTo>
                  <a:pt x="43" y="656"/>
                </a:lnTo>
                <a:lnTo>
                  <a:pt x="49" y="664"/>
                </a:lnTo>
                <a:lnTo>
                  <a:pt x="51" y="664"/>
                </a:lnTo>
                <a:lnTo>
                  <a:pt x="53" y="664"/>
                </a:lnTo>
                <a:lnTo>
                  <a:pt x="53" y="664"/>
                </a:lnTo>
                <a:lnTo>
                  <a:pt x="61" y="660"/>
                </a:lnTo>
                <a:lnTo>
                  <a:pt x="65" y="658"/>
                </a:lnTo>
                <a:lnTo>
                  <a:pt x="67" y="654"/>
                </a:lnTo>
                <a:lnTo>
                  <a:pt x="67" y="654"/>
                </a:lnTo>
                <a:lnTo>
                  <a:pt x="67" y="652"/>
                </a:lnTo>
                <a:lnTo>
                  <a:pt x="69" y="650"/>
                </a:lnTo>
                <a:lnTo>
                  <a:pt x="75" y="650"/>
                </a:lnTo>
                <a:lnTo>
                  <a:pt x="84" y="650"/>
                </a:lnTo>
                <a:lnTo>
                  <a:pt x="86" y="652"/>
                </a:lnTo>
                <a:lnTo>
                  <a:pt x="86" y="654"/>
                </a:lnTo>
                <a:lnTo>
                  <a:pt x="86" y="654"/>
                </a:lnTo>
                <a:lnTo>
                  <a:pt x="88" y="658"/>
                </a:lnTo>
                <a:lnTo>
                  <a:pt x="90" y="660"/>
                </a:lnTo>
                <a:lnTo>
                  <a:pt x="98" y="668"/>
                </a:lnTo>
                <a:lnTo>
                  <a:pt x="106" y="677"/>
                </a:lnTo>
                <a:lnTo>
                  <a:pt x="116" y="691"/>
                </a:lnTo>
                <a:lnTo>
                  <a:pt x="116" y="691"/>
                </a:lnTo>
                <a:lnTo>
                  <a:pt x="127" y="711"/>
                </a:lnTo>
                <a:lnTo>
                  <a:pt x="133" y="715"/>
                </a:lnTo>
                <a:lnTo>
                  <a:pt x="141" y="722"/>
                </a:lnTo>
                <a:lnTo>
                  <a:pt x="141" y="722"/>
                </a:lnTo>
                <a:lnTo>
                  <a:pt x="151" y="726"/>
                </a:lnTo>
                <a:lnTo>
                  <a:pt x="155" y="728"/>
                </a:lnTo>
                <a:lnTo>
                  <a:pt x="155" y="732"/>
                </a:lnTo>
                <a:lnTo>
                  <a:pt x="155" y="736"/>
                </a:lnTo>
                <a:lnTo>
                  <a:pt x="155" y="736"/>
                </a:lnTo>
                <a:lnTo>
                  <a:pt x="155" y="740"/>
                </a:lnTo>
                <a:lnTo>
                  <a:pt x="157" y="742"/>
                </a:lnTo>
                <a:lnTo>
                  <a:pt x="159" y="746"/>
                </a:lnTo>
                <a:lnTo>
                  <a:pt x="157" y="750"/>
                </a:lnTo>
                <a:lnTo>
                  <a:pt x="157" y="750"/>
                </a:lnTo>
                <a:lnTo>
                  <a:pt x="149" y="756"/>
                </a:lnTo>
                <a:lnTo>
                  <a:pt x="149" y="756"/>
                </a:lnTo>
                <a:lnTo>
                  <a:pt x="149" y="760"/>
                </a:lnTo>
                <a:lnTo>
                  <a:pt x="153" y="764"/>
                </a:lnTo>
                <a:lnTo>
                  <a:pt x="153" y="764"/>
                </a:lnTo>
                <a:lnTo>
                  <a:pt x="155" y="766"/>
                </a:lnTo>
                <a:lnTo>
                  <a:pt x="153" y="766"/>
                </a:lnTo>
                <a:lnTo>
                  <a:pt x="151" y="769"/>
                </a:lnTo>
                <a:lnTo>
                  <a:pt x="151" y="771"/>
                </a:lnTo>
                <a:lnTo>
                  <a:pt x="151" y="771"/>
                </a:lnTo>
                <a:lnTo>
                  <a:pt x="151" y="773"/>
                </a:lnTo>
                <a:lnTo>
                  <a:pt x="151" y="775"/>
                </a:lnTo>
                <a:lnTo>
                  <a:pt x="151" y="779"/>
                </a:lnTo>
                <a:lnTo>
                  <a:pt x="153" y="781"/>
                </a:lnTo>
                <a:lnTo>
                  <a:pt x="153" y="781"/>
                </a:lnTo>
                <a:lnTo>
                  <a:pt x="155" y="783"/>
                </a:lnTo>
                <a:lnTo>
                  <a:pt x="159" y="783"/>
                </a:lnTo>
                <a:lnTo>
                  <a:pt x="165" y="781"/>
                </a:lnTo>
                <a:lnTo>
                  <a:pt x="165" y="781"/>
                </a:lnTo>
                <a:lnTo>
                  <a:pt x="167" y="779"/>
                </a:lnTo>
                <a:lnTo>
                  <a:pt x="169" y="781"/>
                </a:lnTo>
                <a:lnTo>
                  <a:pt x="169" y="785"/>
                </a:lnTo>
                <a:lnTo>
                  <a:pt x="167" y="789"/>
                </a:lnTo>
                <a:lnTo>
                  <a:pt x="167" y="789"/>
                </a:lnTo>
                <a:lnTo>
                  <a:pt x="167" y="791"/>
                </a:lnTo>
                <a:lnTo>
                  <a:pt x="169" y="793"/>
                </a:lnTo>
                <a:lnTo>
                  <a:pt x="171" y="795"/>
                </a:lnTo>
                <a:lnTo>
                  <a:pt x="174" y="793"/>
                </a:lnTo>
                <a:lnTo>
                  <a:pt x="174" y="793"/>
                </a:lnTo>
                <a:lnTo>
                  <a:pt x="178" y="793"/>
                </a:lnTo>
                <a:lnTo>
                  <a:pt x="180" y="795"/>
                </a:lnTo>
                <a:lnTo>
                  <a:pt x="186" y="801"/>
                </a:lnTo>
                <a:lnTo>
                  <a:pt x="186" y="801"/>
                </a:lnTo>
                <a:lnTo>
                  <a:pt x="190" y="803"/>
                </a:lnTo>
                <a:lnTo>
                  <a:pt x="188" y="805"/>
                </a:lnTo>
                <a:lnTo>
                  <a:pt x="186" y="807"/>
                </a:lnTo>
                <a:lnTo>
                  <a:pt x="186" y="807"/>
                </a:lnTo>
                <a:lnTo>
                  <a:pt x="184" y="807"/>
                </a:lnTo>
                <a:lnTo>
                  <a:pt x="184" y="811"/>
                </a:lnTo>
                <a:lnTo>
                  <a:pt x="184" y="813"/>
                </a:lnTo>
                <a:lnTo>
                  <a:pt x="186" y="815"/>
                </a:lnTo>
                <a:lnTo>
                  <a:pt x="186" y="815"/>
                </a:lnTo>
                <a:lnTo>
                  <a:pt x="188" y="815"/>
                </a:lnTo>
                <a:lnTo>
                  <a:pt x="188" y="818"/>
                </a:lnTo>
                <a:lnTo>
                  <a:pt x="190" y="824"/>
                </a:lnTo>
                <a:lnTo>
                  <a:pt x="190" y="824"/>
                </a:lnTo>
                <a:lnTo>
                  <a:pt x="190" y="826"/>
                </a:lnTo>
                <a:lnTo>
                  <a:pt x="196" y="828"/>
                </a:lnTo>
                <a:lnTo>
                  <a:pt x="200" y="830"/>
                </a:lnTo>
                <a:lnTo>
                  <a:pt x="204" y="830"/>
                </a:lnTo>
                <a:lnTo>
                  <a:pt x="204" y="830"/>
                </a:lnTo>
                <a:lnTo>
                  <a:pt x="206" y="830"/>
                </a:lnTo>
                <a:lnTo>
                  <a:pt x="210" y="830"/>
                </a:lnTo>
                <a:lnTo>
                  <a:pt x="214" y="836"/>
                </a:lnTo>
                <a:lnTo>
                  <a:pt x="214" y="836"/>
                </a:lnTo>
                <a:lnTo>
                  <a:pt x="216" y="838"/>
                </a:lnTo>
                <a:lnTo>
                  <a:pt x="218" y="840"/>
                </a:lnTo>
                <a:lnTo>
                  <a:pt x="223" y="840"/>
                </a:lnTo>
                <a:lnTo>
                  <a:pt x="227" y="838"/>
                </a:lnTo>
                <a:lnTo>
                  <a:pt x="227" y="838"/>
                </a:lnTo>
                <a:lnTo>
                  <a:pt x="229" y="838"/>
                </a:lnTo>
                <a:lnTo>
                  <a:pt x="229" y="840"/>
                </a:lnTo>
                <a:lnTo>
                  <a:pt x="231" y="848"/>
                </a:lnTo>
                <a:lnTo>
                  <a:pt x="231" y="848"/>
                </a:lnTo>
                <a:lnTo>
                  <a:pt x="233" y="850"/>
                </a:lnTo>
                <a:lnTo>
                  <a:pt x="235" y="850"/>
                </a:lnTo>
                <a:lnTo>
                  <a:pt x="241" y="848"/>
                </a:lnTo>
                <a:lnTo>
                  <a:pt x="241" y="848"/>
                </a:lnTo>
                <a:lnTo>
                  <a:pt x="245" y="850"/>
                </a:lnTo>
                <a:lnTo>
                  <a:pt x="247" y="852"/>
                </a:lnTo>
                <a:lnTo>
                  <a:pt x="249" y="852"/>
                </a:lnTo>
                <a:lnTo>
                  <a:pt x="251" y="852"/>
                </a:lnTo>
                <a:lnTo>
                  <a:pt x="251" y="852"/>
                </a:lnTo>
                <a:lnTo>
                  <a:pt x="253" y="854"/>
                </a:lnTo>
                <a:lnTo>
                  <a:pt x="257" y="856"/>
                </a:lnTo>
                <a:lnTo>
                  <a:pt x="261" y="867"/>
                </a:lnTo>
                <a:lnTo>
                  <a:pt x="649" y="865"/>
                </a:lnTo>
                <a:lnTo>
                  <a:pt x="649" y="865"/>
                </a:lnTo>
                <a:lnTo>
                  <a:pt x="649" y="860"/>
                </a:lnTo>
                <a:lnTo>
                  <a:pt x="651" y="858"/>
                </a:lnTo>
                <a:lnTo>
                  <a:pt x="653" y="858"/>
                </a:lnTo>
                <a:lnTo>
                  <a:pt x="653" y="858"/>
                </a:lnTo>
                <a:lnTo>
                  <a:pt x="655" y="860"/>
                </a:lnTo>
                <a:lnTo>
                  <a:pt x="658" y="865"/>
                </a:lnTo>
                <a:lnTo>
                  <a:pt x="658" y="867"/>
                </a:lnTo>
                <a:lnTo>
                  <a:pt x="660" y="869"/>
                </a:lnTo>
                <a:lnTo>
                  <a:pt x="660" y="869"/>
                </a:lnTo>
                <a:lnTo>
                  <a:pt x="668" y="873"/>
                </a:lnTo>
                <a:lnTo>
                  <a:pt x="670" y="875"/>
                </a:lnTo>
                <a:lnTo>
                  <a:pt x="672" y="873"/>
                </a:lnTo>
                <a:lnTo>
                  <a:pt x="672" y="873"/>
                </a:lnTo>
                <a:lnTo>
                  <a:pt x="678" y="871"/>
                </a:lnTo>
                <a:lnTo>
                  <a:pt x="682" y="871"/>
                </a:lnTo>
                <a:lnTo>
                  <a:pt x="684" y="875"/>
                </a:lnTo>
                <a:lnTo>
                  <a:pt x="684" y="875"/>
                </a:lnTo>
                <a:lnTo>
                  <a:pt x="688" y="877"/>
                </a:lnTo>
                <a:lnTo>
                  <a:pt x="692" y="877"/>
                </a:lnTo>
                <a:lnTo>
                  <a:pt x="694" y="877"/>
                </a:lnTo>
                <a:lnTo>
                  <a:pt x="696" y="879"/>
                </a:lnTo>
                <a:lnTo>
                  <a:pt x="696" y="879"/>
                </a:lnTo>
                <a:lnTo>
                  <a:pt x="702" y="883"/>
                </a:lnTo>
                <a:lnTo>
                  <a:pt x="707" y="883"/>
                </a:lnTo>
                <a:lnTo>
                  <a:pt x="709" y="881"/>
                </a:lnTo>
                <a:lnTo>
                  <a:pt x="709" y="881"/>
                </a:lnTo>
                <a:lnTo>
                  <a:pt x="713" y="879"/>
                </a:lnTo>
                <a:lnTo>
                  <a:pt x="719" y="881"/>
                </a:lnTo>
                <a:lnTo>
                  <a:pt x="729" y="883"/>
                </a:lnTo>
                <a:lnTo>
                  <a:pt x="729" y="883"/>
                </a:lnTo>
                <a:lnTo>
                  <a:pt x="739" y="873"/>
                </a:lnTo>
                <a:lnTo>
                  <a:pt x="743" y="869"/>
                </a:lnTo>
                <a:lnTo>
                  <a:pt x="747" y="867"/>
                </a:lnTo>
                <a:lnTo>
                  <a:pt x="747" y="867"/>
                </a:lnTo>
                <a:lnTo>
                  <a:pt x="756" y="867"/>
                </a:lnTo>
                <a:lnTo>
                  <a:pt x="766" y="869"/>
                </a:lnTo>
                <a:lnTo>
                  <a:pt x="774" y="873"/>
                </a:lnTo>
                <a:lnTo>
                  <a:pt x="776" y="875"/>
                </a:lnTo>
                <a:lnTo>
                  <a:pt x="778" y="879"/>
                </a:lnTo>
                <a:lnTo>
                  <a:pt x="778" y="879"/>
                </a:lnTo>
                <a:lnTo>
                  <a:pt x="778" y="883"/>
                </a:lnTo>
                <a:lnTo>
                  <a:pt x="780" y="883"/>
                </a:lnTo>
                <a:lnTo>
                  <a:pt x="784" y="885"/>
                </a:lnTo>
                <a:lnTo>
                  <a:pt x="790" y="885"/>
                </a:lnTo>
                <a:lnTo>
                  <a:pt x="790" y="887"/>
                </a:lnTo>
                <a:lnTo>
                  <a:pt x="792" y="889"/>
                </a:lnTo>
                <a:lnTo>
                  <a:pt x="792" y="889"/>
                </a:lnTo>
                <a:lnTo>
                  <a:pt x="794" y="895"/>
                </a:lnTo>
                <a:lnTo>
                  <a:pt x="796" y="901"/>
                </a:lnTo>
                <a:lnTo>
                  <a:pt x="800" y="905"/>
                </a:lnTo>
                <a:lnTo>
                  <a:pt x="800" y="909"/>
                </a:lnTo>
                <a:lnTo>
                  <a:pt x="800" y="909"/>
                </a:lnTo>
                <a:lnTo>
                  <a:pt x="809" y="916"/>
                </a:lnTo>
                <a:lnTo>
                  <a:pt x="809" y="916"/>
                </a:lnTo>
                <a:lnTo>
                  <a:pt x="817" y="916"/>
                </a:lnTo>
                <a:lnTo>
                  <a:pt x="829" y="918"/>
                </a:lnTo>
                <a:lnTo>
                  <a:pt x="829" y="918"/>
                </a:lnTo>
                <a:lnTo>
                  <a:pt x="837" y="920"/>
                </a:lnTo>
                <a:lnTo>
                  <a:pt x="845" y="920"/>
                </a:lnTo>
                <a:lnTo>
                  <a:pt x="852" y="920"/>
                </a:lnTo>
                <a:lnTo>
                  <a:pt x="854" y="922"/>
                </a:lnTo>
                <a:lnTo>
                  <a:pt x="856" y="926"/>
                </a:lnTo>
                <a:lnTo>
                  <a:pt x="856" y="926"/>
                </a:lnTo>
                <a:lnTo>
                  <a:pt x="864" y="940"/>
                </a:lnTo>
                <a:lnTo>
                  <a:pt x="866" y="944"/>
                </a:lnTo>
                <a:lnTo>
                  <a:pt x="864" y="944"/>
                </a:lnTo>
                <a:lnTo>
                  <a:pt x="862" y="946"/>
                </a:lnTo>
                <a:lnTo>
                  <a:pt x="862" y="946"/>
                </a:lnTo>
                <a:lnTo>
                  <a:pt x="856" y="944"/>
                </a:lnTo>
                <a:lnTo>
                  <a:pt x="850" y="940"/>
                </a:lnTo>
                <a:lnTo>
                  <a:pt x="843" y="940"/>
                </a:lnTo>
                <a:lnTo>
                  <a:pt x="843" y="940"/>
                </a:lnTo>
                <a:lnTo>
                  <a:pt x="843" y="940"/>
                </a:lnTo>
                <a:lnTo>
                  <a:pt x="843" y="940"/>
                </a:lnTo>
                <a:lnTo>
                  <a:pt x="843" y="944"/>
                </a:lnTo>
                <a:lnTo>
                  <a:pt x="841" y="946"/>
                </a:lnTo>
                <a:lnTo>
                  <a:pt x="839" y="948"/>
                </a:lnTo>
                <a:lnTo>
                  <a:pt x="839" y="954"/>
                </a:lnTo>
                <a:lnTo>
                  <a:pt x="839" y="954"/>
                </a:lnTo>
                <a:lnTo>
                  <a:pt x="837" y="961"/>
                </a:lnTo>
                <a:lnTo>
                  <a:pt x="835" y="969"/>
                </a:lnTo>
                <a:lnTo>
                  <a:pt x="831" y="975"/>
                </a:lnTo>
                <a:lnTo>
                  <a:pt x="829" y="977"/>
                </a:lnTo>
                <a:lnTo>
                  <a:pt x="829" y="977"/>
                </a:lnTo>
                <a:lnTo>
                  <a:pt x="829" y="977"/>
                </a:lnTo>
                <a:lnTo>
                  <a:pt x="829" y="977"/>
                </a:lnTo>
                <a:lnTo>
                  <a:pt x="827" y="983"/>
                </a:lnTo>
                <a:lnTo>
                  <a:pt x="831" y="987"/>
                </a:lnTo>
                <a:lnTo>
                  <a:pt x="831" y="987"/>
                </a:lnTo>
                <a:lnTo>
                  <a:pt x="839" y="981"/>
                </a:lnTo>
                <a:lnTo>
                  <a:pt x="843" y="979"/>
                </a:lnTo>
                <a:lnTo>
                  <a:pt x="847" y="979"/>
                </a:lnTo>
                <a:lnTo>
                  <a:pt x="847" y="979"/>
                </a:lnTo>
                <a:lnTo>
                  <a:pt x="854" y="979"/>
                </a:lnTo>
                <a:lnTo>
                  <a:pt x="858" y="981"/>
                </a:lnTo>
                <a:lnTo>
                  <a:pt x="862" y="981"/>
                </a:lnTo>
                <a:lnTo>
                  <a:pt x="866" y="981"/>
                </a:lnTo>
                <a:lnTo>
                  <a:pt x="866" y="981"/>
                </a:lnTo>
                <a:lnTo>
                  <a:pt x="872" y="975"/>
                </a:lnTo>
                <a:lnTo>
                  <a:pt x="874" y="975"/>
                </a:lnTo>
                <a:lnTo>
                  <a:pt x="874" y="977"/>
                </a:lnTo>
                <a:lnTo>
                  <a:pt x="874" y="977"/>
                </a:lnTo>
                <a:lnTo>
                  <a:pt x="874" y="979"/>
                </a:lnTo>
                <a:lnTo>
                  <a:pt x="874" y="979"/>
                </a:lnTo>
                <a:lnTo>
                  <a:pt x="878" y="975"/>
                </a:lnTo>
                <a:lnTo>
                  <a:pt x="878" y="975"/>
                </a:lnTo>
                <a:lnTo>
                  <a:pt x="878" y="969"/>
                </a:lnTo>
                <a:lnTo>
                  <a:pt x="878" y="969"/>
                </a:lnTo>
                <a:lnTo>
                  <a:pt x="872" y="969"/>
                </a:lnTo>
                <a:lnTo>
                  <a:pt x="870" y="969"/>
                </a:lnTo>
                <a:lnTo>
                  <a:pt x="868" y="967"/>
                </a:lnTo>
                <a:lnTo>
                  <a:pt x="868" y="967"/>
                </a:lnTo>
                <a:lnTo>
                  <a:pt x="868" y="965"/>
                </a:lnTo>
                <a:lnTo>
                  <a:pt x="870" y="961"/>
                </a:lnTo>
                <a:lnTo>
                  <a:pt x="878" y="956"/>
                </a:lnTo>
                <a:lnTo>
                  <a:pt x="888" y="954"/>
                </a:lnTo>
                <a:lnTo>
                  <a:pt x="896" y="954"/>
                </a:lnTo>
                <a:lnTo>
                  <a:pt x="896" y="954"/>
                </a:lnTo>
                <a:lnTo>
                  <a:pt x="903" y="954"/>
                </a:lnTo>
                <a:lnTo>
                  <a:pt x="909" y="952"/>
                </a:lnTo>
                <a:lnTo>
                  <a:pt x="913" y="952"/>
                </a:lnTo>
                <a:lnTo>
                  <a:pt x="917" y="952"/>
                </a:lnTo>
                <a:lnTo>
                  <a:pt x="917" y="952"/>
                </a:lnTo>
                <a:lnTo>
                  <a:pt x="927" y="944"/>
                </a:lnTo>
                <a:lnTo>
                  <a:pt x="935" y="938"/>
                </a:lnTo>
                <a:lnTo>
                  <a:pt x="935" y="938"/>
                </a:lnTo>
                <a:lnTo>
                  <a:pt x="982" y="938"/>
                </a:lnTo>
                <a:lnTo>
                  <a:pt x="982" y="938"/>
                </a:lnTo>
                <a:lnTo>
                  <a:pt x="990" y="932"/>
                </a:lnTo>
                <a:lnTo>
                  <a:pt x="997" y="926"/>
                </a:lnTo>
                <a:lnTo>
                  <a:pt x="1001" y="920"/>
                </a:lnTo>
                <a:lnTo>
                  <a:pt x="1001" y="920"/>
                </a:lnTo>
                <a:lnTo>
                  <a:pt x="1003" y="912"/>
                </a:lnTo>
                <a:lnTo>
                  <a:pt x="1009" y="901"/>
                </a:lnTo>
                <a:lnTo>
                  <a:pt x="1013" y="895"/>
                </a:lnTo>
                <a:lnTo>
                  <a:pt x="1017" y="893"/>
                </a:lnTo>
                <a:lnTo>
                  <a:pt x="1019" y="893"/>
                </a:lnTo>
                <a:lnTo>
                  <a:pt x="1019" y="893"/>
                </a:lnTo>
                <a:lnTo>
                  <a:pt x="1023" y="895"/>
                </a:lnTo>
                <a:lnTo>
                  <a:pt x="1029" y="897"/>
                </a:lnTo>
                <a:lnTo>
                  <a:pt x="1035" y="897"/>
                </a:lnTo>
                <a:lnTo>
                  <a:pt x="1037" y="899"/>
                </a:lnTo>
                <a:lnTo>
                  <a:pt x="1037" y="899"/>
                </a:lnTo>
                <a:lnTo>
                  <a:pt x="1037" y="903"/>
                </a:lnTo>
                <a:lnTo>
                  <a:pt x="1037" y="914"/>
                </a:lnTo>
                <a:lnTo>
                  <a:pt x="1041" y="924"/>
                </a:lnTo>
                <a:lnTo>
                  <a:pt x="1050" y="940"/>
                </a:lnTo>
                <a:lnTo>
                  <a:pt x="1050" y="940"/>
                </a:lnTo>
                <a:lnTo>
                  <a:pt x="1058" y="934"/>
                </a:lnTo>
                <a:lnTo>
                  <a:pt x="1064" y="934"/>
                </a:lnTo>
                <a:lnTo>
                  <a:pt x="1064" y="934"/>
                </a:lnTo>
                <a:lnTo>
                  <a:pt x="1068" y="932"/>
                </a:lnTo>
                <a:lnTo>
                  <a:pt x="1074" y="928"/>
                </a:lnTo>
                <a:lnTo>
                  <a:pt x="1080" y="922"/>
                </a:lnTo>
                <a:lnTo>
                  <a:pt x="1080" y="922"/>
                </a:lnTo>
                <a:lnTo>
                  <a:pt x="1082" y="920"/>
                </a:lnTo>
                <a:lnTo>
                  <a:pt x="1084" y="922"/>
                </a:lnTo>
                <a:lnTo>
                  <a:pt x="1084" y="924"/>
                </a:lnTo>
                <a:lnTo>
                  <a:pt x="1082" y="928"/>
                </a:lnTo>
                <a:lnTo>
                  <a:pt x="1082" y="928"/>
                </a:lnTo>
                <a:lnTo>
                  <a:pt x="1080" y="928"/>
                </a:lnTo>
                <a:lnTo>
                  <a:pt x="1082" y="930"/>
                </a:lnTo>
                <a:lnTo>
                  <a:pt x="1088" y="932"/>
                </a:lnTo>
                <a:lnTo>
                  <a:pt x="1095" y="932"/>
                </a:lnTo>
                <a:lnTo>
                  <a:pt x="1095" y="932"/>
                </a:lnTo>
                <a:lnTo>
                  <a:pt x="1097" y="932"/>
                </a:lnTo>
                <a:lnTo>
                  <a:pt x="1095" y="934"/>
                </a:lnTo>
                <a:lnTo>
                  <a:pt x="1084" y="934"/>
                </a:lnTo>
                <a:lnTo>
                  <a:pt x="1084" y="934"/>
                </a:lnTo>
                <a:lnTo>
                  <a:pt x="1080" y="936"/>
                </a:lnTo>
                <a:lnTo>
                  <a:pt x="1076" y="936"/>
                </a:lnTo>
                <a:lnTo>
                  <a:pt x="1066" y="944"/>
                </a:lnTo>
                <a:lnTo>
                  <a:pt x="1066" y="944"/>
                </a:lnTo>
                <a:lnTo>
                  <a:pt x="1062" y="950"/>
                </a:lnTo>
                <a:lnTo>
                  <a:pt x="1060" y="954"/>
                </a:lnTo>
                <a:lnTo>
                  <a:pt x="1062" y="956"/>
                </a:lnTo>
                <a:lnTo>
                  <a:pt x="1064" y="961"/>
                </a:lnTo>
                <a:lnTo>
                  <a:pt x="1064" y="961"/>
                </a:lnTo>
                <a:lnTo>
                  <a:pt x="1068" y="963"/>
                </a:lnTo>
                <a:lnTo>
                  <a:pt x="1072" y="963"/>
                </a:lnTo>
                <a:lnTo>
                  <a:pt x="1078" y="961"/>
                </a:lnTo>
                <a:lnTo>
                  <a:pt x="1082" y="956"/>
                </a:lnTo>
                <a:lnTo>
                  <a:pt x="1082" y="956"/>
                </a:lnTo>
                <a:lnTo>
                  <a:pt x="1088" y="948"/>
                </a:lnTo>
                <a:lnTo>
                  <a:pt x="1093" y="946"/>
                </a:lnTo>
                <a:lnTo>
                  <a:pt x="1097" y="944"/>
                </a:lnTo>
                <a:lnTo>
                  <a:pt x="1097" y="944"/>
                </a:lnTo>
                <a:lnTo>
                  <a:pt x="1103" y="944"/>
                </a:lnTo>
                <a:lnTo>
                  <a:pt x="1111" y="942"/>
                </a:lnTo>
                <a:lnTo>
                  <a:pt x="1129" y="936"/>
                </a:lnTo>
                <a:lnTo>
                  <a:pt x="1129" y="936"/>
                </a:lnTo>
                <a:lnTo>
                  <a:pt x="1131" y="934"/>
                </a:lnTo>
                <a:lnTo>
                  <a:pt x="1133" y="932"/>
                </a:lnTo>
                <a:lnTo>
                  <a:pt x="1131" y="930"/>
                </a:lnTo>
                <a:lnTo>
                  <a:pt x="1131" y="930"/>
                </a:lnTo>
                <a:lnTo>
                  <a:pt x="1133" y="926"/>
                </a:lnTo>
                <a:lnTo>
                  <a:pt x="1139" y="926"/>
                </a:lnTo>
                <a:lnTo>
                  <a:pt x="1146" y="924"/>
                </a:lnTo>
                <a:lnTo>
                  <a:pt x="1150" y="922"/>
                </a:lnTo>
                <a:lnTo>
                  <a:pt x="1150" y="922"/>
                </a:lnTo>
                <a:lnTo>
                  <a:pt x="1152" y="920"/>
                </a:lnTo>
                <a:lnTo>
                  <a:pt x="1152" y="918"/>
                </a:lnTo>
                <a:lnTo>
                  <a:pt x="1146" y="916"/>
                </a:lnTo>
                <a:lnTo>
                  <a:pt x="1146" y="916"/>
                </a:lnTo>
                <a:close/>
                <a:moveTo>
                  <a:pt x="331" y="501"/>
                </a:moveTo>
                <a:lnTo>
                  <a:pt x="331" y="501"/>
                </a:lnTo>
                <a:lnTo>
                  <a:pt x="327" y="507"/>
                </a:lnTo>
                <a:lnTo>
                  <a:pt x="323" y="511"/>
                </a:lnTo>
                <a:lnTo>
                  <a:pt x="319" y="511"/>
                </a:lnTo>
                <a:lnTo>
                  <a:pt x="312" y="511"/>
                </a:lnTo>
                <a:lnTo>
                  <a:pt x="312" y="511"/>
                </a:lnTo>
                <a:lnTo>
                  <a:pt x="306" y="511"/>
                </a:lnTo>
                <a:lnTo>
                  <a:pt x="302" y="513"/>
                </a:lnTo>
                <a:lnTo>
                  <a:pt x="302" y="515"/>
                </a:lnTo>
                <a:lnTo>
                  <a:pt x="302" y="517"/>
                </a:lnTo>
                <a:lnTo>
                  <a:pt x="302" y="517"/>
                </a:lnTo>
                <a:lnTo>
                  <a:pt x="304" y="519"/>
                </a:lnTo>
                <a:lnTo>
                  <a:pt x="306" y="521"/>
                </a:lnTo>
                <a:lnTo>
                  <a:pt x="304" y="523"/>
                </a:lnTo>
                <a:lnTo>
                  <a:pt x="298" y="525"/>
                </a:lnTo>
                <a:lnTo>
                  <a:pt x="298" y="525"/>
                </a:lnTo>
                <a:lnTo>
                  <a:pt x="292" y="527"/>
                </a:lnTo>
                <a:lnTo>
                  <a:pt x="288" y="529"/>
                </a:lnTo>
                <a:lnTo>
                  <a:pt x="284" y="532"/>
                </a:lnTo>
                <a:lnTo>
                  <a:pt x="280" y="534"/>
                </a:lnTo>
                <a:lnTo>
                  <a:pt x="280" y="534"/>
                </a:lnTo>
                <a:lnTo>
                  <a:pt x="280" y="532"/>
                </a:lnTo>
                <a:lnTo>
                  <a:pt x="282" y="529"/>
                </a:lnTo>
                <a:lnTo>
                  <a:pt x="286" y="525"/>
                </a:lnTo>
                <a:lnTo>
                  <a:pt x="290" y="519"/>
                </a:lnTo>
                <a:lnTo>
                  <a:pt x="292" y="517"/>
                </a:lnTo>
                <a:lnTo>
                  <a:pt x="290" y="515"/>
                </a:lnTo>
                <a:lnTo>
                  <a:pt x="290" y="515"/>
                </a:lnTo>
                <a:lnTo>
                  <a:pt x="286" y="515"/>
                </a:lnTo>
                <a:lnTo>
                  <a:pt x="282" y="517"/>
                </a:lnTo>
                <a:lnTo>
                  <a:pt x="276" y="521"/>
                </a:lnTo>
                <a:lnTo>
                  <a:pt x="274" y="525"/>
                </a:lnTo>
                <a:lnTo>
                  <a:pt x="274" y="525"/>
                </a:lnTo>
                <a:lnTo>
                  <a:pt x="274" y="527"/>
                </a:lnTo>
                <a:lnTo>
                  <a:pt x="270" y="529"/>
                </a:lnTo>
                <a:lnTo>
                  <a:pt x="261" y="529"/>
                </a:lnTo>
                <a:lnTo>
                  <a:pt x="261" y="529"/>
                </a:lnTo>
                <a:lnTo>
                  <a:pt x="255" y="527"/>
                </a:lnTo>
                <a:lnTo>
                  <a:pt x="253" y="525"/>
                </a:lnTo>
                <a:lnTo>
                  <a:pt x="255" y="525"/>
                </a:lnTo>
                <a:lnTo>
                  <a:pt x="255" y="525"/>
                </a:lnTo>
                <a:lnTo>
                  <a:pt x="257" y="523"/>
                </a:lnTo>
                <a:lnTo>
                  <a:pt x="259" y="521"/>
                </a:lnTo>
                <a:lnTo>
                  <a:pt x="259" y="519"/>
                </a:lnTo>
                <a:lnTo>
                  <a:pt x="263" y="515"/>
                </a:lnTo>
                <a:lnTo>
                  <a:pt x="263" y="515"/>
                </a:lnTo>
                <a:lnTo>
                  <a:pt x="265" y="513"/>
                </a:lnTo>
                <a:lnTo>
                  <a:pt x="265" y="511"/>
                </a:lnTo>
                <a:lnTo>
                  <a:pt x="263" y="509"/>
                </a:lnTo>
                <a:lnTo>
                  <a:pt x="263" y="507"/>
                </a:lnTo>
                <a:lnTo>
                  <a:pt x="263" y="507"/>
                </a:lnTo>
                <a:lnTo>
                  <a:pt x="267" y="507"/>
                </a:lnTo>
                <a:lnTo>
                  <a:pt x="272" y="507"/>
                </a:lnTo>
                <a:lnTo>
                  <a:pt x="278" y="507"/>
                </a:lnTo>
                <a:lnTo>
                  <a:pt x="280" y="507"/>
                </a:lnTo>
                <a:lnTo>
                  <a:pt x="280" y="505"/>
                </a:lnTo>
                <a:lnTo>
                  <a:pt x="280" y="505"/>
                </a:lnTo>
                <a:lnTo>
                  <a:pt x="278" y="501"/>
                </a:lnTo>
                <a:lnTo>
                  <a:pt x="272" y="499"/>
                </a:lnTo>
                <a:lnTo>
                  <a:pt x="265" y="497"/>
                </a:lnTo>
                <a:lnTo>
                  <a:pt x="261" y="499"/>
                </a:lnTo>
                <a:lnTo>
                  <a:pt x="261" y="499"/>
                </a:lnTo>
                <a:lnTo>
                  <a:pt x="257" y="501"/>
                </a:lnTo>
                <a:lnTo>
                  <a:pt x="251" y="503"/>
                </a:lnTo>
                <a:lnTo>
                  <a:pt x="243" y="505"/>
                </a:lnTo>
                <a:lnTo>
                  <a:pt x="235" y="503"/>
                </a:lnTo>
                <a:lnTo>
                  <a:pt x="235" y="503"/>
                </a:lnTo>
                <a:lnTo>
                  <a:pt x="235" y="503"/>
                </a:lnTo>
                <a:lnTo>
                  <a:pt x="237" y="501"/>
                </a:lnTo>
                <a:lnTo>
                  <a:pt x="249" y="499"/>
                </a:lnTo>
                <a:lnTo>
                  <a:pt x="263" y="495"/>
                </a:lnTo>
                <a:lnTo>
                  <a:pt x="272" y="491"/>
                </a:lnTo>
                <a:lnTo>
                  <a:pt x="272" y="491"/>
                </a:lnTo>
                <a:lnTo>
                  <a:pt x="280" y="487"/>
                </a:lnTo>
                <a:lnTo>
                  <a:pt x="290" y="485"/>
                </a:lnTo>
                <a:lnTo>
                  <a:pt x="300" y="483"/>
                </a:lnTo>
                <a:lnTo>
                  <a:pt x="304" y="483"/>
                </a:lnTo>
                <a:lnTo>
                  <a:pt x="306" y="485"/>
                </a:lnTo>
                <a:lnTo>
                  <a:pt x="306" y="485"/>
                </a:lnTo>
                <a:lnTo>
                  <a:pt x="306" y="487"/>
                </a:lnTo>
                <a:lnTo>
                  <a:pt x="304" y="489"/>
                </a:lnTo>
                <a:lnTo>
                  <a:pt x="300" y="491"/>
                </a:lnTo>
                <a:lnTo>
                  <a:pt x="298" y="495"/>
                </a:lnTo>
                <a:lnTo>
                  <a:pt x="298" y="497"/>
                </a:lnTo>
                <a:lnTo>
                  <a:pt x="300" y="497"/>
                </a:lnTo>
                <a:lnTo>
                  <a:pt x="300" y="497"/>
                </a:lnTo>
                <a:lnTo>
                  <a:pt x="306" y="501"/>
                </a:lnTo>
                <a:lnTo>
                  <a:pt x="314" y="499"/>
                </a:lnTo>
                <a:lnTo>
                  <a:pt x="321" y="497"/>
                </a:lnTo>
                <a:lnTo>
                  <a:pt x="325" y="495"/>
                </a:lnTo>
                <a:lnTo>
                  <a:pt x="325" y="495"/>
                </a:lnTo>
                <a:lnTo>
                  <a:pt x="327" y="493"/>
                </a:lnTo>
                <a:lnTo>
                  <a:pt x="333" y="493"/>
                </a:lnTo>
                <a:lnTo>
                  <a:pt x="333" y="493"/>
                </a:lnTo>
                <a:lnTo>
                  <a:pt x="335" y="495"/>
                </a:lnTo>
                <a:lnTo>
                  <a:pt x="333" y="497"/>
                </a:lnTo>
                <a:lnTo>
                  <a:pt x="331" y="501"/>
                </a:lnTo>
                <a:lnTo>
                  <a:pt x="331" y="501"/>
                </a:lnTo>
                <a:close/>
                <a:moveTo>
                  <a:pt x="410" y="603"/>
                </a:moveTo>
                <a:lnTo>
                  <a:pt x="410" y="603"/>
                </a:lnTo>
                <a:lnTo>
                  <a:pt x="402" y="611"/>
                </a:lnTo>
                <a:lnTo>
                  <a:pt x="394" y="611"/>
                </a:lnTo>
                <a:lnTo>
                  <a:pt x="394" y="611"/>
                </a:lnTo>
                <a:lnTo>
                  <a:pt x="390" y="613"/>
                </a:lnTo>
                <a:lnTo>
                  <a:pt x="388" y="617"/>
                </a:lnTo>
                <a:lnTo>
                  <a:pt x="386" y="621"/>
                </a:lnTo>
                <a:lnTo>
                  <a:pt x="382" y="623"/>
                </a:lnTo>
                <a:lnTo>
                  <a:pt x="382" y="623"/>
                </a:lnTo>
                <a:lnTo>
                  <a:pt x="359" y="623"/>
                </a:lnTo>
                <a:lnTo>
                  <a:pt x="349" y="621"/>
                </a:lnTo>
                <a:lnTo>
                  <a:pt x="345" y="619"/>
                </a:lnTo>
                <a:lnTo>
                  <a:pt x="343" y="619"/>
                </a:lnTo>
                <a:lnTo>
                  <a:pt x="343" y="619"/>
                </a:lnTo>
                <a:lnTo>
                  <a:pt x="345" y="617"/>
                </a:lnTo>
                <a:lnTo>
                  <a:pt x="349" y="617"/>
                </a:lnTo>
                <a:lnTo>
                  <a:pt x="355" y="615"/>
                </a:lnTo>
                <a:lnTo>
                  <a:pt x="357" y="613"/>
                </a:lnTo>
                <a:lnTo>
                  <a:pt x="357" y="613"/>
                </a:lnTo>
                <a:lnTo>
                  <a:pt x="361" y="607"/>
                </a:lnTo>
                <a:lnTo>
                  <a:pt x="363" y="603"/>
                </a:lnTo>
                <a:lnTo>
                  <a:pt x="368" y="603"/>
                </a:lnTo>
                <a:lnTo>
                  <a:pt x="368" y="603"/>
                </a:lnTo>
                <a:lnTo>
                  <a:pt x="372" y="601"/>
                </a:lnTo>
                <a:lnTo>
                  <a:pt x="372" y="597"/>
                </a:lnTo>
                <a:lnTo>
                  <a:pt x="370" y="593"/>
                </a:lnTo>
                <a:lnTo>
                  <a:pt x="363" y="589"/>
                </a:lnTo>
                <a:lnTo>
                  <a:pt x="363" y="589"/>
                </a:lnTo>
                <a:lnTo>
                  <a:pt x="361" y="587"/>
                </a:lnTo>
                <a:lnTo>
                  <a:pt x="361" y="585"/>
                </a:lnTo>
                <a:lnTo>
                  <a:pt x="368" y="585"/>
                </a:lnTo>
                <a:lnTo>
                  <a:pt x="378" y="585"/>
                </a:lnTo>
                <a:lnTo>
                  <a:pt x="382" y="587"/>
                </a:lnTo>
                <a:lnTo>
                  <a:pt x="384" y="589"/>
                </a:lnTo>
                <a:lnTo>
                  <a:pt x="384" y="589"/>
                </a:lnTo>
                <a:lnTo>
                  <a:pt x="390" y="595"/>
                </a:lnTo>
                <a:lnTo>
                  <a:pt x="396" y="599"/>
                </a:lnTo>
                <a:lnTo>
                  <a:pt x="400" y="599"/>
                </a:lnTo>
                <a:lnTo>
                  <a:pt x="406" y="597"/>
                </a:lnTo>
                <a:lnTo>
                  <a:pt x="406" y="597"/>
                </a:lnTo>
                <a:lnTo>
                  <a:pt x="415" y="591"/>
                </a:lnTo>
                <a:lnTo>
                  <a:pt x="427" y="585"/>
                </a:lnTo>
                <a:lnTo>
                  <a:pt x="439" y="581"/>
                </a:lnTo>
                <a:lnTo>
                  <a:pt x="443" y="581"/>
                </a:lnTo>
                <a:lnTo>
                  <a:pt x="445" y="583"/>
                </a:lnTo>
                <a:lnTo>
                  <a:pt x="445" y="583"/>
                </a:lnTo>
                <a:lnTo>
                  <a:pt x="443" y="585"/>
                </a:lnTo>
                <a:lnTo>
                  <a:pt x="441" y="587"/>
                </a:lnTo>
                <a:lnTo>
                  <a:pt x="431" y="593"/>
                </a:lnTo>
                <a:lnTo>
                  <a:pt x="421" y="597"/>
                </a:lnTo>
                <a:lnTo>
                  <a:pt x="410" y="603"/>
                </a:lnTo>
                <a:lnTo>
                  <a:pt x="410" y="603"/>
                </a:lnTo>
                <a:close/>
                <a:moveTo>
                  <a:pt x="629" y="836"/>
                </a:moveTo>
                <a:lnTo>
                  <a:pt x="629" y="836"/>
                </a:lnTo>
                <a:lnTo>
                  <a:pt x="627" y="836"/>
                </a:lnTo>
                <a:lnTo>
                  <a:pt x="625" y="834"/>
                </a:lnTo>
                <a:lnTo>
                  <a:pt x="625" y="828"/>
                </a:lnTo>
                <a:lnTo>
                  <a:pt x="623" y="818"/>
                </a:lnTo>
                <a:lnTo>
                  <a:pt x="621" y="813"/>
                </a:lnTo>
                <a:lnTo>
                  <a:pt x="617" y="811"/>
                </a:lnTo>
                <a:lnTo>
                  <a:pt x="617" y="811"/>
                </a:lnTo>
                <a:lnTo>
                  <a:pt x="606" y="803"/>
                </a:lnTo>
                <a:lnTo>
                  <a:pt x="600" y="795"/>
                </a:lnTo>
                <a:lnTo>
                  <a:pt x="596" y="787"/>
                </a:lnTo>
                <a:lnTo>
                  <a:pt x="594" y="779"/>
                </a:lnTo>
                <a:lnTo>
                  <a:pt x="594" y="779"/>
                </a:lnTo>
                <a:lnTo>
                  <a:pt x="596" y="775"/>
                </a:lnTo>
                <a:lnTo>
                  <a:pt x="602" y="771"/>
                </a:lnTo>
                <a:lnTo>
                  <a:pt x="606" y="771"/>
                </a:lnTo>
                <a:lnTo>
                  <a:pt x="613" y="773"/>
                </a:lnTo>
                <a:lnTo>
                  <a:pt x="613" y="773"/>
                </a:lnTo>
                <a:lnTo>
                  <a:pt x="617" y="781"/>
                </a:lnTo>
                <a:lnTo>
                  <a:pt x="621" y="793"/>
                </a:lnTo>
                <a:lnTo>
                  <a:pt x="629" y="813"/>
                </a:lnTo>
                <a:lnTo>
                  <a:pt x="629" y="813"/>
                </a:lnTo>
                <a:lnTo>
                  <a:pt x="631" y="822"/>
                </a:lnTo>
                <a:lnTo>
                  <a:pt x="633" y="828"/>
                </a:lnTo>
                <a:lnTo>
                  <a:pt x="631" y="834"/>
                </a:lnTo>
                <a:lnTo>
                  <a:pt x="629" y="836"/>
                </a:lnTo>
                <a:lnTo>
                  <a:pt x="629" y="836"/>
                </a:lnTo>
                <a:close/>
              </a:path>
            </a:pathLst>
          </a:custGeom>
          <a:solidFill>
            <a:srgbClr val="FFC72C"/>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1" name="Freeform 129"/>
          <p:cNvSpPr>
            <a:spLocks noEditPoints="1"/>
          </p:cNvSpPr>
          <p:nvPr/>
        </p:nvSpPr>
        <p:spPr bwMode="auto">
          <a:xfrm>
            <a:off x="413068" y="2008183"/>
            <a:ext cx="3207846" cy="2181678"/>
          </a:xfrm>
          <a:custGeom>
            <a:avLst/>
            <a:gdLst>
              <a:gd name="T0" fmla="*/ 447 w 1432"/>
              <a:gd name="T1" fmla="*/ 286 h 993"/>
              <a:gd name="T2" fmla="*/ 382 w 1432"/>
              <a:gd name="T3" fmla="*/ 43 h 993"/>
              <a:gd name="T4" fmla="*/ 227 w 1432"/>
              <a:gd name="T5" fmla="*/ 23 h 993"/>
              <a:gd name="T6" fmla="*/ 168 w 1432"/>
              <a:gd name="T7" fmla="*/ 10 h 993"/>
              <a:gd name="T8" fmla="*/ 116 w 1432"/>
              <a:gd name="T9" fmla="*/ 23 h 993"/>
              <a:gd name="T10" fmla="*/ 27 w 1432"/>
              <a:gd name="T11" fmla="*/ 66 h 993"/>
              <a:gd name="T12" fmla="*/ 102 w 1432"/>
              <a:gd name="T13" fmla="*/ 123 h 993"/>
              <a:gd name="T14" fmla="*/ 41 w 1432"/>
              <a:gd name="T15" fmla="*/ 123 h 993"/>
              <a:gd name="T16" fmla="*/ 20 w 1432"/>
              <a:gd name="T17" fmla="*/ 162 h 993"/>
              <a:gd name="T18" fmla="*/ 94 w 1432"/>
              <a:gd name="T19" fmla="*/ 174 h 993"/>
              <a:gd name="T20" fmla="*/ 45 w 1432"/>
              <a:gd name="T21" fmla="*/ 217 h 993"/>
              <a:gd name="T22" fmla="*/ 47 w 1432"/>
              <a:gd name="T23" fmla="*/ 268 h 993"/>
              <a:gd name="T24" fmla="*/ 98 w 1432"/>
              <a:gd name="T25" fmla="*/ 298 h 993"/>
              <a:gd name="T26" fmla="*/ 145 w 1432"/>
              <a:gd name="T27" fmla="*/ 319 h 993"/>
              <a:gd name="T28" fmla="*/ 74 w 1432"/>
              <a:gd name="T29" fmla="*/ 380 h 993"/>
              <a:gd name="T30" fmla="*/ 161 w 1432"/>
              <a:gd name="T31" fmla="*/ 335 h 993"/>
              <a:gd name="T32" fmla="*/ 194 w 1432"/>
              <a:gd name="T33" fmla="*/ 288 h 993"/>
              <a:gd name="T34" fmla="*/ 251 w 1432"/>
              <a:gd name="T35" fmla="*/ 247 h 993"/>
              <a:gd name="T36" fmla="*/ 225 w 1432"/>
              <a:gd name="T37" fmla="*/ 288 h 993"/>
              <a:gd name="T38" fmla="*/ 280 w 1432"/>
              <a:gd name="T39" fmla="*/ 251 h 993"/>
              <a:gd name="T40" fmla="*/ 310 w 1432"/>
              <a:gd name="T41" fmla="*/ 262 h 993"/>
              <a:gd name="T42" fmla="*/ 396 w 1432"/>
              <a:gd name="T43" fmla="*/ 274 h 993"/>
              <a:gd name="T44" fmla="*/ 449 w 1432"/>
              <a:gd name="T45" fmla="*/ 303 h 993"/>
              <a:gd name="T46" fmla="*/ 449 w 1432"/>
              <a:gd name="T47" fmla="*/ 313 h 993"/>
              <a:gd name="T48" fmla="*/ 472 w 1432"/>
              <a:gd name="T49" fmla="*/ 323 h 993"/>
              <a:gd name="T50" fmla="*/ 484 w 1432"/>
              <a:gd name="T51" fmla="*/ 337 h 993"/>
              <a:gd name="T52" fmla="*/ 504 w 1432"/>
              <a:gd name="T53" fmla="*/ 356 h 993"/>
              <a:gd name="T54" fmla="*/ 490 w 1432"/>
              <a:gd name="T55" fmla="*/ 358 h 993"/>
              <a:gd name="T56" fmla="*/ 519 w 1432"/>
              <a:gd name="T57" fmla="*/ 376 h 993"/>
              <a:gd name="T58" fmla="*/ 18 w 1432"/>
              <a:gd name="T59" fmla="*/ 405 h 993"/>
              <a:gd name="T60" fmla="*/ 65 w 1432"/>
              <a:gd name="T61" fmla="*/ 382 h 993"/>
              <a:gd name="T62" fmla="*/ 200 w 1432"/>
              <a:gd name="T63" fmla="*/ 339 h 993"/>
              <a:gd name="T64" fmla="*/ 10 w 1432"/>
              <a:gd name="T65" fmla="*/ 272 h 993"/>
              <a:gd name="T66" fmla="*/ 176 w 1432"/>
              <a:gd name="T67" fmla="*/ 993 h 993"/>
              <a:gd name="T68" fmla="*/ 123 w 1432"/>
              <a:gd name="T69" fmla="*/ 948 h 993"/>
              <a:gd name="T70" fmla="*/ 1411 w 1432"/>
              <a:gd name="T71" fmla="*/ 525 h 993"/>
              <a:gd name="T72" fmla="*/ 1270 w 1432"/>
              <a:gd name="T73" fmla="*/ 597 h 993"/>
              <a:gd name="T74" fmla="*/ 1213 w 1432"/>
              <a:gd name="T75" fmla="*/ 615 h 993"/>
              <a:gd name="T76" fmla="*/ 1174 w 1432"/>
              <a:gd name="T77" fmla="*/ 560 h 993"/>
              <a:gd name="T78" fmla="*/ 1140 w 1432"/>
              <a:gd name="T79" fmla="*/ 570 h 993"/>
              <a:gd name="T80" fmla="*/ 1154 w 1432"/>
              <a:gd name="T81" fmla="*/ 537 h 993"/>
              <a:gd name="T82" fmla="*/ 1074 w 1432"/>
              <a:gd name="T83" fmla="*/ 531 h 993"/>
              <a:gd name="T84" fmla="*/ 1054 w 1432"/>
              <a:gd name="T85" fmla="*/ 501 h 993"/>
              <a:gd name="T86" fmla="*/ 639 w 1432"/>
              <a:gd name="T87" fmla="*/ 525 h 993"/>
              <a:gd name="T88" fmla="*/ 627 w 1432"/>
              <a:gd name="T89" fmla="*/ 540 h 993"/>
              <a:gd name="T90" fmla="*/ 627 w 1432"/>
              <a:gd name="T91" fmla="*/ 668 h 993"/>
              <a:gd name="T92" fmla="*/ 674 w 1432"/>
              <a:gd name="T93" fmla="*/ 746 h 993"/>
              <a:gd name="T94" fmla="*/ 880 w 1432"/>
              <a:gd name="T95" fmla="*/ 799 h 993"/>
              <a:gd name="T96" fmla="*/ 970 w 1432"/>
              <a:gd name="T97" fmla="*/ 856 h 993"/>
              <a:gd name="T98" fmla="*/ 1009 w 1432"/>
              <a:gd name="T99" fmla="*/ 850 h 993"/>
              <a:gd name="T100" fmla="*/ 1056 w 1432"/>
              <a:gd name="T101" fmla="*/ 821 h 993"/>
              <a:gd name="T102" fmla="*/ 1115 w 1432"/>
              <a:gd name="T103" fmla="*/ 836 h 993"/>
              <a:gd name="T104" fmla="*/ 1156 w 1432"/>
              <a:gd name="T105" fmla="*/ 813 h 993"/>
              <a:gd name="T106" fmla="*/ 1211 w 1432"/>
              <a:gd name="T107" fmla="*/ 866 h 993"/>
              <a:gd name="T108" fmla="*/ 1234 w 1432"/>
              <a:gd name="T109" fmla="*/ 840 h 993"/>
              <a:gd name="T110" fmla="*/ 1274 w 1432"/>
              <a:gd name="T111" fmla="*/ 752 h 993"/>
              <a:gd name="T112" fmla="*/ 1303 w 1432"/>
              <a:gd name="T113" fmla="*/ 717 h 993"/>
              <a:gd name="T114" fmla="*/ 1301 w 1432"/>
              <a:gd name="T115" fmla="*/ 664 h 993"/>
              <a:gd name="T116" fmla="*/ 1321 w 1432"/>
              <a:gd name="T117" fmla="*/ 666 h 993"/>
              <a:gd name="T118" fmla="*/ 1364 w 1432"/>
              <a:gd name="T119" fmla="*/ 625 h 993"/>
              <a:gd name="T120" fmla="*/ 1391 w 1432"/>
              <a:gd name="T121" fmla="*/ 587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2" h="993">
                <a:moveTo>
                  <a:pt x="537" y="364"/>
                </a:moveTo>
                <a:lnTo>
                  <a:pt x="537" y="364"/>
                </a:lnTo>
                <a:lnTo>
                  <a:pt x="537" y="360"/>
                </a:lnTo>
                <a:lnTo>
                  <a:pt x="537" y="356"/>
                </a:lnTo>
                <a:lnTo>
                  <a:pt x="533" y="354"/>
                </a:lnTo>
                <a:lnTo>
                  <a:pt x="523" y="350"/>
                </a:lnTo>
                <a:lnTo>
                  <a:pt x="523" y="350"/>
                </a:lnTo>
                <a:lnTo>
                  <a:pt x="515" y="343"/>
                </a:lnTo>
                <a:lnTo>
                  <a:pt x="509" y="339"/>
                </a:lnTo>
                <a:lnTo>
                  <a:pt x="498" y="319"/>
                </a:lnTo>
                <a:lnTo>
                  <a:pt x="498" y="319"/>
                </a:lnTo>
                <a:lnTo>
                  <a:pt x="488" y="305"/>
                </a:lnTo>
                <a:lnTo>
                  <a:pt x="480" y="296"/>
                </a:lnTo>
                <a:lnTo>
                  <a:pt x="472" y="288"/>
                </a:lnTo>
                <a:lnTo>
                  <a:pt x="470" y="286"/>
                </a:lnTo>
                <a:lnTo>
                  <a:pt x="468" y="282"/>
                </a:lnTo>
                <a:lnTo>
                  <a:pt x="468" y="282"/>
                </a:lnTo>
                <a:lnTo>
                  <a:pt x="468" y="280"/>
                </a:lnTo>
                <a:lnTo>
                  <a:pt x="466" y="278"/>
                </a:lnTo>
                <a:lnTo>
                  <a:pt x="457" y="278"/>
                </a:lnTo>
                <a:lnTo>
                  <a:pt x="451" y="278"/>
                </a:lnTo>
                <a:lnTo>
                  <a:pt x="449" y="280"/>
                </a:lnTo>
                <a:lnTo>
                  <a:pt x="449" y="282"/>
                </a:lnTo>
                <a:lnTo>
                  <a:pt x="449" y="282"/>
                </a:lnTo>
                <a:lnTo>
                  <a:pt x="447" y="286"/>
                </a:lnTo>
                <a:lnTo>
                  <a:pt x="443" y="288"/>
                </a:lnTo>
                <a:lnTo>
                  <a:pt x="435" y="292"/>
                </a:lnTo>
                <a:lnTo>
                  <a:pt x="435" y="292"/>
                </a:lnTo>
                <a:lnTo>
                  <a:pt x="433" y="292"/>
                </a:lnTo>
                <a:lnTo>
                  <a:pt x="431" y="292"/>
                </a:lnTo>
                <a:lnTo>
                  <a:pt x="425" y="284"/>
                </a:lnTo>
                <a:lnTo>
                  <a:pt x="425" y="284"/>
                </a:lnTo>
                <a:lnTo>
                  <a:pt x="417" y="276"/>
                </a:lnTo>
                <a:lnTo>
                  <a:pt x="413" y="274"/>
                </a:lnTo>
                <a:lnTo>
                  <a:pt x="411" y="270"/>
                </a:lnTo>
                <a:lnTo>
                  <a:pt x="411" y="270"/>
                </a:lnTo>
                <a:lnTo>
                  <a:pt x="411" y="268"/>
                </a:lnTo>
                <a:lnTo>
                  <a:pt x="408" y="264"/>
                </a:lnTo>
                <a:lnTo>
                  <a:pt x="406" y="262"/>
                </a:lnTo>
                <a:lnTo>
                  <a:pt x="402" y="264"/>
                </a:lnTo>
                <a:lnTo>
                  <a:pt x="402" y="264"/>
                </a:lnTo>
                <a:lnTo>
                  <a:pt x="396" y="264"/>
                </a:lnTo>
                <a:lnTo>
                  <a:pt x="392" y="266"/>
                </a:lnTo>
                <a:lnTo>
                  <a:pt x="390" y="266"/>
                </a:lnTo>
                <a:lnTo>
                  <a:pt x="388" y="266"/>
                </a:lnTo>
                <a:lnTo>
                  <a:pt x="388" y="266"/>
                </a:lnTo>
                <a:lnTo>
                  <a:pt x="386" y="266"/>
                </a:lnTo>
                <a:lnTo>
                  <a:pt x="384" y="266"/>
                </a:lnTo>
                <a:lnTo>
                  <a:pt x="382" y="264"/>
                </a:lnTo>
                <a:lnTo>
                  <a:pt x="382" y="43"/>
                </a:lnTo>
                <a:lnTo>
                  <a:pt x="382" y="43"/>
                </a:lnTo>
                <a:lnTo>
                  <a:pt x="374" y="41"/>
                </a:lnTo>
                <a:lnTo>
                  <a:pt x="374" y="41"/>
                </a:lnTo>
                <a:lnTo>
                  <a:pt x="359" y="35"/>
                </a:lnTo>
                <a:lnTo>
                  <a:pt x="351" y="33"/>
                </a:lnTo>
                <a:lnTo>
                  <a:pt x="345" y="33"/>
                </a:lnTo>
                <a:lnTo>
                  <a:pt x="345" y="33"/>
                </a:lnTo>
                <a:lnTo>
                  <a:pt x="331" y="35"/>
                </a:lnTo>
                <a:lnTo>
                  <a:pt x="323" y="35"/>
                </a:lnTo>
                <a:lnTo>
                  <a:pt x="319" y="35"/>
                </a:lnTo>
                <a:lnTo>
                  <a:pt x="319" y="35"/>
                </a:lnTo>
                <a:lnTo>
                  <a:pt x="308" y="31"/>
                </a:lnTo>
                <a:lnTo>
                  <a:pt x="296" y="31"/>
                </a:lnTo>
                <a:lnTo>
                  <a:pt x="296" y="31"/>
                </a:lnTo>
                <a:lnTo>
                  <a:pt x="288" y="31"/>
                </a:lnTo>
                <a:lnTo>
                  <a:pt x="282" y="29"/>
                </a:lnTo>
                <a:lnTo>
                  <a:pt x="276" y="25"/>
                </a:lnTo>
                <a:lnTo>
                  <a:pt x="266" y="23"/>
                </a:lnTo>
                <a:lnTo>
                  <a:pt x="266" y="23"/>
                </a:lnTo>
                <a:lnTo>
                  <a:pt x="255" y="21"/>
                </a:lnTo>
                <a:lnTo>
                  <a:pt x="245" y="21"/>
                </a:lnTo>
                <a:lnTo>
                  <a:pt x="231" y="25"/>
                </a:lnTo>
                <a:lnTo>
                  <a:pt x="231" y="25"/>
                </a:lnTo>
                <a:lnTo>
                  <a:pt x="229" y="25"/>
                </a:lnTo>
                <a:lnTo>
                  <a:pt x="227" y="23"/>
                </a:lnTo>
                <a:lnTo>
                  <a:pt x="225" y="21"/>
                </a:lnTo>
                <a:lnTo>
                  <a:pt x="221" y="21"/>
                </a:lnTo>
                <a:lnTo>
                  <a:pt x="221" y="21"/>
                </a:lnTo>
                <a:lnTo>
                  <a:pt x="219" y="21"/>
                </a:lnTo>
                <a:lnTo>
                  <a:pt x="219" y="19"/>
                </a:lnTo>
                <a:lnTo>
                  <a:pt x="219" y="17"/>
                </a:lnTo>
                <a:lnTo>
                  <a:pt x="217" y="12"/>
                </a:lnTo>
                <a:lnTo>
                  <a:pt x="217" y="12"/>
                </a:lnTo>
                <a:lnTo>
                  <a:pt x="212" y="10"/>
                </a:lnTo>
                <a:lnTo>
                  <a:pt x="206" y="10"/>
                </a:lnTo>
                <a:lnTo>
                  <a:pt x="192" y="12"/>
                </a:lnTo>
                <a:lnTo>
                  <a:pt x="192" y="12"/>
                </a:lnTo>
                <a:lnTo>
                  <a:pt x="188" y="12"/>
                </a:lnTo>
                <a:lnTo>
                  <a:pt x="186" y="12"/>
                </a:lnTo>
                <a:lnTo>
                  <a:pt x="186" y="8"/>
                </a:lnTo>
                <a:lnTo>
                  <a:pt x="186" y="8"/>
                </a:lnTo>
                <a:lnTo>
                  <a:pt x="186" y="6"/>
                </a:lnTo>
                <a:lnTo>
                  <a:pt x="184" y="6"/>
                </a:lnTo>
                <a:lnTo>
                  <a:pt x="180" y="6"/>
                </a:lnTo>
                <a:lnTo>
                  <a:pt x="178" y="10"/>
                </a:lnTo>
                <a:lnTo>
                  <a:pt x="178" y="10"/>
                </a:lnTo>
                <a:lnTo>
                  <a:pt x="176" y="12"/>
                </a:lnTo>
                <a:lnTo>
                  <a:pt x="174" y="12"/>
                </a:lnTo>
                <a:lnTo>
                  <a:pt x="170" y="12"/>
                </a:lnTo>
                <a:lnTo>
                  <a:pt x="168" y="10"/>
                </a:lnTo>
                <a:lnTo>
                  <a:pt x="168" y="10"/>
                </a:lnTo>
                <a:lnTo>
                  <a:pt x="168" y="10"/>
                </a:lnTo>
                <a:lnTo>
                  <a:pt x="170" y="8"/>
                </a:lnTo>
                <a:lnTo>
                  <a:pt x="172" y="6"/>
                </a:lnTo>
                <a:lnTo>
                  <a:pt x="174" y="4"/>
                </a:lnTo>
                <a:lnTo>
                  <a:pt x="174" y="4"/>
                </a:lnTo>
                <a:lnTo>
                  <a:pt x="172" y="2"/>
                </a:lnTo>
                <a:lnTo>
                  <a:pt x="170" y="2"/>
                </a:lnTo>
                <a:lnTo>
                  <a:pt x="161" y="0"/>
                </a:lnTo>
                <a:lnTo>
                  <a:pt x="161" y="0"/>
                </a:lnTo>
                <a:lnTo>
                  <a:pt x="159" y="0"/>
                </a:lnTo>
                <a:lnTo>
                  <a:pt x="155" y="2"/>
                </a:lnTo>
                <a:lnTo>
                  <a:pt x="147" y="8"/>
                </a:lnTo>
                <a:lnTo>
                  <a:pt x="147" y="8"/>
                </a:lnTo>
                <a:lnTo>
                  <a:pt x="141" y="12"/>
                </a:lnTo>
                <a:lnTo>
                  <a:pt x="135" y="14"/>
                </a:lnTo>
                <a:lnTo>
                  <a:pt x="125" y="14"/>
                </a:lnTo>
                <a:lnTo>
                  <a:pt x="125" y="14"/>
                </a:lnTo>
                <a:lnTo>
                  <a:pt x="116" y="14"/>
                </a:lnTo>
                <a:lnTo>
                  <a:pt x="112" y="14"/>
                </a:lnTo>
                <a:lnTo>
                  <a:pt x="112" y="19"/>
                </a:lnTo>
                <a:lnTo>
                  <a:pt x="112" y="19"/>
                </a:lnTo>
                <a:lnTo>
                  <a:pt x="112" y="21"/>
                </a:lnTo>
                <a:lnTo>
                  <a:pt x="114" y="21"/>
                </a:lnTo>
                <a:lnTo>
                  <a:pt x="116" y="23"/>
                </a:lnTo>
                <a:lnTo>
                  <a:pt x="114" y="25"/>
                </a:lnTo>
                <a:lnTo>
                  <a:pt x="114" y="25"/>
                </a:lnTo>
                <a:lnTo>
                  <a:pt x="112" y="27"/>
                </a:lnTo>
                <a:lnTo>
                  <a:pt x="110" y="25"/>
                </a:lnTo>
                <a:lnTo>
                  <a:pt x="108" y="23"/>
                </a:lnTo>
                <a:lnTo>
                  <a:pt x="104" y="25"/>
                </a:lnTo>
                <a:lnTo>
                  <a:pt x="104" y="25"/>
                </a:lnTo>
                <a:lnTo>
                  <a:pt x="100" y="27"/>
                </a:lnTo>
                <a:lnTo>
                  <a:pt x="94" y="29"/>
                </a:lnTo>
                <a:lnTo>
                  <a:pt x="84" y="29"/>
                </a:lnTo>
                <a:lnTo>
                  <a:pt x="84" y="29"/>
                </a:lnTo>
                <a:lnTo>
                  <a:pt x="80" y="29"/>
                </a:lnTo>
                <a:lnTo>
                  <a:pt x="76" y="33"/>
                </a:lnTo>
                <a:lnTo>
                  <a:pt x="67" y="41"/>
                </a:lnTo>
                <a:lnTo>
                  <a:pt x="67" y="41"/>
                </a:lnTo>
                <a:lnTo>
                  <a:pt x="65" y="45"/>
                </a:lnTo>
                <a:lnTo>
                  <a:pt x="67" y="47"/>
                </a:lnTo>
                <a:lnTo>
                  <a:pt x="65" y="51"/>
                </a:lnTo>
                <a:lnTo>
                  <a:pt x="61" y="57"/>
                </a:lnTo>
                <a:lnTo>
                  <a:pt x="61" y="57"/>
                </a:lnTo>
                <a:lnTo>
                  <a:pt x="57" y="59"/>
                </a:lnTo>
                <a:lnTo>
                  <a:pt x="53" y="64"/>
                </a:lnTo>
                <a:lnTo>
                  <a:pt x="43" y="66"/>
                </a:lnTo>
                <a:lnTo>
                  <a:pt x="27" y="66"/>
                </a:lnTo>
                <a:lnTo>
                  <a:pt x="27" y="66"/>
                </a:lnTo>
                <a:lnTo>
                  <a:pt x="25" y="66"/>
                </a:lnTo>
                <a:lnTo>
                  <a:pt x="23" y="68"/>
                </a:lnTo>
                <a:lnTo>
                  <a:pt x="23" y="72"/>
                </a:lnTo>
                <a:lnTo>
                  <a:pt x="23" y="74"/>
                </a:lnTo>
                <a:lnTo>
                  <a:pt x="23" y="74"/>
                </a:lnTo>
                <a:lnTo>
                  <a:pt x="23" y="76"/>
                </a:lnTo>
                <a:lnTo>
                  <a:pt x="25" y="80"/>
                </a:lnTo>
                <a:lnTo>
                  <a:pt x="37" y="84"/>
                </a:lnTo>
                <a:lnTo>
                  <a:pt x="37" y="84"/>
                </a:lnTo>
                <a:lnTo>
                  <a:pt x="47" y="88"/>
                </a:lnTo>
                <a:lnTo>
                  <a:pt x="53" y="96"/>
                </a:lnTo>
                <a:lnTo>
                  <a:pt x="61" y="108"/>
                </a:lnTo>
                <a:lnTo>
                  <a:pt x="61" y="108"/>
                </a:lnTo>
                <a:lnTo>
                  <a:pt x="65" y="111"/>
                </a:lnTo>
                <a:lnTo>
                  <a:pt x="72" y="111"/>
                </a:lnTo>
                <a:lnTo>
                  <a:pt x="84" y="111"/>
                </a:lnTo>
                <a:lnTo>
                  <a:pt x="84" y="111"/>
                </a:lnTo>
                <a:lnTo>
                  <a:pt x="88" y="113"/>
                </a:lnTo>
                <a:lnTo>
                  <a:pt x="88" y="115"/>
                </a:lnTo>
                <a:lnTo>
                  <a:pt x="88" y="119"/>
                </a:lnTo>
                <a:lnTo>
                  <a:pt x="90" y="123"/>
                </a:lnTo>
                <a:lnTo>
                  <a:pt x="90" y="123"/>
                </a:lnTo>
                <a:lnTo>
                  <a:pt x="94" y="123"/>
                </a:lnTo>
                <a:lnTo>
                  <a:pt x="98" y="123"/>
                </a:lnTo>
                <a:lnTo>
                  <a:pt x="102" y="123"/>
                </a:lnTo>
                <a:lnTo>
                  <a:pt x="104" y="125"/>
                </a:lnTo>
                <a:lnTo>
                  <a:pt x="104" y="125"/>
                </a:lnTo>
                <a:lnTo>
                  <a:pt x="104" y="127"/>
                </a:lnTo>
                <a:lnTo>
                  <a:pt x="104" y="127"/>
                </a:lnTo>
                <a:lnTo>
                  <a:pt x="98" y="127"/>
                </a:lnTo>
                <a:lnTo>
                  <a:pt x="92" y="129"/>
                </a:lnTo>
                <a:lnTo>
                  <a:pt x="88" y="131"/>
                </a:lnTo>
                <a:lnTo>
                  <a:pt x="88" y="131"/>
                </a:lnTo>
                <a:lnTo>
                  <a:pt x="80" y="135"/>
                </a:lnTo>
                <a:lnTo>
                  <a:pt x="78" y="135"/>
                </a:lnTo>
                <a:lnTo>
                  <a:pt x="76" y="133"/>
                </a:lnTo>
                <a:lnTo>
                  <a:pt x="76" y="133"/>
                </a:lnTo>
                <a:lnTo>
                  <a:pt x="72" y="133"/>
                </a:lnTo>
                <a:lnTo>
                  <a:pt x="67" y="131"/>
                </a:lnTo>
                <a:lnTo>
                  <a:pt x="57" y="133"/>
                </a:lnTo>
                <a:lnTo>
                  <a:pt x="57" y="133"/>
                </a:lnTo>
                <a:lnTo>
                  <a:pt x="55" y="133"/>
                </a:lnTo>
                <a:lnTo>
                  <a:pt x="55" y="129"/>
                </a:lnTo>
                <a:lnTo>
                  <a:pt x="57" y="123"/>
                </a:lnTo>
                <a:lnTo>
                  <a:pt x="57" y="123"/>
                </a:lnTo>
                <a:lnTo>
                  <a:pt x="57" y="121"/>
                </a:lnTo>
                <a:lnTo>
                  <a:pt x="53" y="121"/>
                </a:lnTo>
                <a:lnTo>
                  <a:pt x="47" y="121"/>
                </a:lnTo>
                <a:lnTo>
                  <a:pt x="41" y="123"/>
                </a:lnTo>
                <a:lnTo>
                  <a:pt x="41" y="123"/>
                </a:lnTo>
                <a:lnTo>
                  <a:pt x="33" y="129"/>
                </a:lnTo>
                <a:lnTo>
                  <a:pt x="33" y="133"/>
                </a:lnTo>
                <a:lnTo>
                  <a:pt x="33" y="133"/>
                </a:lnTo>
                <a:lnTo>
                  <a:pt x="31" y="135"/>
                </a:lnTo>
                <a:lnTo>
                  <a:pt x="29" y="133"/>
                </a:lnTo>
                <a:lnTo>
                  <a:pt x="25" y="133"/>
                </a:lnTo>
                <a:lnTo>
                  <a:pt x="20" y="133"/>
                </a:lnTo>
                <a:lnTo>
                  <a:pt x="20" y="133"/>
                </a:lnTo>
                <a:lnTo>
                  <a:pt x="8" y="139"/>
                </a:lnTo>
                <a:lnTo>
                  <a:pt x="4" y="141"/>
                </a:lnTo>
                <a:lnTo>
                  <a:pt x="0" y="145"/>
                </a:lnTo>
                <a:lnTo>
                  <a:pt x="0" y="145"/>
                </a:lnTo>
                <a:lnTo>
                  <a:pt x="0" y="147"/>
                </a:lnTo>
                <a:lnTo>
                  <a:pt x="2" y="147"/>
                </a:lnTo>
                <a:lnTo>
                  <a:pt x="8" y="149"/>
                </a:lnTo>
                <a:lnTo>
                  <a:pt x="20" y="153"/>
                </a:lnTo>
                <a:lnTo>
                  <a:pt x="20" y="153"/>
                </a:lnTo>
                <a:lnTo>
                  <a:pt x="23" y="153"/>
                </a:lnTo>
                <a:lnTo>
                  <a:pt x="23" y="155"/>
                </a:lnTo>
                <a:lnTo>
                  <a:pt x="20" y="157"/>
                </a:lnTo>
                <a:lnTo>
                  <a:pt x="18" y="160"/>
                </a:lnTo>
                <a:lnTo>
                  <a:pt x="18" y="160"/>
                </a:lnTo>
                <a:lnTo>
                  <a:pt x="18" y="160"/>
                </a:lnTo>
                <a:lnTo>
                  <a:pt x="18" y="160"/>
                </a:lnTo>
                <a:lnTo>
                  <a:pt x="20" y="162"/>
                </a:lnTo>
                <a:lnTo>
                  <a:pt x="23" y="164"/>
                </a:lnTo>
                <a:lnTo>
                  <a:pt x="25" y="168"/>
                </a:lnTo>
                <a:lnTo>
                  <a:pt x="29" y="172"/>
                </a:lnTo>
                <a:lnTo>
                  <a:pt x="29" y="172"/>
                </a:lnTo>
                <a:lnTo>
                  <a:pt x="37" y="172"/>
                </a:lnTo>
                <a:lnTo>
                  <a:pt x="45" y="172"/>
                </a:lnTo>
                <a:lnTo>
                  <a:pt x="59" y="172"/>
                </a:lnTo>
                <a:lnTo>
                  <a:pt x="59" y="172"/>
                </a:lnTo>
                <a:lnTo>
                  <a:pt x="65" y="174"/>
                </a:lnTo>
                <a:lnTo>
                  <a:pt x="69" y="174"/>
                </a:lnTo>
                <a:lnTo>
                  <a:pt x="72" y="172"/>
                </a:lnTo>
                <a:lnTo>
                  <a:pt x="72" y="172"/>
                </a:lnTo>
                <a:lnTo>
                  <a:pt x="78" y="168"/>
                </a:lnTo>
                <a:lnTo>
                  <a:pt x="84" y="164"/>
                </a:lnTo>
                <a:lnTo>
                  <a:pt x="90" y="162"/>
                </a:lnTo>
                <a:lnTo>
                  <a:pt x="94" y="162"/>
                </a:lnTo>
                <a:lnTo>
                  <a:pt x="98" y="164"/>
                </a:lnTo>
                <a:lnTo>
                  <a:pt x="98" y="164"/>
                </a:lnTo>
                <a:lnTo>
                  <a:pt x="98" y="166"/>
                </a:lnTo>
                <a:lnTo>
                  <a:pt x="98" y="168"/>
                </a:lnTo>
                <a:lnTo>
                  <a:pt x="96" y="170"/>
                </a:lnTo>
                <a:lnTo>
                  <a:pt x="94" y="172"/>
                </a:lnTo>
                <a:lnTo>
                  <a:pt x="92" y="172"/>
                </a:lnTo>
                <a:lnTo>
                  <a:pt x="94" y="174"/>
                </a:lnTo>
                <a:lnTo>
                  <a:pt x="94" y="174"/>
                </a:lnTo>
                <a:lnTo>
                  <a:pt x="96" y="178"/>
                </a:lnTo>
                <a:lnTo>
                  <a:pt x="98" y="182"/>
                </a:lnTo>
                <a:lnTo>
                  <a:pt x="98" y="188"/>
                </a:lnTo>
                <a:lnTo>
                  <a:pt x="94" y="192"/>
                </a:lnTo>
                <a:lnTo>
                  <a:pt x="94" y="192"/>
                </a:lnTo>
                <a:lnTo>
                  <a:pt x="90" y="194"/>
                </a:lnTo>
                <a:lnTo>
                  <a:pt x="86" y="196"/>
                </a:lnTo>
                <a:lnTo>
                  <a:pt x="78" y="194"/>
                </a:lnTo>
                <a:lnTo>
                  <a:pt x="78" y="194"/>
                </a:lnTo>
                <a:lnTo>
                  <a:pt x="76" y="194"/>
                </a:lnTo>
                <a:lnTo>
                  <a:pt x="74" y="198"/>
                </a:lnTo>
                <a:lnTo>
                  <a:pt x="74" y="202"/>
                </a:lnTo>
                <a:lnTo>
                  <a:pt x="69" y="207"/>
                </a:lnTo>
                <a:lnTo>
                  <a:pt x="69" y="207"/>
                </a:lnTo>
                <a:lnTo>
                  <a:pt x="65" y="207"/>
                </a:lnTo>
                <a:lnTo>
                  <a:pt x="61" y="204"/>
                </a:lnTo>
                <a:lnTo>
                  <a:pt x="57" y="202"/>
                </a:lnTo>
                <a:lnTo>
                  <a:pt x="53" y="200"/>
                </a:lnTo>
                <a:lnTo>
                  <a:pt x="53" y="200"/>
                </a:lnTo>
                <a:lnTo>
                  <a:pt x="49" y="202"/>
                </a:lnTo>
                <a:lnTo>
                  <a:pt x="47" y="207"/>
                </a:lnTo>
                <a:lnTo>
                  <a:pt x="47" y="215"/>
                </a:lnTo>
                <a:lnTo>
                  <a:pt x="47" y="215"/>
                </a:lnTo>
                <a:lnTo>
                  <a:pt x="47" y="217"/>
                </a:lnTo>
                <a:lnTo>
                  <a:pt x="45" y="217"/>
                </a:lnTo>
                <a:lnTo>
                  <a:pt x="41" y="219"/>
                </a:lnTo>
                <a:lnTo>
                  <a:pt x="37" y="221"/>
                </a:lnTo>
                <a:lnTo>
                  <a:pt x="35" y="223"/>
                </a:lnTo>
                <a:lnTo>
                  <a:pt x="33" y="227"/>
                </a:lnTo>
                <a:lnTo>
                  <a:pt x="33" y="227"/>
                </a:lnTo>
                <a:lnTo>
                  <a:pt x="31" y="229"/>
                </a:lnTo>
                <a:lnTo>
                  <a:pt x="29" y="231"/>
                </a:lnTo>
                <a:lnTo>
                  <a:pt x="25" y="233"/>
                </a:lnTo>
                <a:lnTo>
                  <a:pt x="23" y="233"/>
                </a:lnTo>
                <a:lnTo>
                  <a:pt x="27" y="239"/>
                </a:lnTo>
                <a:lnTo>
                  <a:pt x="27" y="239"/>
                </a:lnTo>
                <a:lnTo>
                  <a:pt x="31" y="243"/>
                </a:lnTo>
                <a:lnTo>
                  <a:pt x="33" y="245"/>
                </a:lnTo>
                <a:lnTo>
                  <a:pt x="35" y="245"/>
                </a:lnTo>
                <a:lnTo>
                  <a:pt x="39" y="247"/>
                </a:lnTo>
                <a:lnTo>
                  <a:pt x="39" y="247"/>
                </a:lnTo>
                <a:lnTo>
                  <a:pt x="41" y="249"/>
                </a:lnTo>
                <a:lnTo>
                  <a:pt x="41" y="251"/>
                </a:lnTo>
                <a:lnTo>
                  <a:pt x="39" y="256"/>
                </a:lnTo>
                <a:lnTo>
                  <a:pt x="37" y="260"/>
                </a:lnTo>
                <a:lnTo>
                  <a:pt x="37" y="260"/>
                </a:lnTo>
                <a:lnTo>
                  <a:pt x="37" y="262"/>
                </a:lnTo>
                <a:lnTo>
                  <a:pt x="37" y="262"/>
                </a:lnTo>
                <a:lnTo>
                  <a:pt x="43" y="264"/>
                </a:lnTo>
                <a:lnTo>
                  <a:pt x="47" y="268"/>
                </a:lnTo>
                <a:lnTo>
                  <a:pt x="55" y="278"/>
                </a:lnTo>
                <a:lnTo>
                  <a:pt x="55" y="278"/>
                </a:lnTo>
                <a:lnTo>
                  <a:pt x="59" y="280"/>
                </a:lnTo>
                <a:lnTo>
                  <a:pt x="63" y="278"/>
                </a:lnTo>
                <a:lnTo>
                  <a:pt x="67" y="276"/>
                </a:lnTo>
                <a:lnTo>
                  <a:pt x="72" y="276"/>
                </a:lnTo>
                <a:lnTo>
                  <a:pt x="72" y="276"/>
                </a:lnTo>
                <a:lnTo>
                  <a:pt x="76" y="274"/>
                </a:lnTo>
                <a:lnTo>
                  <a:pt x="76" y="272"/>
                </a:lnTo>
                <a:lnTo>
                  <a:pt x="78" y="270"/>
                </a:lnTo>
                <a:lnTo>
                  <a:pt x="80" y="270"/>
                </a:lnTo>
                <a:lnTo>
                  <a:pt x="80" y="270"/>
                </a:lnTo>
                <a:lnTo>
                  <a:pt x="84" y="278"/>
                </a:lnTo>
                <a:lnTo>
                  <a:pt x="86" y="282"/>
                </a:lnTo>
                <a:lnTo>
                  <a:pt x="84" y="286"/>
                </a:lnTo>
                <a:lnTo>
                  <a:pt x="84" y="286"/>
                </a:lnTo>
                <a:lnTo>
                  <a:pt x="84" y="288"/>
                </a:lnTo>
                <a:lnTo>
                  <a:pt x="84" y="292"/>
                </a:lnTo>
                <a:lnTo>
                  <a:pt x="84" y="300"/>
                </a:lnTo>
                <a:lnTo>
                  <a:pt x="84" y="300"/>
                </a:lnTo>
                <a:lnTo>
                  <a:pt x="86" y="303"/>
                </a:lnTo>
                <a:lnTo>
                  <a:pt x="90" y="303"/>
                </a:lnTo>
                <a:lnTo>
                  <a:pt x="96" y="300"/>
                </a:lnTo>
                <a:lnTo>
                  <a:pt x="98" y="298"/>
                </a:lnTo>
                <a:lnTo>
                  <a:pt x="98" y="298"/>
                </a:lnTo>
                <a:lnTo>
                  <a:pt x="102" y="296"/>
                </a:lnTo>
                <a:lnTo>
                  <a:pt x="106" y="294"/>
                </a:lnTo>
                <a:lnTo>
                  <a:pt x="112" y="296"/>
                </a:lnTo>
                <a:lnTo>
                  <a:pt x="118" y="300"/>
                </a:lnTo>
                <a:lnTo>
                  <a:pt x="118" y="300"/>
                </a:lnTo>
                <a:lnTo>
                  <a:pt x="125" y="307"/>
                </a:lnTo>
                <a:lnTo>
                  <a:pt x="127" y="307"/>
                </a:lnTo>
                <a:lnTo>
                  <a:pt x="127" y="303"/>
                </a:lnTo>
                <a:lnTo>
                  <a:pt x="127" y="303"/>
                </a:lnTo>
                <a:lnTo>
                  <a:pt x="129" y="298"/>
                </a:lnTo>
                <a:lnTo>
                  <a:pt x="129" y="294"/>
                </a:lnTo>
                <a:lnTo>
                  <a:pt x="131" y="294"/>
                </a:lnTo>
                <a:lnTo>
                  <a:pt x="133" y="296"/>
                </a:lnTo>
                <a:lnTo>
                  <a:pt x="133" y="296"/>
                </a:lnTo>
                <a:lnTo>
                  <a:pt x="135" y="298"/>
                </a:lnTo>
                <a:lnTo>
                  <a:pt x="137" y="300"/>
                </a:lnTo>
                <a:lnTo>
                  <a:pt x="141" y="298"/>
                </a:lnTo>
                <a:lnTo>
                  <a:pt x="147" y="296"/>
                </a:lnTo>
                <a:lnTo>
                  <a:pt x="147" y="296"/>
                </a:lnTo>
                <a:lnTo>
                  <a:pt x="153" y="294"/>
                </a:lnTo>
                <a:lnTo>
                  <a:pt x="153" y="296"/>
                </a:lnTo>
                <a:lnTo>
                  <a:pt x="149" y="305"/>
                </a:lnTo>
                <a:lnTo>
                  <a:pt x="149" y="305"/>
                </a:lnTo>
                <a:lnTo>
                  <a:pt x="145" y="311"/>
                </a:lnTo>
                <a:lnTo>
                  <a:pt x="145" y="319"/>
                </a:lnTo>
                <a:lnTo>
                  <a:pt x="145" y="323"/>
                </a:lnTo>
                <a:lnTo>
                  <a:pt x="145" y="325"/>
                </a:lnTo>
                <a:lnTo>
                  <a:pt x="143" y="327"/>
                </a:lnTo>
                <a:lnTo>
                  <a:pt x="143" y="327"/>
                </a:lnTo>
                <a:lnTo>
                  <a:pt x="139" y="329"/>
                </a:lnTo>
                <a:lnTo>
                  <a:pt x="137" y="335"/>
                </a:lnTo>
                <a:lnTo>
                  <a:pt x="131" y="339"/>
                </a:lnTo>
                <a:lnTo>
                  <a:pt x="127" y="341"/>
                </a:lnTo>
                <a:lnTo>
                  <a:pt x="127" y="341"/>
                </a:lnTo>
                <a:lnTo>
                  <a:pt x="118" y="345"/>
                </a:lnTo>
                <a:lnTo>
                  <a:pt x="112" y="352"/>
                </a:lnTo>
                <a:lnTo>
                  <a:pt x="102" y="362"/>
                </a:lnTo>
                <a:lnTo>
                  <a:pt x="102" y="362"/>
                </a:lnTo>
                <a:lnTo>
                  <a:pt x="98" y="362"/>
                </a:lnTo>
                <a:lnTo>
                  <a:pt x="92" y="362"/>
                </a:lnTo>
                <a:lnTo>
                  <a:pt x="86" y="360"/>
                </a:lnTo>
                <a:lnTo>
                  <a:pt x="82" y="362"/>
                </a:lnTo>
                <a:lnTo>
                  <a:pt x="80" y="364"/>
                </a:lnTo>
                <a:lnTo>
                  <a:pt x="80" y="364"/>
                </a:lnTo>
                <a:lnTo>
                  <a:pt x="78" y="368"/>
                </a:lnTo>
                <a:lnTo>
                  <a:pt x="74" y="374"/>
                </a:lnTo>
                <a:lnTo>
                  <a:pt x="69" y="376"/>
                </a:lnTo>
                <a:lnTo>
                  <a:pt x="69" y="380"/>
                </a:lnTo>
                <a:lnTo>
                  <a:pt x="69" y="380"/>
                </a:lnTo>
                <a:lnTo>
                  <a:pt x="74" y="380"/>
                </a:lnTo>
                <a:lnTo>
                  <a:pt x="80" y="376"/>
                </a:lnTo>
                <a:lnTo>
                  <a:pt x="84" y="374"/>
                </a:lnTo>
                <a:lnTo>
                  <a:pt x="88" y="370"/>
                </a:lnTo>
                <a:lnTo>
                  <a:pt x="88" y="370"/>
                </a:lnTo>
                <a:lnTo>
                  <a:pt x="90" y="368"/>
                </a:lnTo>
                <a:lnTo>
                  <a:pt x="92" y="370"/>
                </a:lnTo>
                <a:lnTo>
                  <a:pt x="92" y="370"/>
                </a:lnTo>
                <a:lnTo>
                  <a:pt x="94" y="370"/>
                </a:lnTo>
                <a:lnTo>
                  <a:pt x="98" y="370"/>
                </a:lnTo>
                <a:lnTo>
                  <a:pt x="104" y="366"/>
                </a:lnTo>
                <a:lnTo>
                  <a:pt x="104" y="366"/>
                </a:lnTo>
                <a:lnTo>
                  <a:pt x="108" y="364"/>
                </a:lnTo>
                <a:lnTo>
                  <a:pt x="114" y="364"/>
                </a:lnTo>
                <a:lnTo>
                  <a:pt x="114" y="364"/>
                </a:lnTo>
                <a:lnTo>
                  <a:pt x="118" y="364"/>
                </a:lnTo>
                <a:lnTo>
                  <a:pt x="127" y="360"/>
                </a:lnTo>
                <a:lnTo>
                  <a:pt x="127" y="360"/>
                </a:lnTo>
                <a:lnTo>
                  <a:pt x="131" y="358"/>
                </a:lnTo>
                <a:lnTo>
                  <a:pt x="133" y="356"/>
                </a:lnTo>
                <a:lnTo>
                  <a:pt x="135" y="352"/>
                </a:lnTo>
                <a:lnTo>
                  <a:pt x="135" y="352"/>
                </a:lnTo>
                <a:lnTo>
                  <a:pt x="139" y="347"/>
                </a:lnTo>
                <a:lnTo>
                  <a:pt x="147" y="341"/>
                </a:lnTo>
                <a:lnTo>
                  <a:pt x="161" y="335"/>
                </a:lnTo>
                <a:lnTo>
                  <a:pt x="161" y="335"/>
                </a:lnTo>
                <a:lnTo>
                  <a:pt x="163" y="335"/>
                </a:lnTo>
                <a:lnTo>
                  <a:pt x="163" y="331"/>
                </a:lnTo>
                <a:lnTo>
                  <a:pt x="163" y="329"/>
                </a:lnTo>
                <a:lnTo>
                  <a:pt x="165" y="329"/>
                </a:lnTo>
                <a:lnTo>
                  <a:pt x="165" y="329"/>
                </a:lnTo>
                <a:lnTo>
                  <a:pt x="174" y="325"/>
                </a:lnTo>
                <a:lnTo>
                  <a:pt x="182" y="319"/>
                </a:lnTo>
                <a:lnTo>
                  <a:pt x="182" y="319"/>
                </a:lnTo>
                <a:lnTo>
                  <a:pt x="188" y="315"/>
                </a:lnTo>
                <a:lnTo>
                  <a:pt x="192" y="315"/>
                </a:lnTo>
                <a:lnTo>
                  <a:pt x="192" y="315"/>
                </a:lnTo>
                <a:lnTo>
                  <a:pt x="194" y="313"/>
                </a:lnTo>
                <a:lnTo>
                  <a:pt x="194" y="309"/>
                </a:lnTo>
                <a:lnTo>
                  <a:pt x="196" y="305"/>
                </a:lnTo>
                <a:lnTo>
                  <a:pt x="198" y="303"/>
                </a:lnTo>
                <a:lnTo>
                  <a:pt x="198" y="303"/>
                </a:lnTo>
                <a:lnTo>
                  <a:pt x="202" y="300"/>
                </a:lnTo>
                <a:lnTo>
                  <a:pt x="204" y="296"/>
                </a:lnTo>
                <a:lnTo>
                  <a:pt x="204" y="296"/>
                </a:lnTo>
                <a:lnTo>
                  <a:pt x="202" y="294"/>
                </a:lnTo>
                <a:lnTo>
                  <a:pt x="200" y="292"/>
                </a:lnTo>
                <a:lnTo>
                  <a:pt x="196" y="292"/>
                </a:lnTo>
                <a:lnTo>
                  <a:pt x="194" y="290"/>
                </a:lnTo>
                <a:lnTo>
                  <a:pt x="194" y="290"/>
                </a:lnTo>
                <a:lnTo>
                  <a:pt x="194" y="288"/>
                </a:lnTo>
                <a:lnTo>
                  <a:pt x="198" y="284"/>
                </a:lnTo>
                <a:lnTo>
                  <a:pt x="202" y="282"/>
                </a:lnTo>
                <a:lnTo>
                  <a:pt x="204" y="280"/>
                </a:lnTo>
                <a:lnTo>
                  <a:pt x="204" y="280"/>
                </a:lnTo>
                <a:lnTo>
                  <a:pt x="210" y="278"/>
                </a:lnTo>
                <a:lnTo>
                  <a:pt x="212" y="276"/>
                </a:lnTo>
                <a:lnTo>
                  <a:pt x="214" y="272"/>
                </a:lnTo>
                <a:lnTo>
                  <a:pt x="214" y="272"/>
                </a:lnTo>
                <a:lnTo>
                  <a:pt x="214" y="268"/>
                </a:lnTo>
                <a:lnTo>
                  <a:pt x="219" y="266"/>
                </a:lnTo>
                <a:lnTo>
                  <a:pt x="223" y="262"/>
                </a:lnTo>
                <a:lnTo>
                  <a:pt x="223" y="262"/>
                </a:lnTo>
                <a:lnTo>
                  <a:pt x="227" y="256"/>
                </a:lnTo>
                <a:lnTo>
                  <a:pt x="229" y="254"/>
                </a:lnTo>
                <a:lnTo>
                  <a:pt x="231" y="251"/>
                </a:lnTo>
                <a:lnTo>
                  <a:pt x="231" y="251"/>
                </a:lnTo>
                <a:lnTo>
                  <a:pt x="233" y="251"/>
                </a:lnTo>
                <a:lnTo>
                  <a:pt x="237" y="249"/>
                </a:lnTo>
                <a:lnTo>
                  <a:pt x="243" y="243"/>
                </a:lnTo>
                <a:lnTo>
                  <a:pt x="243" y="243"/>
                </a:lnTo>
                <a:lnTo>
                  <a:pt x="245" y="243"/>
                </a:lnTo>
                <a:lnTo>
                  <a:pt x="245" y="243"/>
                </a:lnTo>
                <a:lnTo>
                  <a:pt x="247" y="245"/>
                </a:lnTo>
                <a:lnTo>
                  <a:pt x="251" y="247"/>
                </a:lnTo>
                <a:lnTo>
                  <a:pt x="251" y="247"/>
                </a:lnTo>
                <a:lnTo>
                  <a:pt x="255" y="249"/>
                </a:lnTo>
                <a:lnTo>
                  <a:pt x="257" y="251"/>
                </a:lnTo>
                <a:lnTo>
                  <a:pt x="255" y="254"/>
                </a:lnTo>
                <a:lnTo>
                  <a:pt x="251" y="254"/>
                </a:lnTo>
                <a:lnTo>
                  <a:pt x="251" y="254"/>
                </a:lnTo>
                <a:lnTo>
                  <a:pt x="247" y="251"/>
                </a:lnTo>
                <a:lnTo>
                  <a:pt x="245" y="251"/>
                </a:lnTo>
                <a:lnTo>
                  <a:pt x="241" y="251"/>
                </a:lnTo>
                <a:lnTo>
                  <a:pt x="237" y="256"/>
                </a:lnTo>
                <a:lnTo>
                  <a:pt x="237" y="256"/>
                </a:lnTo>
                <a:lnTo>
                  <a:pt x="235" y="260"/>
                </a:lnTo>
                <a:lnTo>
                  <a:pt x="233" y="262"/>
                </a:lnTo>
                <a:lnTo>
                  <a:pt x="233" y="264"/>
                </a:lnTo>
                <a:lnTo>
                  <a:pt x="231" y="268"/>
                </a:lnTo>
                <a:lnTo>
                  <a:pt x="231" y="268"/>
                </a:lnTo>
                <a:lnTo>
                  <a:pt x="229" y="276"/>
                </a:lnTo>
                <a:lnTo>
                  <a:pt x="229" y="278"/>
                </a:lnTo>
                <a:lnTo>
                  <a:pt x="233" y="280"/>
                </a:lnTo>
                <a:lnTo>
                  <a:pt x="233" y="280"/>
                </a:lnTo>
                <a:lnTo>
                  <a:pt x="235" y="280"/>
                </a:lnTo>
                <a:lnTo>
                  <a:pt x="235" y="282"/>
                </a:lnTo>
                <a:lnTo>
                  <a:pt x="227" y="286"/>
                </a:lnTo>
                <a:lnTo>
                  <a:pt x="227" y="286"/>
                </a:lnTo>
                <a:lnTo>
                  <a:pt x="225" y="286"/>
                </a:lnTo>
                <a:lnTo>
                  <a:pt x="225" y="288"/>
                </a:lnTo>
                <a:lnTo>
                  <a:pt x="229" y="290"/>
                </a:lnTo>
                <a:lnTo>
                  <a:pt x="233" y="290"/>
                </a:lnTo>
                <a:lnTo>
                  <a:pt x="233" y="290"/>
                </a:lnTo>
                <a:lnTo>
                  <a:pt x="239" y="288"/>
                </a:lnTo>
                <a:lnTo>
                  <a:pt x="245" y="284"/>
                </a:lnTo>
                <a:lnTo>
                  <a:pt x="261" y="274"/>
                </a:lnTo>
                <a:lnTo>
                  <a:pt x="261" y="274"/>
                </a:lnTo>
                <a:lnTo>
                  <a:pt x="268" y="272"/>
                </a:lnTo>
                <a:lnTo>
                  <a:pt x="274" y="272"/>
                </a:lnTo>
                <a:lnTo>
                  <a:pt x="282" y="274"/>
                </a:lnTo>
                <a:lnTo>
                  <a:pt x="282" y="274"/>
                </a:lnTo>
                <a:lnTo>
                  <a:pt x="282" y="272"/>
                </a:lnTo>
                <a:lnTo>
                  <a:pt x="282" y="270"/>
                </a:lnTo>
                <a:lnTo>
                  <a:pt x="280" y="268"/>
                </a:lnTo>
                <a:lnTo>
                  <a:pt x="282" y="266"/>
                </a:lnTo>
                <a:lnTo>
                  <a:pt x="282" y="266"/>
                </a:lnTo>
                <a:lnTo>
                  <a:pt x="282" y="266"/>
                </a:lnTo>
                <a:lnTo>
                  <a:pt x="280" y="264"/>
                </a:lnTo>
                <a:lnTo>
                  <a:pt x="278" y="262"/>
                </a:lnTo>
                <a:lnTo>
                  <a:pt x="276" y="258"/>
                </a:lnTo>
                <a:lnTo>
                  <a:pt x="276" y="258"/>
                </a:lnTo>
                <a:lnTo>
                  <a:pt x="276" y="256"/>
                </a:lnTo>
                <a:lnTo>
                  <a:pt x="276" y="254"/>
                </a:lnTo>
                <a:lnTo>
                  <a:pt x="278" y="254"/>
                </a:lnTo>
                <a:lnTo>
                  <a:pt x="280" y="251"/>
                </a:lnTo>
                <a:lnTo>
                  <a:pt x="280" y="251"/>
                </a:lnTo>
                <a:lnTo>
                  <a:pt x="282" y="247"/>
                </a:lnTo>
                <a:lnTo>
                  <a:pt x="284" y="247"/>
                </a:lnTo>
                <a:lnTo>
                  <a:pt x="288" y="249"/>
                </a:lnTo>
                <a:lnTo>
                  <a:pt x="288" y="249"/>
                </a:lnTo>
                <a:lnTo>
                  <a:pt x="290" y="251"/>
                </a:lnTo>
                <a:lnTo>
                  <a:pt x="292" y="251"/>
                </a:lnTo>
                <a:lnTo>
                  <a:pt x="296" y="251"/>
                </a:lnTo>
                <a:lnTo>
                  <a:pt x="298" y="254"/>
                </a:lnTo>
                <a:lnTo>
                  <a:pt x="298" y="254"/>
                </a:lnTo>
                <a:lnTo>
                  <a:pt x="300" y="256"/>
                </a:lnTo>
                <a:lnTo>
                  <a:pt x="302" y="256"/>
                </a:lnTo>
                <a:lnTo>
                  <a:pt x="306" y="256"/>
                </a:lnTo>
                <a:lnTo>
                  <a:pt x="308" y="256"/>
                </a:lnTo>
                <a:lnTo>
                  <a:pt x="308" y="256"/>
                </a:lnTo>
                <a:lnTo>
                  <a:pt x="310" y="260"/>
                </a:lnTo>
                <a:lnTo>
                  <a:pt x="310" y="260"/>
                </a:lnTo>
                <a:lnTo>
                  <a:pt x="302" y="262"/>
                </a:lnTo>
                <a:lnTo>
                  <a:pt x="302" y="262"/>
                </a:lnTo>
                <a:lnTo>
                  <a:pt x="300" y="264"/>
                </a:lnTo>
                <a:lnTo>
                  <a:pt x="300" y="266"/>
                </a:lnTo>
                <a:lnTo>
                  <a:pt x="302" y="268"/>
                </a:lnTo>
                <a:lnTo>
                  <a:pt x="304" y="266"/>
                </a:lnTo>
                <a:lnTo>
                  <a:pt x="304" y="266"/>
                </a:lnTo>
                <a:lnTo>
                  <a:pt x="310" y="262"/>
                </a:lnTo>
                <a:lnTo>
                  <a:pt x="313" y="262"/>
                </a:lnTo>
                <a:lnTo>
                  <a:pt x="315" y="264"/>
                </a:lnTo>
                <a:lnTo>
                  <a:pt x="315" y="264"/>
                </a:lnTo>
                <a:lnTo>
                  <a:pt x="319" y="266"/>
                </a:lnTo>
                <a:lnTo>
                  <a:pt x="321" y="266"/>
                </a:lnTo>
                <a:lnTo>
                  <a:pt x="325" y="264"/>
                </a:lnTo>
                <a:lnTo>
                  <a:pt x="325" y="264"/>
                </a:lnTo>
                <a:lnTo>
                  <a:pt x="325" y="262"/>
                </a:lnTo>
                <a:lnTo>
                  <a:pt x="327" y="262"/>
                </a:lnTo>
                <a:lnTo>
                  <a:pt x="327" y="266"/>
                </a:lnTo>
                <a:lnTo>
                  <a:pt x="327" y="266"/>
                </a:lnTo>
                <a:lnTo>
                  <a:pt x="329" y="268"/>
                </a:lnTo>
                <a:lnTo>
                  <a:pt x="331" y="268"/>
                </a:lnTo>
                <a:lnTo>
                  <a:pt x="343" y="270"/>
                </a:lnTo>
                <a:lnTo>
                  <a:pt x="343" y="270"/>
                </a:lnTo>
                <a:lnTo>
                  <a:pt x="359" y="272"/>
                </a:lnTo>
                <a:lnTo>
                  <a:pt x="374" y="270"/>
                </a:lnTo>
                <a:lnTo>
                  <a:pt x="374" y="270"/>
                </a:lnTo>
                <a:lnTo>
                  <a:pt x="376" y="270"/>
                </a:lnTo>
                <a:lnTo>
                  <a:pt x="378" y="274"/>
                </a:lnTo>
                <a:lnTo>
                  <a:pt x="380" y="276"/>
                </a:lnTo>
                <a:lnTo>
                  <a:pt x="386" y="278"/>
                </a:lnTo>
                <a:lnTo>
                  <a:pt x="386" y="278"/>
                </a:lnTo>
                <a:lnTo>
                  <a:pt x="392" y="278"/>
                </a:lnTo>
                <a:lnTo>
                  <a:pt x="396" y="274"/>
                </a:lnTo>
                <a:lnTo>
                  <a:pt x="400" y="272"/>
                </a:lnTo>
                <a:lnTo>
                  <a:pt x="402" y="272"/>
                </a:lnTo>
                <a:lnTo>
                  <a:pt x="402" y="272"/>
                </a:lnTo>
                <a:lnTo>
                  <a:pt x="402" y="272"/>
                </a:lnTo>
                <a:lnTo>
                  <a:pt x="404" y="276"/>
                </a:lnTo>
                <a:lnTo>
                  <a:pt x="404" y="278"/>
                </a:lnTo>
                <a:lnTo>
                  <a:pt x="400" y="282"/>
                </a:lnTo>
                <a:lnTo>
                  <a:pt x="400" y="282"/>
                </a:lnTo>
                <a:lnTo>
                  <a:pt x="400" y="284"/>
                </a:lnTo>
                <a:lnTo>
                  <a:pt x="402" y="284"/>
                </a:lnTo>
                <a:lnTo>
                  <a:pt x="406" y="286"/>
                </a:lnTo>
                <a:lnTo>
                  <a:pt x="406" y="286"/>
                </a:lnTo>
                <a:lnTo>
                  <a:pt x="415" y="290"/>
                </a:lnTo>
                <a:lnTo>
                  <a:pt x="425" y="294"/>
                </a:lnTo>
                <a:lnTo>
                  <a:pt x="425" y="294"/>
                </a:lnTo>
                <a:lnTo>
                  <a:pt x="431" y="303"/>
                </a:lnTo>
                <a:lnTo>
                  <a:pt x="441" y="309"/>
                </a:lnTo>
                <a:lnTo>
                  <a:pt x="441" y="309"/>
                </a:lnTo>
                <a:lnTo>
                  <a:pt x="443" y="311"/>
                </a:lnTo>
                <a:lnTo>
                  <a:pt x="445" y="309"/>
                </a:lnTo>
                <a:lnTo>
                  <a:pt x="445" y="305"/>
                </a:lnTo>
                <a:lnTo>
                  <a:pt x="445" y="300"/>
                </a:lnTo>
                <a:lnTo>
                  <a:pt x="447" y="300"/>
                </a:lnTo>
                <a:lnTo>
                  <a:pt x="449" y="303"/>
                </a:lnTo>
                <a:lnTo>
                  <a:pt x="449" y="303"/>
                </a:lnTo>
                <a:lnTo>
                  <a:pt x="453" y="305"/>
                </a:lnTo>
                <a:lnTo>
                  <a:pt x="455" y="305"/>
                </a:lnTo>
                <a:lnTo>
                  <a:pt x="457" y="305"/>
                </a:lnTo>
                <a:lnTo>
                  <a:pt x="460" y="309"/>
                </a:lnTo>
                <a:lnTo>
                  <a:pt x="460" y="309"/>
                </a:lnTo>
                <a:lnTo>
                  <a:pt x="464" y="311"/>
                </a:lnTo>
                <a:lnTo>
                  <a:pt x="464" y="307"/>
                </a:lnTo>
                <a:lnTo>
                  <a:pt x="462" y="296"/>
                </a:lnTo>
                <a:lnTo>
                  <a:pt x="462" y="296"/>
                </a:lnTo>
                <a:lnTo>
                  <a:pt x="460" y="290"/>
                </a:lnTo>
                <a:lnTo>
                  <a:pt x="462" y="290"/>
                </a:lnTo>
                <a:lnTo>
                  <a:pt x="468" y="296"/>
                </a:lnTo>
                <a:lnTo>
                  <a:pt x="468" y="296"/>
                </a:lnTo>
                <a:lnTo>
                  <a:pt x="468" y="300"/>
                </a:lnTo>
                <a:lnTo>
                  <a:pt x="470" y="307"/>
                </a:lnTo>
                <a:lnTo>
                  <a:pt x="468" y="317"/>
                </a:lnTo>
                <a:lnTo>
                  <a:pt x="468" y="317"/>
                </a:lnTo>
                <a:lnTo>
                  <a:pt x="466" y="319"/>
                </a:lnTo>
                <a:lnTo>
                  <a:pt x="462" y="319"/>
                </a:lnTo>
                <a:lnTo>
                  <a:pt x="457" y="317"/>
                </a:lnTo>
                <a:lnTo>
                  <a:pt x="457" y="313"/>
                </a:lnTo>
                <a:lnTo>
                  <a:pt x="457" y="313"/>
                </a:lnTo>
                <a:lnTo>
                  <a:pt x="455" y="313"/>
                </a:lnTo>
                <a:lnTo>
                  <a:pt x="453" y="313"/>
                </a:lnTo>
                <a:lnTo>
                  <a:pt x="449" y="313"/>
                </a:lnTo>
                <a:lnTo>
                  <a:pt x="447" y="317"/>
                </a:lnTo>
                <a:lnTo>
                  <a:pt x="447" y="317"/>
                </a:lnTo>
                <a:lnTo>
                  <a:pt x="449" y="321"/>
                </a:lnTo>
                <a:lnTo>
                  <a:pt x="451" y="325"/>
                </a:lnTo>
                <a:lnTo>
                  <a:pt x="455" y="329"/>
                </a:lnTo>
                <a:lnTo>
                  <a:pt x="460" y="331"/>
                </a:lnTo>
                <a:lnTo>
                  <a:pt x="460" y="331"/>
                </a:lnTo>
                <a:lnTo>
                  <a:pt x="462" y="333"/>
                </a:lnTo>
                <a:lnTo>
                  <a:pt x="462" y="335"/>
                </a:lnTo>
                <a:lnTo>
                  <a:pt x="462" y="339"/>
                </a:lnTo>
                <a:lnTo>
                  <a:pt x="464" y="339"/>
                </a:lnTo>
                <a:lnTo>
                  <a:pt x="464" y="339"/>
                </a:lnTo>
                <a:lnTo>
                  <a:pt x="466" y="341"/>
                </a:lnTo>
                <a:lnTo>
                  <a:pt x="468" y="345"/>
                </a:lnTo>
                <a:lnTo>
                  <a:pt x="468" y="347"/>
                </a:lnTo>
                <a:lnTo>
                  <a:pt x="470" y="350"/>
                </a:lnTo>
                <a:lnTo>
                  <a:pt x="470" y="350"/>
                </a:lnTo>
                <a:lnTo>
                  <a:pt x="472" y="345"/>
                </a:lnTo>
                <a:lnTo>
                  <a:pt x="472" y="341"/>
                </a:lnTo>
                <a:lnTo>
                  <a:pt x="470" y="333"/>
                </a:lnTo>
                <a:lnTo>
                  <a:pt x="470" y="333"/>
                </a:lnTo>
                <a:lnTo>
                  <a:pt x="468" y="329"/>
                </a:lnTo>
                <a:lnTo>
                  <a:pt x="468" y="325"/>
                </a:lnTo>
                <a:lnTo>
                  <a:pt x="470" y="323"/>
                </a:lnTo>
                <a:lnTo>
                  <a:pt x="472" y="323"/>
                </a:lnTo>
                <a:lnTo>
                  <a:pt x="472" y="323"/>
                </a:lnTo>
                <a:lnTo>
                  <a:pt x="472" y="325"/>
                </a:lnTo>
                <a:lnTo>
                  <a:pt x="472" y="329"/>
                </a:lnTo>
                <a:lnTo>
                  <a:pt x="472" y="331"/>
                </a:lnTo>
                <a:lnTo>
                  <a:pt x="474" y="333"/>
                </a:lnTo>
                <a:lnTo>
                  <a:pt x="474" y="333"/>
                </a:lnTo>
                <a:lnTo>
                  <a:pt x="474" y="333"/>
                </a:lnTo>
                <a:lnTo>
                  <a:pt x="476" y="333"/>
                </a:lnTo>
                <a:lnTo>
                  <a:pt x="482" y="329"/>
                </a:lnTo>
                <a:lnTo>
                  <a:pt x="482" y="329"/>
                </a:lnTo>
                <a:lnTo>
                  <a:pt x="482" y="327"/>
                </a:lnTo>
                <a:lnTo>
                  <a:pt x="482" y="323"/>
                </a:lnTo>
                <a:lnTo>
                  <a:pt x="482" y="319"/>
                </a:lnTo>
                <a:lnTo>
                  <a:pt x="482" y="315"/>
                </a:lnTo>
                <a:lnTo>
                  <a:pt x="482" y="315"/>
                </a:lnTo>
                <a:lnTo>
                  <a:pt x="482" y="315"/>
                </a:lnTo>
                <a:lnTo>
                  <a:pt x="486" y="317"/>
                </a:lnTo>
                <a:lnTo>
                  <a:pt x="490" y="325"/>
                </a:lnTo>
                <a:lnTo>
                  <a:pt x="490" y="325"/>
                </a:lnTo>
                <a:lnTo>
                  <a:pt x="490" y="329"/>
                </a:lnTo>
                <a:lnTo>
                  <a:pt x="488" y="331"/>
                </a:lnTo>
                <a:lnTo>
                  <a:pt x="486" y="333"/>
                </a:lnTo>
                <a:lnTo>
                  <a:pt x="484" y="335"/>
                </a:lnTo>
                <a:lnTo>
                  <a:pt x="484" y="335"/>
                </a:lnTo>
                <a:lnTo>
                  <a:pt x="484" y="337"/>
                </a:lnTo>
                <a:lnTo>
                  <a:pt x="482" y="337"/>
                </a:lnTo>
                <a:lnTo>
                  <a:pt x="478" y="339"/>
                </a:lnTo>
                <a:lnTo>
                  <a:pt x="478" y="339"/>
                </a:lnTo>
                <a:lnTo>
                  <a:pt x="476" y="341"/>
                </a:lnTo>
                <a:lnTo>
                  <a:pt x="476" y="347"/>
                </a:lnTo>
                <a:lnTo>
                  <a:pt x="478" y="352"/>
                </a:lnTo>
                <a:lnTo>
                  <a:pt x="478" y="354"/>
                </a:lnTo>
                <a:lnTo>
                  <a:pt x="478" y="354"/>
                </a:lnTo>
                <a:lnTo>
                  <a:pt x="480" y="352"/>
                </a:lnTo>
                <a:lnTo>
                  <a:pt x="482" y="350"/>
                </a:lnTo>
                <a:lnTo>
                  <a:pt x="482" y="347"/>
                </a:lnTo>
                <a:lnTo>
                  <a:pt x="484" y="350"/>
                </a:lnTo>
                <a:lnTo>
                  <a:pt x="484" y="350"/>
                </a:lnTo>
                <a:lnTo>
                  <a:pt x="484" y="350"/>
                </a:lnTo>
                <a:lnTo>
                  <a:pt x="486" y="350"/>
                </a:lnTo>
                <a:lnTo>
                  <a:pt x="488" y="347"/>
                </a:lnTo>
                <a:lnTo>
                  <a:pt x="492" y="345"/>
                </a:lnTo>
                <a:lnTo>
                  <a:pt x="492" y="345"/>
                </a:lnTo>
                <a:lnTo>
                  <a:pt x="494" y="347"/>
                </a:lnTo>
                <a:lnTo>
                  <a:pt x="494" y="347"/>
                </a:lnTo>
                <a:lnTo>
                  <a:pt x="496" y="352"/>
                </a:lnTo>
                <a:lnTo>
                  <a:pt x="498" y="354"/>
                </a:lnTo>
                <a:lnTo>
                  <a:pt x="502" y="356"/>
                </a:lnTo>
                <a:lnTo>
                  <a:pt x="504" y="356"/>
                </a:lnTo>
                <a:lnTo>
                  <a:pt x="504" y="356"/>
                </a:lnTo>
                <a:lnTo>
                  <a:pt x="507" y="356"/>
                </a:lnTo>
                <a:lnTo>
                  <a:pt x="504" y="352"/>
                </a:lnTo>
                <a:lnTo>
                  <a:pt x="502" y="350"/>
                </a:lnTo>
                <a:lnTo>
                  <a:pt x="500" y="350"/>
                </a:lnTo>
                <a:lnTo>
                  <a:pt x="500" y="350"/>
                </a:lnTo>
                <a:lnTo>
                  <a:pt x="496" y="347"/>
                </a:lnTo>
                <a:lnTo>
                  <a:pt x="496" y="345"/>
                </a:lnTo>
                <a:lnTo>
                  <a:pt x="498" y="343"/>
                </a:lnTo>
                <a:lnTo>
                  <a:pt x="500" y="341"/>
                </a:lnTo>
                <a:lnTo>
                  <a:pt x="500" y="341"/>
                </a:lnTo>
                <a:lnTo>
                  <a:pt x="502" y="343"/>
                </a:lnTo>
                <a:lnTo>
                  <a:pt x="507" y="347"/>
                </a:lnTo>
                <a:lnTo>
                  <a:pt x="511" y="352"/>
                </a:lnTo>
                <a:lnTo>
                  <a:pt x="511" y="356"/>
                </a:lnTo>
                <a:lnTo>
                  <a:pt x="511" y="356"/>
                </a:lnTo>
                <a:lnTo>
                  <a:pt x="511" y="358"/>
                </a:lnTo>
                <a:lnTo>
                  <a:pt x="509" y="360"/>
                </a:lnTo>
                <a:lnTo>
                  <a:pt x="504" y="364"/>
                </a:lnTo>
                <a:lnTo>
                  <a:pt x="504" y="364"/>
                </a:lnTo>
                <a:lnTo>
                  <a:pt x="500" y="364"/>
                </a:lnTo>
                <a:lnTo>
                  <a:pt x="498" y="362"/>
                </a:lnTo>
                <a:lnTo>
                  <a:pt x="494" y="358"/>
                </a:lnTo>
                <a:lnTo>
                  <a:pt x="492" y="358"/>
                </a:lnTo>
                <a:lnTo>
                  <a:pt x="492" y="358"/>
                </a:lnTo>
                <a:lnTo>
                  <a:pt x="490" y="358"/>
                </a:lnTo>
                <a:lnTo>
                  <a:pt x="490" y="362"/>
                </a:lnTo>
                <a:lnTo>
                  <a:pt x="494" y="368"/>
                </a:lnTo>
                <a:lnTo>
                  <a:pt x="494" y="368"/>
                </a:lnTo>
                <a:lnTo>
                  <a:pt x="494" y="372"/>
                </a:lnTo>
                <a:lnTo>
                  <a:pt x="492" y="376"/>
                </a:lnTo>
                <a:lnTo>
                  <a:pt x="492" y="380"/>
                </a:lnTo>
                <a:lnTo>
                  <a:pt x="494" y="382"/>
                </a:lnTo>
                <a:lnTo>
                  <a:pt x="494" y="382"/>
                </a:lnTo>
                <a:lnTo>
                  <a:pt x="496" y="384"/>
                </a:lnTo>
                <a:lnTo>
                  <a:pt x="498" y="382"/>
                </a:lnTo>
                <a:lnTo>
                  <a:pt x="498" y="378"/>
                </a:lnTo>
                <a:lnTo>
                  <a:pt x="498" y="378"/>
                </a:lnTo>
                <a:lnTo>
                  <a:pt x="500" y="376"/>
                </a:lnTo>
                <a:lnTo>
                  <a:pt x="502" y="378"/>
                </a:lnTo>
                <a:lnTo>
                  <a:pt x="507" y="380"/>
                </a:lnTo>
                <a:lnTo>
                  <a:pt x="507" y="380"/>
                </a:lnTo>
                <a:lnTo>
                  <a:pt x="509" y="380"/>
                </a:lnTo>
                <a:lnTo>
                  <a:pt x="509" y="378"/>
                </a:lnTo>
                <a:lnTo>
                  <a:pt x="509" y="372"/>
                </a:lnTo>
                <a:lnTo>
                  <a:pt x="509" y="372"/>
                </a:lnTo>
                <a:lnTo>
                  <a:pt x="511" y="372"/>
                </a:lnTo>
                <a:lnTo>
                  <a:pt x="513" y="372"/>
                </a:lnTo>
                <a:lnTo>
                  <a:pt x="517" y="374"/>
                </a:lnTo>
                <a:lnTo>
                  <a:pt x="517" y="374"/>
                </a:lnTo>
                <a:lnTo>
                  <a:pt x="519" y="376"/>
                </a:lnTo>
                <a:lnTo>
                  <a:pt x="519" y="374"/>
                </a:lnTo>
                <a:lnTo>
                  <a:pt x="521" y="372"/>
                </a:lnTo>
                <a:lnTo>
                  <a:pt x="523" y="372"/>
                </a:lnTo>
                <a:lnTo>
                  <a:pt x="523" y="372"/>
                </a:lnTo>
                <a:lnTo>
                  <a:pt x="525" y="372"/>
                </a:lnTo>
                <a:lnTo>
                  <a:pt x="525" y="376"/>
                </a:lnTo>
                <a:lnTo>
                  <a:pt x="525" y="382"/>
                </a:lnTo>
                <a:lnTo>
                  <a:pt x="525" y="382"/>
                </a:lnTo>
                <a:lnTo>
                  <a:pt x="525" y="382"/>
                </a:lnTo>
                <a:lnTo>
                  <a:pt x="527" y="382"/>
                </a:lnTo>
                <a:lnTo>
                  <a:pt x="529" y="382"/>
                </a:lnTo>
                <a:lnTo>
                  <a:pt x="531" y="382"/>
                </a:lnTo>
                <a:lnTo>
                  <a:pt x="531" y="382"/>
                </a:lnTo>
                <a:lnTo>
                  <a:pt x="531" y="384"/>
                </a:lnTo>
                <a:lnTo>
                  <a:pt x="531" y="384"/>
                </a:lnTo>
                <a:lnTo>
                  <a:pt x="539" y="378"/>
                </a:lnTo>
                <a:lnTo>
                  <a:pt x="539" y="378"/>
                </a:lnTo>
                <a:lnTo>
                  <a:pt x="541" y="374"/>
                </a:lnTo>
                <a:lnTo>
                  <a:pt x="539" y="370"/>
                </a:lnTo>
                <a:lnTo>
                  <a:pt x="537" y="368"/>
                </a:lnTo>
                <a:lnTo>
                  <a:pt x="537" y="364"/>
                </a:lnTo>
                <a:lnTo>
                  <a:pt x="537" y="364"/>
                </a:lnTo>
                <a:close/>
                <a:moveTo>
                  <a:pt x="10" y="409"/>
                </a:moveTo>
                <a:lnTo>
                  <a:pt x="10" y="409"/>
                </a:lnTo>
                <a:lnTo>
                  <a:pt x="18" y="405"/>
                </a:lnTo>
                <a:lnTo>
                  <a:pt x="18" y="401"/>
                </a:lnTo>
                <a:lnTo>
                  <a:pt x="16" y="399"/>
                </a:lnTo>
                <a:lnTo>
                  <a:pt x="16" y="399"/>
                </a:lnTo>
                <a:lnTo>
                  <a:pt x="16" y="399"/>
                </a:lnTo>
                <a:lnTo>
                  <a:pt x="14" y="399"/>
                </a:lnTo>
                <a:lnTo>
                  <a:pt x="10" y="403"/>
                </a:lnTo>
                <a:lnTo>
                  <a:pt x="8" y="409"/>
                </a:lnTo>
                <a:lnTo>
                  <a:pt x="8" y="409"/>
                </a:lnTo>
                <a:lnTo>
                  <a:pt x="10" y="409"/>
                </a:lnTo>
                <a:lnTo>
                  <a:pt x="10" y="409"/>
                </a:lnTo>
                <a:close/>
                <a:moveTo>
                  <a:pt x="63" y="380"/>
                </a:moveTo>
                <a:lnTo>
                  <a:pt x="63" y="380"/>
                </a:lnTo>
                <a:lnTo>
                  <a:pt x="55" y="380"/>
                </a:lnTo>
                <a:lnTo>
                  <a:pt x="49" y="384"/>
                </a:lnTo>
                <a:lnTo>
                  <a:pt x="43" y="388"/>
                </a:lnTo>
                <a:lnTo>
                  <a:pt x="43" y="390"/>
                </a:lnTo>
                <a:lnTo>
                  <a:pt x="45" y="390"/>
                </a:lnTo>
                <a:lnTo>
                  <a:pt x="45" y="390"/>
                </a:lnTo>
                <a:lnTo>
                  <a:pt x="47" y="390"/>
                </a:lnTo>
                <a:lnTo>
                  <a:pt x="49" y="388"/>
                </a:lnTo>
                <a:lnTo>
                  <a:pt x="51" y="386"/>
                </a:lnTo>
                <a:lnTo>
                  <a:pt x="55" y="386"/>
                </a:lnTo>
                <a:lnTo>
                  <a:pt x="55" y="386"/>
                </a:lnTo>
                <a:lnTo>
                  <a:pt x="63" y="384"/>
                </a:lnTo>
                <a:lnTo>
                  <a:pt x="65" y="382"/>
                </a:lnTo>
                <a:lnTo>
                  <a:pt x="63" y="380"/>
                </a:lnTo>
                <a:lnTo>
                  <a:pt x="63" y="380"/>
                </a:lnTo>
                <a:close/>
                <a:moveTo>
                  <a:pt x="221" y="305"/>
                </a:moveTo>
                <a:lnTo>
                  <a:pt x="221" y="305"/>
                </a:lnTo>
                <a:lnTo>
                  <a:pt x="221" y="303"/>
                </a:lnTo>
                <a:lnTo>
                  <a:pt x="219" y="303"/>
                </a:lnTo>
                <a:lnTo>
                  <a:pt x="214" y="305"/>
                </a:lnTo>
                <a:lnTo>
                  <a:pt x="210" y="309"/>
                </a:lnTo>
                <a:lnTo>
                  <a:pt x="210" y="309"/>
                </a:lnTo>
                <a:lnTo>
                  <a:pt x="202" y="319"/>
                </a:lnTo>
                <a:lnTo>
                  <a:pt x="198" y="325"/>
                </a:lnTo>
                <a:lnTo>
                  <a:pt x="198" y="325"/>
                </a:lnTo>
                <a:lnTo>
                  <a:pt x="196" y="325"/>
                </a:lnTo>
                <a:lnTo>
                  <a:pt x="194" y="325"/>
                </a:lnTo>
                <a:lnTo>
                  <a:pt x="190" y="327"/>
                </a:lnTo>
                <a:lnTo>
                  <a:pt x="188" y="329"/>
                </a:lnTo>
                <a:lnTo>
                  <a:pt x="188" y="329"/>
                </a:lnTo>
                <a:lnTo>
                  <a:pt x="186" y="333"/>
                </a:lnTo>
                <a:lnTo>
                  <a:pt x="188" y="337"/>
                </a:lnTo>
                <a:lnTo>
                  <a:pt x="190" y="339"/>
                </a:lnTo>
                <a:lnTo>
                  <a:pt x="194" y="339"/>
                </a:lnTo>
                <a:lnTo>
                  <a:pt x="194" y="339"/>
                </a:lnTo>
                <a:lnTo>
                  <a:pt x="196" y="337"/>
                </a:lnTo>
                <a:lnTo>
                  <a:pt x="198" y="337"/>
                </a:lnTo>
                <a:lnTo>
                  <a:pt x="200" y="339"/>
                </a:lnTo>
                <a:lnTo>
                  <a:pt x="200" y="339"/>
                </a:lnTo>
                <a:lnTo>
                  <a:pt x="210" y="335"/>
                </a:lnTo>
                <a:lnTo>
                  <a:pt x="219" y="325"/>
                </a:lnTo>
                <a:lnTo>
                  <a:pt x="219" y="325"/>
                </a:lnTo>
                <a:lnTo>
                  <a:pt x="221" y="323"/>
                </a:lnTo>
                <a:lnTo>
                  <a:pt x="219" y="321"/>
                </a:lnTo>
                <a:lnTo>
                  <a:pt x="214" y="319"/>
                </a:lnTo>
                <a:lnTo>
                  <a:pt x="214" y="317"/>
                </a:lnTo>
                <a:lnTo>
                  <a:pt x="214" y="317"/>
                </a:lnTo>
                <a:lnTo>
                  <a:pt x="214" y="315"/>
                </a:lnTo>
                <a:lnTo>
                  <a:pt x="219" y="315"/>
                </a:lnTo>
                <a:lnTo>
                  <a:pt x="225" y="313"/>
                </a:lnTo>
                <a:lnTo>
                  <a:pt x="225" y="313"/>
                </a:lnTo>
                <a:lnTo>
                  <a:pt x="225" y="311"/>
                </a:lnTo>
                <a:lnTo>
                  <a:pt x="225" y="309"/>
                </a:lnTo>
                <a:lnTo>
                  <a:pt x="223" y="309"/>
                </a:lnTo>
                <a:lnTo>
                  <a:pt x="221" y="305"/>
                </a:lnTo>
                <a:lnTo>
                  <a:pt x="221" y="305"/>
                </a:lnTo>
                <a:close/>
                <a:moveTo>
                  <a:pt x="23" y="268"/>
                </a:moveTo>
                <a:lnTo>
                  <a:pt x="23" y="268"/>
                </a:lnTo>
                <a:lnTo>
                  <a:pt x="20" y="266"/>
                </a:lnTo>
                <a:lnTo>
                  <a:pt x="20" y="266"/>
                </a:lnTo>
                <a:lnTo>
                  <a:pt x="14" y="266"/>
                </a:lnTo>
                <a:lnTo>
                  <a:pt x="10" y="268"/>
                </a:lnTo>
                <a:lnTo>
                  <a:pt x="10" y="272"/>
                </a:lnTo>
                <a:lnTo>
                  <a:pt x="10" y="272"/>
                </a:lnTo>
                <a:lnTo>
                  <a:pt x="12" y="276"/>
                </a:lnTo>
                <a:lnTo>
                  <a:pt x="18" y="278"/>
                </a:lnTo>
                <a:lnTo>
                  <a:pt x="25" y="278"/>
                </a:lnTo>
                <a:lnTo>
                  <a:pt x="29" y="278"/>
                </a:lnTo>
                <a:lnTo>
                  <a:pt x="29" y="278"/>
                </a:lnTo>
                <a:lnTo>
                  <a:pt x="33" y="276"/>
                </a:lnTo>
                <a:lnTo>
                  <a:pt x="35" y="274"/>
                </a:lnTo>
                <a:lnTo>
                  <a:pt x="35" y="272"/>
                </a:lnTo>
                <a:lnTo>
                  <a:pt x="33" y="268"/>
                </a:lnTo>
                <a:lnTo>
                  <a:pt x="33" y="268"/>
                </a:lnTo>
                <a:lnTo>
                  <a:pt x="29" y="268"/>
                </a:lnTo>
                <a:lnTo>
                  <a:pt x="27" y="268"/>
                </a:lnTo>
                <a:lnTo>
                  <a:pt x="23" y="270"/>
                </a:lnTo>
                <a:lnTo>
                  <a:pt x="23" y="268"/>
                </a:lnTo>
                <a:lnTo>
                  <a:pt x="23" y="268"/>
                </a:lnTo>
                <a:close/>
                <a:moveTo>
                  <a:pt x="174" y="975"/>
                </a:moveTo>
                <a:lnTo>
                  <a:pt x="174" y="975"/>
                </a:lnTo>
                <a:lnTo>
                  <a:pt x="172" y="977"/>
                </a:lnTo>
                <a:lnTo>
                  <a:pt x="172" y="979"/>
                </a:lnTo>
                <a:lnTo>
                  <a:pt x="170" y="985"/>
                </a:lnTo>
                <a:lnTo>
                  <a:pt x="172" y="991"/>
                </a:lnTo>
                <a:lnTo>
                  <a:pt x="174" y="993"/>
                </a:lnTo>
                <a:lnTo>
                  <a:pt x="176" y="993"/>
                </a:lnTo>
                <a:lnTo>
                  <a:pt x="176" y="993"/>
                </a:lnTo>
                <a:lnTo>
                  <a:pt x="180" y="989"/>
                </a:lnTo>
                <a:lnTo>
                  <a:pt x="186" y="987"/>
                </a:lnTo>
                <a:lnTo>
                  <a:pt x="186" y="987"/>
                </a:lnTo>
                <a:lnTo>
                  <a:pt x="186" y="983"/>
                </a:lnTo>
                <a:lnTo>
                  <a:pt x="184" y="979"/>
                </a:lnTo>
                <a:lnTo>
                  <a:pt x="180" y="977"/>
                </a:lnTo>
                <a:lnTo>
                  <a:pt x="174" y="975"/>
                </a:lnTo>
                <a:lnTo>
                  <a:pt x="174" y="975"/>
                </a:lnTo>
                <a:close/>
                <a:moveTo>
                  <a:pt x="163" y="962"/>
                </a:moveTo>
                <a:lnTo>
                  <a:pt x="163" y="962"/>
                </a:lnTo>
                <a:lnTo>
                  <a:pt x="161" y="964"/>
                </a:lnTo>
                <a:lnTo>
                  <a:pt x="161" y="966"/>
                </a:lnTo>
                <a:lnTo>
                  <a:pt x="163" y="971"/>
                </a:lnTo>
                <a:lnTo>
                  <a:pt x="165" y="971"/>
                </a:lnTo>
                <a:lnTo>
                  <a:pt x="165" y="971"/>
                </a:lnTo>
                <a:lnTo>
                  <a:pt x="168" y="966"/>
                </a:lnTo>
                <a:lnTo>
                  <a:pt x="168" y="964"/>
                </a:lnTo>
                <a:lnTo>
                  <a:pt x="168" y="962"/>
                </a:lnTo>
                <a:lnTo>
                  <a:pt x="163" y="962"/>
                </a:lnTo>
                <a:lnTo>
                  <a:pt x="163" y="962"/>
                </a:lnTo>
                <a:close/>
                <a:moveTo>
                  <a:pt x="114" y="946"/>
                </a:moveTo>
                <a:lnTo>
                  <a:pt x="114" y="946"/>
                </a:lnTo>
                <a:lnTo>
                  <a:pt x="118" y="948"/>
                </a:lnTo>
                <a:lnTo>
                  <a:pt x="121" y="950"/>
                </a:lnTo>
                <a:lnTo>
                  <a:pt x="123" y="948"/>
                </a:lnTo>
                <a:lnTo>
                  <a:pt x="125" y="946"/>
                </a:lnTo>
                <a:lnTo>
                  <a:pt x="125" y="946"/>
                </a:lnTo>
                <a:lnTo>
                  <a:pt x="123" y="944"/>
                </a:lnTo>
                <a:lnTo>
                  <a:pt x="118" y="942"/>
                </a:lnTo>
                <a:lnTo>
                  <a:pt x="114" y="944"/>
                </a:lnTo>
                <a:lnTo>
                  <a:pt x="114" y="944"/>
                </a:lnTo>
                <a:lnTo>
                  <a:pt x="114" y="946"/>
                </a:lnTo>
                <a:lnTo>
                  <a:pt x="114" y="946"/>
                </a:lnTo>
                <a:close/>
                <a:moveTo>
                  <a:pt x="137" y="956"/>
                </a:moveTo>
                <a:lnTo>
                  <a:pt x="137" y="956"/>
                </a:lnTo>
                <a:lnTo>
                  <a:pt x="141" y="960"/>
                </a:lnTo>
                <a:lnTo>
                  <a:pt x="145" y="960"/>
                </a:lnTo>
                <a:lnTo>
                  <a:pt x="147" y="958"/>
                </a:lnTo>
                <a:lnTo>
                  <a:pt x="147" y="958"/>
                </a:lnTo>
                <a:lnTo>
                  <a:pt x="147" y="956"/>
                </a:lnTo>
                <a:lnTo>
                  <a:pt x="145" y="954"/>
                </a:lnTo>
                <a:lnTo>
                  <a:pt x="141" y="952"/>
                </a:lnTo>
                <a:lnTo>
                  <a:pt x="137" y="954"/>
                </a:lnTo>
                <a:lnTo>
                  <a:pt x="137" y="954"/>
                </a:lnTo>
                <a:lnTo>
                  <a:pt x="137" y="956"/>
                </a:lnTo>
                <a:lnTo>
                  <a:pt x="137" y="956"/>
                </a:lnTo>
                <a:close/>
                <a:moveTo>
                  <a:pt x="1419" y="527"/>
                </a:moveTo>
                <a:lnTo>
                  <a:pt x="1419" y="527"/>
                </a:lnTo>
                <a:lnTo>
                  <a:pt x="1417" y="525"/>
                </a:lnTo>
                <a:lnTo>
                  <a:pt x="1411" y="525"/>
                </a:lnTo>
                <a:lnTo>
                  <a:pt x="1405" y="523"/>
                </a:lnTo>
                <a:lnTo>
                  <a:pt x="1401" y="521"/>
                </a:lnTo>
                <a:lnTo>
                  <a:pt x="1401" y="521"/>
                </a:lnTo>
                <a:lnTo>
                  <a:pt x="1399" y="521"/>
                </a:lnTo>
                <a:lnTo>
                  <a:pt x="1395" y="523"/>
                </a:lnTo>
                <a:lnTo>
                  <a:pt x="1391" y="529"/>
                </a:lnTo>
                <a:lnTo>
                  <a:pt x="1385" y="540"/>
                </a:lnTo>
                <a:lnTo>
                  <a:pt x="1383" y="548"/>
                </a:lnTo>
                <a:lnTo>
                  <a:pt x="1383" y="548"/>
                </a:lnTo>
                <a:lnTo>
                  <a:pt x="1379" y="554"/>
                </a:lnTo>
                <a:lnTo>
                  <a:pt x="1372" y="560"/>
                </a:lnTo>
                <a:lnTo>
                  <a:pt x="1364" y="566"/>
                </a:lnTo>
                <a:lnTo>
                  <a:pt x="1364" y="566"/>
                </a:lnTo>
                <a:lnTo>
                  <a:pt x="1317" y="566"/>
                </a:lnTo>
                <a:lnTo>
                  <a:pt x="1317" y="566"/>
                </a:lnTo>
                <a:lnTo>
                  <a:pt x="1309" y="572"/>
                </a:lnTo>
                <a:lnTo>
                  <a:pt x="1299" y="580"/>
                </a:lnTo>
                <a:lnTo>
                  <a:pt x="1299" y="580"/>
                </a:lnTo>
                <a:lnTo>
                  <a:pt x="1299" y="582"/>
                </a:lnTo>
                <a:lnTo>
                  <a:pt x="1299" y="582"/>
                </a:lnTo>
                <a:lnTo>
                  <a:pt x="1299" y="584"/>
                </a:lnTo>
                <a:lnTo>
                  <a:pt x="1299" y="587"/>
                </a:lnTo>
                <a:lnTo>
                  <a:pt x="1293" y="593"/>
                </a:lnTo>
                <a:lnTo>
                  <a:pt x="1283" y="595"/>
                </a:lnTo>
                <a:lnTo>
                  <a:pt x="1270" y="597"/>
                </a:lnTo>
                <a:lnTo>
                  <a:pt x="1270" y="597"/>
                </a:lnTo>
                <a:lnTo>
                  <a:pt x="1260" y="597"/>
                </a:lnTo>
                <a:lnTo>
                  <a:pt x="1260" y="597"/>
                </a:lnTo>
                <a:lnTo>
                  <a:pt x="1260" y="603"/>
                </a:lnTo>
                <a:lnTo>
                  <a:pt x="1260" y="603"/>
                </a:lnTo>
                <a:lnTo>
                  <a:pt x="1256" y="607"/>
                </a:lnTo>
                <a:lnTo>
                  <a:pt x="1256" y="607"/>
                </a:lnTo>
                <a:lnTo>
                  <a:pt x="1252" y="611"/>
                </a:lnTo>
                <a:lnTo>
                  <a:pt x="1244" y="617"/>
                </a:lnTo>
                <a:lnTo>
                  <a:pt x="1223" y="627"/>
                </a:lnTo>
                <a:lnTo>
                  <a:pt x="1223" y="627"/>
                </a:lnTo>
                <a:lnTo>
                  <a:pt x="1215" y="629"/>
                </a:lnTo>
                <a:lnTo>
                  <a:pt x="1205" y="629"/>
                </a:lnTo>
                <a:lnTo>
                  <a:pt x="1199" y="625"/>
                </a:lnTo>
                <a:lnTo>
                  <a:pt x="1197" y="623"/>
                </a:lnTo>
                <a:lnTo>
                  <a:pt x="1197" y="621"/>
                </a:lnTo>
                <a:lnTo>
                  <a:pt x="1197" y="621"/>
                </a:lnTo>
                <a:lnTo>
                  <a:pt x="1197" y="615"/>
                </a:lnTo>
                <a:lnTo>
                  <a:pt x="1201" y="613"/>
                </a:lnTo>
                <a:lnTo>
                  <a:pt x="1205" y="615"/>
                </a:lnTo>
                <a:lnTo>
                  <a:pt x="1207" y="617"/>
                </a:lnTo>
                <a:lnTo>
                  <a:pt x="1207" y="617"/>
                </a:lnTo>
                <a:lnTo>
                  <a:pt x="1209" y="617"/>
                </a:lnTo>
                <a:lnTo>
                  <a:pt x="1213" y="615"/>
                </a:lnTo>
                <a:lnTo>
                  <a:pt x="1213" y="615"/>
                </a:lnTo>
                <a:lnTo>
                  <a:pt x="1209" y="611"/>
                </a:lnTo>
                <a:lnTo>
                  <a:pt x="1211" y="605"/>
                </a:lnTo>
                <a:lnTo>
                  <a:pt x="1211" y="605"/>
                </a:lnTo>
                <a:lnTo>
                  <a:pt x="1209" y="601"/>
                </a:lnTo>
                <a:lnTo>
                  <a:pt x="1209" y="595"/>
                </a:lnTo>
                <a:lnTo>
                  <a:pt x="1209" y="589"/>
                </a:lnTo>
                <a:lnTo>
                  <a:pt x="1207" y="587"/>
                </a:lnTo>
                <a:lnTo>
                  <a:pt x="1205" y="587"/>
                </a:lnTo>
                <a:lnTo>
                  <a:pt x="1205" y="587"/>
                </a:lnTo>
                <a:lnTo>
                  <a:pt x="1199" y="587"/>
                </a:lnTo>
                <a:lnTo>
                  <a:pt x="1195" y="589"/>
                </a:lnTo>
                <a:lnTo>
                  <a:pt x="1191" y="591"/>
                </a:lnTo>
                <a:lnTo>
                  <a:pt x="1191" y="591"/>
                </a:lnTo>
                <a:lnTo>
                  <a:pt x="1191" y="589"/>
                </a:lnTo>
                <a:lnTo>
                  <a:pt x="1191" y="589"/>
                </a:lnTo>
                <a:lnTo>
                  <a:pt x="1193" y="582"/>
                </a:lnTo>
                <a:lnTo>
                  <a:pt x="1195" y="576"/>
                </a:lnTo>
                <a:lnTo>
                  <a:pt x="1197" y="570"/>
                </a:lnTo>
                <a:lnTo>
                  <a:pt x="1197" y="566"/>
                </a:lnTo>
                <a:lnTo>
                  <a:pt x="1195" y="562"/>
                </a:lnTo>
                <a:lnTo>
                  <a:pt x="1195" y="562"/>
                </a:lnTo>
                <a:lnTo>
                  <a:pt x="1189" y="556"/>
                </a:lnTo>
                <a:lnTo>
                  <a:pt x="1182" y="554"/>
                </a:lnTo>
                <a:lnTo>
                  <a:pt x="1176" y="554"/>
                </a:lnTo>
                <a:lnTo>
                  <a:pt x="1174" y="560"/>
                </a:lnTo>
                <a:lnTo>
                  <a:pt x="1174" y="560"/>
                </a:lnTo>
                <a:lnTo>
                  <a:pt x="1170" y="564"/>
                </a:lnTo>
                <a:lnTo>
                  <a:pt x="1166" y="566"/>
                </a:lnTo>
                <a:lnTo>
                  <a:pt x="1162" y="568"/>
                </a:lnTo>
                <a:lnTo>
                  <a:pt x="1160" y="570"/>
                </a:lnTo>
                <a:lnTo>
                  <a:pt x="1160" y="570"/>
                </a:lnTo>
                <a:lnTo>
                  <a:pt x="1156" y="584"/>
                </a:lnTo>
                <a:lnTo>
                  <a:pt x="1154" y="593"/>
                </a:lnTo>
                <a:lnTo>
                  <a:pt x="1156" y="601"/>
                </a:lnTo>
                <a:lnTo>
                  <a:pt x="1156" y="601"/>
                </a:lnTo>
                <a:lnTo>
                  <a:pt x="1156" y="607"/>
                </a:lnTo>
                <a:lnTo>
                  <a:pt x="1156" y="613"/>
                </a:lnTo>
                <a:lnTo>
                  <a:pt x="1152" y="617"/>
                </a:lnTo>
                <a:lnTo>
                  <a:pt x="1146" y="621"/>
                </a:lnTo>
                <a:lnTo>
                  <a:pt x="1146" y="621"/>
                </a:lnTo>
                <a:lnTo>
                  <a:pt x="1142" y="623"/>
                </a:lnTo>
                <a:lnTo>
                  <a:pt x="1140" y="623"/>
                </a:lnTo>
                <a:lnTo>
                  <a:pt x="1138" y="621"/>
                </a:lnTo>
                <a:lnTo>
                  <a:pt x="1136" y="617"/>
                </a:lnTo>
                <a:lnTo>
                  <a:pt x="1133" y="607"/>
                </a:lnTo>
                <a:lnTo>
                  <a:pt x="1136" y="595"/>
                </a:lnTo>
                <a:lnTo>
                  <a:pt x="1136" y="595"/>
                </a:lnTo>
                <a:lnTo>
                  <a:pt x="1140" y="578"/>
                </a:lnTo>
                <a:lnTo>
                  <a:pt x="1140" y="572"/>
                </a:lnTo>
                <a:lnTo>
                  <a:pt x="1140" y="570"/>
                </a:lnTo>
                <a:lnTo>
                  <a:pt x="1138" y="570"/>
                </a:lnTo>
                <a:lnTo>
                  <a:pt x="1138" y="570"/>
                </a:lnTo>
                <a:lnTo>
                  <a:pt x="1138" y="568"/>
                </a:lnTo>
                <a:lnTo>
                  <a:pt x="1138" y="568"/>
                </a:lnTo>
                <a:lnTo>
                  <a:pt x="1142" y="562"/>
                </a:lnTo>
                <a:lnTo>
                  <a:pt x="1150" y="556"/>
                </a:lnTo>
                <a:lnTo>
                  <a:pt x="1160" y="552"/>
                </a:lnTo>
                <a:lnTo>
                  <a:pt x="1160" y="552"/>
                </a:lnTo>
                <a:lnTo>
                  <a:pt x="1178" y="548"/>
                </a:lnTo>
                <a:lnTo>
                  <a:pt x="1187" y="548"/>
                </a:lnTo>
                <a:lnTo>
                  <a:pt x="1189" y="546"/>
                </a:lnTo>
                <a:lnTo>
                  <a:pt x="1189" y="546"/>
                </a:lnTo>
                <a:lnTo>
                  <a:pt x="1191" y="544"/>
                </a:lnTo>
                <a:lnTo>
                  <a:pt x="1191" y="544"/>
                </a:lnTo>
                <a:lnTo>
                  <a:pt x="1182" y="537"/>
                </a:lnTo>
                <a:lnTo>
                  <a:pt x="1182" y="537"/>
                </a:lnTo>
                <a:lnTo>
                  <a:pt x="1180" y="540"/>
                </a:lnTo>
                <a:lnTo>
                  <a:pt x="1180" y="540"/>
                </a:lnTo>
                <a:lnTo>
                  <a:pt x="1178" y="542"/>
                </a:lnTo>
                <a:lnTo>
                  <a:pt x="1176" y="540"/>
                </a:lnTo>
                <a:lnTo>
                  <a:pt x="1172" y="535"/>
                </a:lnTo>
                <a:lnTo>
                  <a:pt x="1168" y="535"/>
                </a:lnTo>
                <a:lnTo>
                  <a:pt x="1168" y="535"/>
                </a:lnTo>
                <a:lnTo>
                  <a:pt x="1160" y="535"/>
                </a:lnTo>
                <a:lnTo>
                  <a:pt x="1154" y="537"/>
                </a:lnTo>
                <a:lnTo>
                  <a:pt x="1148" y="540"/>
                </a:lnTo>
                <a:lnTo>
                  <a:pt x="1142" y="540"/>
                </a:lnTo>
                <a:lnTo>
                  <a:pt x="1142" y="540"/>
                </a:lnTo>
                <a:lnTo>
                  <a:pt x="1138" y="537"/>
                </a:lnTo>
                <a:lnTo>
                  <a:pt x="1136" y="533"/>
                </a:lnTo>
                <a:lnTo>
                  <a:pt x="1133" y="531"/>
                </a:lnTo>
                <a:lnTo>
                  <a:pt x="1131" y="531"/>
                </a:lnTo>
                <a:lnTo>
                  <a:pt x="1131" y="531"/>
                </a:lnTo>
                <a:lnTo>
                  <a:pt x="1129" y="529"/>
                </a:lnTo>
                <a:lnTo>
                  <a:pt x="1127" y="529"/>
                </a:lnTo>
                <a:lnTo>
                  <a:pt x="1129" y="525"/>
                </a:lnTo>
                <a:lnTo>
                  <a:pt x="1129" y="521"/>
                </a:lnTo>
                <a:lnTo>
                  <a:pt x="1125" y="523"/>
                </a:lnTo>
                <a:lnTo>
                  <a:pt x="1125" y="523"/>
                </a:lnTo>
                <a:lnTo>
                  <a:pt x="1109" y="533"/>
                </a:lnTo>
                <a:lnTo>
                  <a:pt x="1101" y="537"/>
                </a:lnTo>
                <a:lnTo>
                  <a:pt x="1097" y="537"/>
                </a:lnTo>
                <a:lnTo>
                  <a:pt x="1093" y="535"/>
                </a:lnTo>
                <a:lnTo>
                  <a:pt x="1093" y="535"/>
                </a:lnTo>
                <a:lnTo>
                  <a:pt x="1089" y="533"/>
                </a:lnTo>
                <a:lnTo>
                  <a:pt x="1084" y="533"/>
                </a:lnTo>
                <a:lnTo>
                  <a:pt x="1080" y="535"/>
                </a:lnTo>
                <a:lnTo>
                  <a:pt x="1076" y="533"/>
                </a:lnTo>
                <a:lnTo>
                  <a:pt x="1076" y="533"/>
                </a:lnTo>
                <a:lnTo>
                  <a:pt x="1074" y="531"/>
                </a:lnTo>
                <a:lnTo>
                  <a:pt x="1076" y="527"/>
                </a:lnTo>
                <a:lnTo>
                  <a:pt x="1084" y="521"/>
                </a:lnTo>
                <a:lnTo>
                  <a:pt x="1095" y="517"/>
                </a:lnTo>
                <a:lnTo>
                  <a:pt x="1103" y="515"/>
                </a:lnTo>
                <a:lnTo>
                  <a:pt x="1103" y="515"/>
                </a:lnTo>
                <a:lnTo>
                  <a:pt x="1107" y="513"/>
                </a:lnTo>
                <a:lnTo>
                  <a:pt x="1111" y="511"/>
                </a:lnTo>
                <a:lnTo>
                  <a:pt x="1111" y="511"/>
                </a:lnTo>
                <a:lnTo>
                  <a:pt x="1101" y="509"/>
                </a:lnTo>
                <a:lnTo>
                  <a:pt x="1095" y="507"/>
                </a:lnTo>
                <a:lnTo>
                  <a:pt x="1091" y="509"/>
                </a:lnTo>
                <a:lnTo>
                  <a:pt x="1091" y="509"/>
                </a:lnTo>
                <a:lnTo>
                  <a:pt x="1089" y="511"/>
                </a:lnTo>
                <a:lnTo>
                  <a:pt x="1084" y="511"/>
                </a:lnTo>
                <a:lnTo>
                  <a:pt x="1078" y="507"/>
                </a:lnTo>
                <a:lnTo>
                  <a:pt x="1078" y="507"/>
                </a:lnTo>
                <a:lnTo>
                  <a:pt x="1076" y="505"/>
                </a:lnTo>
                <a:lnTo>
                  <a:pt x="1074" y="505"/>
                </a:lnTo>
                <a:lnTo>
                  <a:pt x="1070" y="505"/>
                </a:lnTo>
                <a:lnTo>
                  <a:pt x="1066" y="503"/>
                </a:lnTo>
                <a:lnTo>
                  <a:pt x="1066" y="503"/>
                </a:lnTo>
                <a:lnTo>
                  <a:pt x="1064" y="499"/>
                </a:lnTo>
                <a:lnTo>
                  <a:pt x="1060" y="499"/>
                </a:lnTo>
                <a:lnTo>
                  <a:pt x="1054" y="501"/>
                </a:lnTo>
                <a:lnTo>
                  <a:pt x="1054" y="501"/>
                </a:lnTo>
                <a:lnTo>
                  <a:pt x="1052" y="503"/>
                </a:lnTo>
                <a:lnTo>
                  <a:pt x="1050" y="501"/>
                </a:lnTo>
                <a:lnTo>
                  <a:pt x="1042" y="497"/>
                </a:lnTo>
                <a:lnTo>
                  <a:pt x="1042" y="497"/>
                </a:lnTo>
                <a:lnTo>
                  <a:pt x="1040" y="495"/>
                </a:lnTo>
                <a:lnTo>
                  <a:pt x="1040" y="493"/>
                </a:lnTo>
                <a:lnTo>
                  <a:pt x="1037" y="488"/>
                </a:lnTo>
                <a:lnTo>
                  <a:pt x="1035" y="486"/>
                </a:lnTo>
                <a:lnTo>
                  <a:pt x="1035" y="486"/>
                </a:lnTo>
                <a:lnTo>
                  <a:pt x="1033" y="486"/>
                </a:lnTo>
                <a:lnTo>
                  <a:pt x="1031" y="488"/>
                </a:lnTo>
                <a:lnTo>
                  <a:pt x="1031" y="493"/>
                </a:lnTo>
                <a:lnTo>
                  <a:pt x="643" y="495"/>
                </a:lnTo>
                <a:lnTo>
                  <a:pt x="643" y="495"/>
                </a:lnTo>
                <a:lnTo>
                  <a:pt x="645" y="497"/>
                </a:lnTo>
                <a:lnTo>
                  <a:pt x="645" y="497"/>
                </a:lnTo>
                <a:lnTo>
                  <a:pt x="647" y="501"/>
                </a:lnTo>
                <a:lnTo>
                  <a:pt x="647" y="505"/>
                </a:lnTo>
                <a:lnTo>
                  <a:pt x="647" y="511"/>
                </a:lnTo>
                <a:lnTo>
                  <a:pt x="647" y="511"/>
                </a:lnTo>
                <a:lnTo>
                  <a:pt x="647" y="521"/>
                </a:lnTo>
                <a:lnTo>
                  <a:pt x="645" y="525"/>
                </a:lnTo>
                <a:lnTo>
                  <a:pt x="643" y="527"/>
                </a:lnTo>
                <a:lnTo>
                  <a:pt x="643" y="527"/>
                </a:lnTo>
                <a:lnTo>
                  <a:pt x="639" y="525"/>
                </a:lnTo>
                <a:lnTo>
                  <a:pt x="639" y="523"/>
                </a:lnTo>
                <a:lnTo>
                  <a:pt x="639" y="521"/>
                </a:lnTo>
                <a:lnTo>
                  <a:pt x="641" y="519"/>
                </a:lnTo>
                <a:lnTo>
                  <a:pt x="641" y="519"/>
                </a:lnTo>
                <a:lnTo>
                  <a:pt x="643" y="517"/>
                </a:lnTo>
                <a:lnTo>
                  <a:pt x="643" y="513"/>
                </a:lnTo>
                <a:lnTo>
                  <a:pt x="641" y="511"/>
                </a:lnTo>
                <a:lnTo>
                  <a:pt x="639" y="511"/>
                </a:lnTo>
                <a:lnTo>
                  <a:pt x="639" y="511"/>
                </a:lnTo>
                <a:lnTo>
                  <a:pt x="637" y="509"/>
                </a:lnTo>
                <a:lnTo>
                  <a:pt x="635" y="505"/>
                </a:lnTo>
                <a:lnTo>
                  <a:pt x="635" y="505"/>
                </a:lnTo>
                <a:lnTo>
                  <a:pt x="625" y="507"/>
                </a:lnTo>
                <a:lnTo>
                  <a:pt x="615" y="505"/>
                </a:lnTo>
                <a:lnTo>
                  <a:pt x="615" y="505"/>
                </a:lnTo>
                <a:lnTo>
                  <a:pt x="615" y="507"/>
                </a:lnTo>
                <a:lnTo>
                  <a:pt x="615" y="507"/>
                </a:lnTo>
                <a:lnTo>
                  <a:pt x="617" y="515"/>
                </a:lnTo>
                <a:lnTo>
                  <a:pt x="621" y="525"/>
                </a:lnTo>
                <a:lnTo>
                  <a:pt x="621" y="525"/>
                </a:lnTo>
                <a:lnTo>
                  <a:pt x="623" y="529"/>
                </a:lnTo>
                <a:lnTo>
                  <a:pt x="625" y="533"/>
                </a:lnTo>
                <a:lnTo>
                  <a:pt x="625" y="535"/>
                </a:lnTo>
                <a:lnTo>
                  <a:pt x="627" y="540"/>
                </a:lnTo>
                <a:lnTo>
                  <a:pt x="627" y="540"/>
                </a:lnTo>
                <a:lnTo>
                  <a:pt x="631" y="542"/>
                </a:lnTo>
                <a:lnTo>
                  <a:pt x="631" y="542"/>
                </a:lnTo>
                <a:lnTo>
                  <a:pt x="631" y="544"/>
                </a:lnTo>
                <a:lnTo>
                  <a:pt x="627" y="544"/>
                </a:lnTo>
                <a:lnTo>
                  <a:pt x="627" y="544"/>
                </a:lnTo>
                <a:lnTo>
                  <a:pt x="625" y="544"/>
                </a:lnTo>
                <a:lnTo>
                  <a:pt x="625" y="546"/>
                </a:lnTo>
                <a:lnTo>
                  <a:pt x="625" y="556"/>
                </a:lnTo>
                <a:lnTo>
                  <a:pt x="625" y="556"/>
                </a:lnTo>
                <a:lnTo>
                  <a:pt x="623" y="576"/>
                </a:lnTo>
                <a:lnTo>
                  <a:pt x="623" y="593"/>
                </a:lnTo>
                <a:lnTo>
                  <a:pt x="623" y="593"/>
                </a:lnTo>
                <a:lnTo>
                  <a:pt x="619" y="603"/>
                </a:lnTo>
                <a:lnTo>
                  <a:pt x="617" y="609"/>
                </a:lnTo>
                <a:lnTo>
                  <a:pt x="619" y="615"/>
                </a:lnTo>
                <a:lnTo>
                  <a:pt x="619" y="615"/>
                </a:lnTo>
                <a:lnTo>
                  <a:pt x="623" y="625"/>
                </a:lnTo>
                <a:lnTo>
                  <a:pt x="625" y="631"/>
                </a:lnTo>
                <a:lnTo>
                  <a:pt x="623" y="638"/>
                </a:lnTo>
                <a:lnTo>
                  <a:pt x="623" y="638"/>
                </a:lnTo>
                <a:lnTo>
                  <a:pt x="623" y="648"/>
                </a:lnTo>
                <a:lnTo>
                  <a:pt x="625" y="656"/>
                </a:lnTo>
                <a:lnTo>
                  <a:pt x="625" y="656"/>
                </a:lnTo>
                <a:lnTo>
                  <a:pt x="627" y="662"/>
                </a:lnTo>
                <a:lnTo>
                  <a:pt x="627" y="668"/>
                </a:lnTo>
                <a:lnTo>
                  <a:pt x="627" y="672"/>
                </a:lnTo>
                <a:lnTo>
                  <a:pt x="629" y="676"/>
                </a:lnTo>
                <a:lnTo>
                  <a:pt x="629" y="676"/>
                </a:lnTo>
                <a:lnTo>
                  <a:pt x="635" y="680"/>
                </a:lnTo>
                <a:lnTo>
                  <a:pt x="639" y="689"/>
                </a:lnTo>
                <a:lnTo>
                  <a:pt x="639" y="689"/>
                </a:lnTo>
                <a:lnTo>
                  <a:pt x="643" y="691"/>
                </a:lnTo>
                <a:lnTo>
                  <a:pt x="645" y="693"/>
                </a:lnTo>
                <a:lnTo>
                  <a:pt x="645" y="693"/>
                </a:lnTo>
                <a:lnTo>
                  <a:pt x="647" y="697"/>
                </a:lnTo>
                <a:lnTo>
                  <a:pt x="647" y="697"/>
                </a:lnTo>
                <a:lnTo>
                  <a:pt x="647" y="703"/>
                </a:lnTo>
                <a:lnTo>
                  <a:pt x="654" y="705"/>
                </a:lnTo>
                <a:lnTo>
                  <a:pt x="654" y="705"/>
                </a:lnTo>
                <a:lnTo>
                  <a:pt x="656" y="707"/>
                </a:lnTo>
                <a:lnTo>
                  <a:pt x="656" y="711"/>
                </a:lnTo>
                <a:lnTo>
                  <a:pt x="656" y="717"/>
                </a:lnTo>
                <a:lnTo>
                  <a:pt x="656" y="717"/>
                </a:lnTo>
                <a:lnTo>
                  <a:pt x="656" y="719"/>
                </a:lnTo>
                <a:lnTo>
                  <a:pt x="660" y="723"/>
                </a:lnTo>
                <a:lnTo>
                  <a:pt x="670" y="734"/>
                </a:lnTo>
                <a:lnTo>
                  <a:pt x="670" y="734"/>
                </a:lnTo>
                <a:lnTo>
                  <a:pt x="674" y="738"/>
                </a:lnTo>
                <a:lnTo>
                  <a:pt x="674" y="742"/>
                </a:lnTo>
                <a:lnTo>
                  <a:pt x="674" y="746"/>
                </a:lnTo>
                <a:lnTo>
                  <a:pt x="676" y="746"/>
                </a:lnTo>
                <a:lnTo>
                  <a:pt x="676" y="746"/>
                </a:lnTo>
                <a:lnTo>
                  <a:pt x="686" y="748"/>
                </a:lnTo>
                <a:lnTo>
                  <a:pt x="694" y="754"/>
                </a:lnTo>
                <a:lnTo>
                  <a:pt x="694" y="754"/>
                </a:lnTo>
                <a:lnTo>
                  <a:pt x="701" y="756"/>
                </a:lnTo>
                <a:lnTo>
                  <a:pt x="707" y="756"/>
                </a:lnTo>
                <a:lnTo>
                  <a:pt x="707" y="756"/>
                </a:lnTo>
                <a:lnTo>
                  <a:pt x="709" y="758"/>
                </a:lnTo>
                <a:lnTo>
                  <a:pt x="713" y="762"/>
                </a:lnTo>
                <a:lnTo>
                  <a:pt x="717" y="766"/>
                </a:lnTo>
                <a:lnTo>
                  <a:pt x="719" y="772"/>
                </a:lnTo>
                <a:lnTo>
                  <a:pt x="719" y="772"/>
                </a:lnTo>
                <a:lnTo>
                  <a:pt x="723" y="781"/>
                </a:lnTo>
                <a:lnTo>
                  <a:pt x="756" y="776"/>
                </a:lnTo>
                <a:lnTo>
                  <a:pt x="756" y="776"/>
                </a:lnTo>
                <a:lnTo>
                  <a:pt x="760" y="781"/>
                </a:lnTo>
                <a:lnTo>
                  <a:pt x="770" y="785"/>
                </a:lnTo>
                <a:lnTo>
                  <a:pt x="770" y="785"/>
                </a:lnTo>
                <a:lnTo>
                  <a:pt x="807" y="799"/>
                </a:lnTo>
                <a:lnTo>
                  <a:pt x="848" y="799"/>
                </a:lnTo>
                <a:lnTo>
                  <a:pt x="852" y="793"/>
                </a:lnTo>
                <a:lnTo>
                  <a:pt x="874" y="793"/>
                </a:lnTo>
                <a:lnTo>
                  <a:pt x="874" y="793"/>
                </a:lnTo>
                <a:lnTo>
                  <a:pt x="880" y="799"/>
                </a:lnTo>
                <a:lnTo>
                  <a:pt x="890" y="807"/>
                </a:lnTo>
                <a:lnTo>
                  <a:pt x="890" y="807"/>
                </a:lnTo>
                <a:lnTo>
                  <a:pt x="895" y="811"/>
                </a:lnTo>
                <a:lnTo>
                  <a:pt x="897" y="815"/>
                </a:lnTo>
                <a:lnTo>
                  <a:pt x="899" y="817"/>
                </a:lnTo>
                <a:lnTo>
                  <a:pt x="899" y="817"/>
                </a:lnTo>
                <a:lnTo>
                  <a:pt x="901" y="823"/>
                </a:lnTo>
                <a:lnTo>
                  <a:pt x="903" y="828"/>
                </a:lnTo>
                <a:lnTo>
                  <a:pt x="903" y="828"/>
                </a:lnTo>
                <a:lnTo>
                  <a:pt x="913" y="832"/>
                </a:lnTo>
                <a:lnTo>
                  <a:pt x="919" y="836"/>
                </a:lnTo>
                <a:lnTo>
                  <a:pt x="919" y="836"/>
                </a:lnTo>
                <a:lnTo>
                  <a:pt x="923" y="830"/>
                </a:lnTo>
                <a:lnTo>
                  <a:pt x="927" y="823"/>
                </a:lnTo>
                <a:lnTo>
                  <a:pt x="931" y="821"/>
                </a:lnTo>
                <a:lnTo>
                  <a:pt x="931" y="821"/>
                </a:lnTo>
                <a:lnTo>
                  <a:pt x="937" y="823"/>
                </a:lnTo>
                <a:lnTo>
                  <a:pt x="946" y="826"/>
                </a:lnTo>
                <a:lnTo>
                  <a:pt x="952" y="832"/>
                </a:lnTo>
                <a:lnTo>
                  <a:pt x="956" y="838"/>
                </a:lnTo>
                <a:lnTo>
                  <a:pt x="956" y="838"/>
                </a:lnTo>
                <a:lnTo>
                  <a:pt x="958" y="844"/>
                </a:lnTo>
                <a:lnTo>
                  <a:pt x="962" y="850"/>
                </a:lnTo>
                <a:lnTo>
                  <a:pt x="970" y="856"/>
                </a:lnTo>
                <a:lnTo>
                  <a:pt x="970" y="856"/>
                </a:lnTo>
                <a:lnTo>
                  <a:pt x="970" y="858"/>
                </a:lnTo>
                <a:lnTo>
                  <a:pt x="972" y="862"/>
                </a:lnTo>
                <a:lnTo>
                  <a:pt x="972" y="868"/>
                </a:lnTo>
                <a:lnTo>
                  <a:pt x="972" y="868"/>
                </a:lnTo>
                <a:lnTo>
                  <a:pt x="974" y="873"/>
                </a:lnTo>
                <a:lnTo>
                  <a:pt x="976" y="875"/>
                </a:lnTo>
                <a:lnTo>
                  <a:pt x="976" y="877"/>
                </a:lnTo>
                <a:lnTo>
                  <a:pt x="976" y="877"/>
                </a:lnTo>
                <a:lnTo>
                  <a:pt x="984" y="881"/>
                </a:lnTo>
                <a:lnTo>
                  <a:pt x="991" y="883"/>
                </a:lnTo>
                <a:lnTo>
                  <a:pt x="997" y="883"/>
                </a:lnTo>
                <a:lnTo>
                  <a:pt x="997" y="883"/>
                </a:lnTo>
                <a:lnTo>
                  <a:pt x="1003" y="887"/>
                </a:lnTo>
                <a:lnTo>
                  <a:pt x="1003" y="887"/>
                </a:lnTo>
                <a:lnTo>
                  <a:pt x="1001" y="879"/>
                </a:lnTo>
                <a:lnTo>
                  <a:pt x="999" y="875"/>
                </a:lnTo>
                <a:lnTo>
                  <a:pt x="997" y="870"/>
                </a:lnTo>
                <a:lnTo>
                  <a:pt x="999" y="866"/>
                </a:lnTo>
                <a:lnTo>
                  <a:pt x="999" y="866"/>
                </a:lnTo>
                <a:lnTo>
                  <a:pt x="1001" y="862"/>
                </a:lnTo>
                <a:lnTo>
                  <a:pt x="1001" y="858"/>
                </a:lnTo>
                <a:lnTo>
                  <a:pt x="1001" y="856"/>
                </a:lnTo>
                <a:lnTo>
                  <a:pt x="1001" y="854"/>
                </a:lnTo>
                <a:lnTo>
                  <a:pt x="1001" y="854"/>
                </a:lnTo>
                <a:lnTo>
                  <a:pt x="1009" y="850"/>
                </a:lnTo>
                <a:lnTo>
                  <a:pt x="1011" y="848"/>
                </a:lnTo>
                <a:lnTo>
                  <a:pt x="1011" y="844"/>
                </a:lnTo>
                <a:lnTo>
                  <a:pt x="1011" y="844"/>
                </a:lnTo>
                <a:lnTo>
                  <a:pt x="1013" y="842"/>
                </a:lnTo>
                <a:lnTo>
                  <a:pt x="1015" y="842"/>
                </a:lnTo>
                <a:lnTo>
                  <a:pt x="1021" y="842"/>
                </a:lnTo>
                <a:lnTo>
                  <a:pt x="1021" y="842"/>
                </a:lnTo>
                <a:lnTo>
                  <a:pt x="1025" y="840"/>
                </a:lnTo>
                <a:lnTo>
                  <a:pt x="1029" y="838"/>
                </a:lnTo>
                <a:lnTo>
                  <a:pt x="1033" y="834"/>
                </a:lnTo>
                <a:lnTo>
                  <a:pt x="1033" y="830"/>
                </a:lnTo>
                <a:lnTo>
                  <a:pt x="1033" y="830"/>
                </a:lnTo>
                <a:lnTo>
                  <a:pt x="1033" y="828"/>
                </a:lnTo>
                <a:lnTo>
                  <a:pt x="1035" y="826"/>
                </a:lnTo>
                <a:lnTo>
                  <a:pt x="1042" y="828"/>
                </a:lnTo>
                <a:lnTo>
                  <a:pt x="1042" y="828"/>
                </a:lnTo>
                <a:lnTo>
                  <a:pt x="1044" y="826"/>
                </a:lnTo>
                <a:lnTo>
                  <a:pt x="1046" y="823"/>
                </a:lnTo>
                <a:lnTo>
                  <a:pt x="1048" y="821"/>
                </a:lnTo>
                <a:lnTo>
                  <a:pt x="1050" y="821"/>
                </a:lnTo>
                <a:lnTo>
                  <a:pt x="1050" y="821"/>
                </a:lnTo>
                <a:lnTo>
                  <a:pt x="1054" y="823"/>
                </a:lnTo>
                <a:lnTo>
                  <a:pt x="1056" y="823"/>
                </a:lnTo>
                <a:lnTo>
                  <a:pt x="1056" y="821"/>
                </a:lnTo>
                <a:lnTo>
                  <a:pt x="1056" y="821"/>
                </a:lnTo>
                <a:lnTo>
                  <a:pt x="1058" y="819"/>
                </a:lnTo>
                <a:lnTo>
                  <a:pt x="1060" y="819"/>
                </a:lnTo>
                <a:lnTo>
                  <a:pt x="1064" y="823"/>
                </a:lnTo>
                <a:lnTo>
                  <a:pt x="1064" y="823"/>
                </a:lnTo>
                <a:lnTo>
                  <a:pt x="1066" y="826"/>
                </a:lnTo>
                <a:lnTo>
                  <a:pt x="1070" y="826"/>
                </a:lnTo>
                <a:lnTo>
                  <a:pt x="1074" y="826"/>
                </a:lnTo>
                <a:lnTo>
                  <a:pt x="1074" y="823"/>
                </a:lnTo>
                <a:lnTo>
                  <a:pt x="1074" y="823"/>
                </a:lnTo>
                <a:lnTo>
                  <a:pt x="1076" y="821"/>
                </a:lnTo>
                <a:lnTo>
                  <a:pt x="1078" y="821"/>
                </a:lnTo>
                <a:lnTo>
                  <a:pt x="1084" y="828"/>
                </a:lnTo>
                <a:lnTo>
                  <a:pt x="1084" y="828"/>
                </a:lnTo>
                <a:lnTo>
                  <a:pt x="1091" y="832"/>
                </a:lnTo>
                <a:lnTo>
                  <a:pt x="1097" y="832"/>
                </a:lnTo>
                <a:lnTo>
                  <a:pt x="1097" y="832"/>
                </a:lnTo>
                <a:lnTo>
                  <a:pt x="1101" y="830"/>
                </a:lnTo>
                <a:lnTo>
                  <a:pt x="1103" y="826"/>
                </a:lnTo>
                <a:lnTo>
                  <a:pt x="1103" y="826"/>
                </a:lnTo>
                <a:lnTo>
                  <a:pt x="1103" y="826"/>
                </a:lnTo>
                <a:lnTo>
                  <a:pt x="1105" y="826"/>
                </a:lnTo>
                <a:lnTo>
                  <a:pt x="1107" y="830"/>
                </a:lnTo>
                <a:lnTo>
                  <a:pt x="1111" y="834"/>
                </a:lnTo>
                <a:lnTo>
                  <a:pt x="1115" y="836"/>
                </a:lnTo>
                <a:lnTo>
                  <a:pt x="1115" y="836"/>
                </a:lnTo>
                <a:lnTo>
                  <a:pt x="1117" y="836"/>
                </a:lnTo>
                <a:lnTo>
                  <a:pt x="1117" y="834"/>
                </a:lnTo>
                <a:lnTo>
                  <a:pt x="1113" y="828"/>
                </a:lnTo>
                <a:lnTo>
                  <a:pt x="1113" y="828"/>
                </a:lnTo>
                <a:lnTo>
                  <a:pt x="1111" y="826"/>
                </a:lnTo>
                <a:lnTo>
                  <a:pt x="1111" y="823"/>
                </a:lnTo>
                <a:lnTo>
                  <a:pt x="1111" y="821"/>
                </a:lnTo>
                <a:lnTo>
                  <a:pt x="1109" y="819"/>
                </a:lnTo>
                <a:lnTo>
                  <a:pt x="1109" y="819"/>
                </a:lnTo>
                <a:lnTo>
                  <a:pt x="1109" y="817"/>
                </a:lnTo>
                <a:lnTo>
                  <a:pt x="1111" y="815"/>
                </a:lnTo>
                <a:lnTo>
                  <a:pt x="1115" y="813"/>
                </a:lnTo>
                <a:lnTo>
                  <a:pt x="1121" y="813"/>
                </a:lnTo>
                <a:lnTo>
                  <a:pt x="1121" y="813"/>
                </a:lnTo>
                <a:lnTo>
                  <a:pt x="1127" y="813"/>
                </a:lnTo>
                <a:lnTo>
                  <a:pt x="1131" y="811"/>
                </a:lnTo>
                <a:lnTo>
                  <a:pt x="1131" y="811"/>
                </a:lnTo>
                <a:lnTo>
                  <a:pt x="1133" y="809"/>
                </a:lnTo>
                <a:lnTo>
                  <a:pt x="1136" y="809"/>
                </a:lnTo>
                <a:lnTo>
                  <a:pt x="1138" y="815"/>
                </a:lnTo>
                <a:lnTo>
                  <a:pt x="1138" y="815"/>
                </a:lnTo>
                <a:lnTo>
                  <a:pt x="1140" y="817"/>
                </a:lnTo>
                <a:lnTo>
                  <a:pt x="1144" y="815"/>
                </a:lnTo>
                <a:lnTo>
                  <a:pt x="1156" y="813"/>
                </a:lnTo>
                <a:lnTo>
                  <a:pt x="1156" y="813"/>
                </a:lnTo>
                <a:lnTo>
                  <a:pt x="1160" y="813"/>
                </a:lnTo>
                <a:lnTo>
                  <a:pt x="1164" y="815"/>
                </a:lnTo>
                <a:lnTo>
                  <a:pt x="1168" y="819"/>
                </a:lnTo>
                <a:lnTo>
                  <a:pt x="1168" y="821"/>
                </a:lnTo>
                <a:lnTo>
                  <a:pt x="1168" y="821"/>
                </a:lnTo>
                <a:lnTo>
                  <a:pt x="1170" y="826"/>
                </a:lnTo>
                <a:lnTo>
                  <a:pt x="1172" y="826"/>
                </a:lnTo>
                <a:lnTo>
                  <a:pt x="1174" y="826"/>
                </a:lnTo>
                <a:lnTo>
                  <a:pt x="1178" y="823"/>
                </a:lnTo>
                <a:lnTo>
                  <a:pt x="1178" y="823"/>
                </a:lnTo>
                <a:lnTo>
                  <a:pt x="1185" y="819"/>
                </a:lnTo>
                <a:lnTo>
                  <a:pt x="1189" y="817"/>
                </a:lnTo>
                <a:lnTo>
                  <a:pt x="1193" y="819"/>
                </a:lnTo>
                <a:lnTo>
                  <a:pt x="1193" y="819"/>
                </a:lnTo>
                <a:lnTo>
                  <a:pt x="1205" y="836"/>
                </a:lnTo>
                <a:lnTo>
                  <a:pt x="1205" y="836"/>
                </a:lnTo>
                <a:lnTo>
                  <a:pt x="1207" y="840"/>
                </a:lnTo>
                <a:lnTo>
                  <a:pt x="1207" y="844"/>
                </a:lnTo>
                <a:lnTo>
                  <a:pt x="1205" y="848"/>
                </a:lnTo>
                <a:lnTo>
                  <a:pt x="1207" y="852"/>
                </a:lnTo>
                <a:lnTo>
                  <a:pt x="1207" y="852"/>
                </a:lnTo>
                <a:lnTo>
                  <a:pt x="1207" y="856"/>
                </a:lnTo>
                <a:lnTo>
                  <a:pt x="1207" y="858"/>
                </a:lnTo>
                <a:lnTo>
                  <a:pt x="1209" y="862"/>
                </a:lnTo>
                <a:lnTo>
                  <a:pt x="1211" y="866"/>
                </a:lnTo>
                <a:lnTo>
                  <a:pt x="1211" y="866"/>
                </a:lnTo>
                <a:lnTo>
                  <a:pt x="1215" y="870"/>
                </a:lnTo>
                <a:lnTo>
                  <a:pt x="1215" y="875"/>
                </a:lnTo>
                <a:lnTo>
                  <a:pt x="1215" y="879"/>
                </a:lnTo>
                <a:lnTo>
                  <a:pt x="1217" y="881"/>
                </a:lnTo>
                <a:lnTo>
                  <a:pt x="1217" y="881"/>
                </a:lnTo>
                <a:lnTo>
                  <a:pt x="1221" y="883"/>
                </a:lnTo>
                <a:lnTo>
                  <a:pt x="1223" y="887"/>
                </a:lnTo>
                <a:lnTo>
                  <a:pt x="1227" y="893"/>
                </a:lnTo>
                <a:lnTo>
                  <a:pt x="1227" y="893"/>
                </a:lnTo>
                <a:lnTo>
                  <a:pt x="1229" y="897"/>
                </a:lnTo>
                <a:lnTo>
                  <a:pt x="1234" y="899"/>
                </a:lnTo>
                <a:lnTo>
                  <a:pt x="1236" y="899"/>
                </a:lnTo>
                <a:lnTo>
                  <a:pt x="1238" y="895"/>
                </a:lnTo>
                <a:lnTo>
                  <a:pt x="1238" y="895"/>
                </a:lnTo>
                <a:lnTo>
                  <a:pt x="1242" y="887"/>
                </a:lnTo>
                <a:lnTo>
                  <a:pt x="1244" y="879"/>
                </a:lnTo>
                <a:lnTo>
                  <a:pt x="1244" y="879"/>
                </a:lnTo>
                <a:lnTo>
                  <a:pt x="1242" y="864"/>
                </a:lnTo>
                <a:lnTo>
                  <a:pt x="1240" y="856"/>
                </a:lnTo>
                <a:lnTo>
                  <a:pt x="1236" y="850"/>
                </a:lnTo>
                <a:lnTo>
                  <a:pt x="1236" y="850"/>
                </a:lnTo>
                <a:lnTo>
                  <a:pt x="1236" y="846"/>
                </a:lnTo>
                <a:lnTo>
                  <a:pt x="1236" y="844"/>
                </a:lnTo>
                <a:lnTo>
                  <a:pt x="1234" y="840"/>
                </a:lnTo>
                <a:lnTo>
                  <a:pt x="1232" y="836"/>
                </a:lnTo>
                <a:lnTo>
                  <a:pt x="1232" y="836"/>
                </a:lnTo>
                <a:lnTo>
                  <a:pt x="1229" y="830"/>
                </a:lnTo>
                <a:lnTo>
                  <a:pt x="1227" y="823"/>
                </a:lnTo>
                <a:lnTo>
                  <a:pt x="1225" y="807"/>
                </a:lnTo>
                <a:lnTo>
                  <a:pt x="1225" y="807"/>
                </a:lnTo>
                <a:lnTo>
                  <a:pt x="1227" y="799"/>
                </a:lnTo>
                <a:lnTo>
                  <a:pt x="1232" y="791"/>
                </a:lnTo>
                <a:lnTo>
                  <a:pt x="1242" y="779"/>
                </a:lnTo>
                <a:lnTo>
                  <a:pt x="1242" y="779"/>
                </a:lnTo>
                <a:lnTo>
                  <a:pt x="1246" y="774"/>
                </a:lnTo>
                <a:lnTo>
                  <a:pt x="1248" y="774"/>
                </a:lnTo>
                <a:lnTo>
                  <a:pt x="1252" y="772"/>
                </a:lnTo>
                <a:lnTo>
                  <a:pt x="1254" y="770"/>
                </a:lnTo>
                <a:lnTo>
                  <a:pt x="1254" y="770"/>
                </a:lnTo>
                <a:lnTo>
                  <a:pt x="1256" y="766"/>
                </a:lnTo>
                <a:lnTo>
                  <a:pt x="1258" y="762"/>
                </a:lnTo>
                <a:lnTo>
                  <a:pt x="1262" y="760"/>
                </a:lnTo>
                <a:lnTo>
                  <a:pt x="1264" y="758"/>
                </a:lnTo>
                <a:lnTo>
                  <a:pt x="1264" y="758"/>
                </a:lnTo>
                <a:lnTo>
                  <a:pt x="1270" y="758"/>
                </a:lnTo>
                <a:lnTo>
                  <a:pt x="1272" y="758"/>
                </a:lnTo>
                <a:lnTo>
                  <a:pt x="1274" y="756"/>
                </a:lnTo>
                <a:lnTo>
                  <a:pt x="1274" y="756"/>
                </a:lnTo>
                <a:lnTo>
                  <a:pt x="1274" y="752"/>
                </a:lnTo>
                <a:lnTo>
                  <a:pt x="1278" y="750"/>
                </a:lnTo>
                <a:lnTo>
                  <a:pt x="1283" y="746"/>
                </a:lnTo>
                <a:lnTo>
                  <a:pt x="1289" y="746"/>
                </a:lnTo>
                <a:lnTo>
                  <a:pt x="1289" y="746"/>
                </a:lnTo>
                <a:lnTo>
                  <a:pt x="1293" y="744"/>
                </a:lnTo>
                <a:lnTo>
                  <a:pt x="1293" y="742"/>
                </a:lnTo>
                <a:lnTo>
                  <a:pt x="1291" y="736"/>
                </a:lnTo>
                <a:lnTo>
                  <a:pt x="1291" y="736"/>
                </a:lnTo>
                <a:lnTo>
                  <a:pt x="1289" y="732"/>
                </a:lnTo>
                <a:lnTo>
                  <a:pt x="1291" y="730"/>
                </a:lnTo>
                <a:lnTo>
                  <a:pt x="1293" y="730"/>
                </a:lnTo>
                <a:lnTo>
                  <a:pt x="1293" y="730"/>
                </a:lnTo>
                <a:lnTo>
                  <a:pt x="1293" y="730"/>
                </a:lnTo>
                <a:lnTo>
                  <a:pt x="1297" y="732"/>
                </a:lnTo>
                <a:lnTo>
                  <a:pt x="1303" y="732"/>
                </a:lnTo>
                <a:lnTo>
                  <a:pt x="1303" y="732"/>
                </a:lnTo>
                <a:lnTo>
                  <a:pt x="1309" y="725"/>
                </a:lnTo>
                <a:lnTo>
                  <a:pt x="1309" y="723"/>
                </a:lnTo>
                <a:lnTo>
                  <a:pt x="1307" y="721"/>
                </a:lnTo>
                <a:lnTo>
                  <a:pt x="1307" y="721"/>
                </a:lnTo>
                <a:lnTo>
                  <a:pt x="1303" y="721"/>
                </a:lnTo>
                <a:lnTo>
                  <a:pt x="1301" y="719"/>
                </a:lnTo>
                <a:lnTo>
                  <a:pt x="1301" y="719"/>
                </a:lnTo>
                <a:lnTo>
                  <a:pt x="1303" y="717"/>
                </a:lnTo>
                <a:lnTo>
                  <a:pt x="1303" y="717"/>
                </a:lnTo>
                <a:lnTo>
                  <a:pt x="1303" y="715"/>
                </a:lnTo>
                <a:lnTo>
                  <a:pt x="1303" y="711"/>
                </a:lnTo>
                <a:lnTo>
                  <a:pt x="1301" y="709"/>
                </a:lnTo>
                <a:lnTo>
                  <a:pt x="1297" y="707"/>
                </a:lnTo>
                <a:lnTo>
                  <a:pt x="1297" y="707"/>
                </a:lnTo>
                <a:lnTo>
                  <a:pt x="1295" y="707"/>
                </a:lnTo>
                <a:lnTo>
                  <a:pt x="1293" y="705"/>
                </a:lnTo>
                <a:lnTo>
                  <a:pt x="1297" y="701"/>
                </a:lnTo>
                <a:lnTo>
                  <a:pt x="1297" y="701"/>
                </a:lnTo>
                <a:lnTo>
                  <a:pt x="1297" y="697"/>
                </a:lnTo>
                <a:lnTo>
                  <a:pt x="1295" y="695"/>
                </a:lnTo>
                <a:lnTo>
                  <a:pt x="1287" y="689"/>
                </a:lnTo>
                <a:lnTo>
                  <a:pt x="1287" y="689"/>
                </a:lnTo>
                <a:lnTo>
                  <a:pt x="1287" y="687"/>
                </a:lnTo>
                <a:lnTo>
                  <a:pt x="1289" y="685"/>
                </a:lnTo>
                <a:lnTo>
                  <a:pt x="1293" y="683"/>
                </a:lnTo>
                <a:lnTo>
                  <a:pt x="1293" y="683"/>
                </a:lnTo>
                <a:lnTo>
                  <a:pt x="1295" y="680"/>
                </a:lnTo>
                <a:lnTo>
                  <a:pt x="1295" y="674"/>
                </a:lnTo>
                <a:lnTo>
                  <a:pt x="1295" y="664"/>
                </a:lnTo>
                <a:lnTo>
                  <a:pt x="1295" y="664"/>
                </a:lnTo>
                <a:lnTo>
                  <a:pt x="1297" y="662"/>
                </a:lnTo>
                <a:lnTo>
                  <a:pt x="1299" y="662"/>
                </a:lnTo>
                <a:lnTo>
                  <a:pt x="1301" y="662"/>
                </a:lnTo>
                <a:lnTo>
                  <a:pt x="1301" y="664"/>
                </a:lnTo>
                <a:lnTo>
                  <a:pt x="1301" y="664"/>
                </a:lnTo>
                <a:lnTo>
                  <a:pt x="1297" y="670"/>
                </a:lnTo>
                <a:lnTo>
                  <a:pt x="1297" y="674"/>
                </a:lnTo>
                <a:lnTo>
                  <a:pt x="1299" y="678"/>
                </a:lnTo>
                <a:lnTo>
                  <a:pt x="1299" y="678"/>
                </a:lnTo>
                <a:lnTo>
                  <a:pt x="1303" y="687"/>
                </a:lnTo>
                <a:lnTo>
                  <a:pt x="1303" y="695"/>
                </a:lnTo>
                <a:lnTo>
                  <a:pt x="1303" y="695"/>
                </a:lnTo>
                <a:lnTo>
                  <a:pt x="1303" y="699"/>
                </a:lnTo>
                <a:lnTo>
                  <a:pt x="1303" y="699"/>
                </a:lnTo>
                <a:lnTo>
                  <a:pt x="1309" y="691"/>
                </a:lnTo>
                <a:lnTo>
                  <a:pt x="1309" y="691"/>
                </a:lnTo>
                <a:lnTo>
                  <a:pt x="1313" y="678"/>
                </a:lnTo>
                <a:lnTo>
                  <a:pt x="1313" y="674"/>
                </a:lnTo>
                <a:lnTo>
                  <a:pt x="1311" y="672"/>
                </a:lnTo>
                <a:lnTo>
                  <a:pt x="1311" y="672"/>
                </a:lnTo>
                <a:lnTo>
                  <a:pt x="1309" y="670"/>
                </a:lnTo>
                <a:lnTo>
                  <a:pt x="1309" y="668"/>
                </a:lnTo>
                <a:lnTo>
                  <a:pt x="1309" y="666"/>
                </a:lnTo>
                <a:lnTo>
                  <a:pt x="1311" y="666"/>
                </a:lnTo>
                <a:lnTo>
                  <a:pt x="1311" y="666"/>
                </a:lnTo>
                <a:lnTo>
                  <a:pt x="1313" y="668"/>
                </a:lnTo>
                <a:lnTo>
                  <a:pt x="1315" y="670"/>
                </a:lnTo>
                <a:lnTo>
                  <a:pt x="1319" y="668"/>
                </a:lnTo>
                <a:lnTo>
                  <a:pt x="1321" y="666"/>
                </a:lnTo>
                <a:lnTo>
                  <a:pt x="1321" y="666"/>
                </a:lnTo>
                <a:lnTo>
                  <a:pt x="1330" y="656"/>
                </a:lnTo>
                <a:lnTo>
                  <a:pt x="1330" y="650"/>
                </a:lnTo>
                <a:lnTo>
                  <a:pt x="1330" y="648"/>
                </a:lnTo>
                <a:lnTo>
                  <a:pt x="1330" y="648"/>
                </a:lnTo>
                <a:lnTo>
                  <a:pt x="1327" y="646"/>
                </a:lnTo>
                <a:lnTo>
                  <a:pt x="1330" y="646"/>
                </a:lnTo>
                <a:lnTo>
                  <a:pt x="1338" y="644"/>
                </a:lnTo>
                <a:lnTo>
                  <a:pt x="1338" y="644"/>
                </a:lnTo>
                <a:lnTo>
                  <a:pt x="1350" y="642"/>
                </a:lnTo>
                <a:lnTo>
                  <a:pt x="1358" y="638"/>
                </a:lnTo>
                <a:lnTo>
                  <a:pt x="1358" y="638"/>
                </a:lnTo>
                <a:lnTo>
                  <a:pt x="1358" y="636"/>
                </a:lnTo>
                <a:lnTo>
                  <a:pt x="1356" y="636"/>
                </a:lnTo>
                <a:lnTo>
                  <a:pt x="1348" y="638"/>
                </a:lnTo>
                <a:lnTo>
                  <a:pt x="1340" y="638"/>
                </a:lnTo>
                <a:lnTo>
                  <a:pt x="1338" y="638"/>
                </a:lnTo>
                <a:lnTo>
                  <a:pt x="1336" y="638"/>
                </a:lnTo>
                <a:lnTo>
                  <a:pt x="1336" y="638"/>
                </a:lnTo>
                <a:lnTo>
                  <a:pt x="1338" y="636"/>
                </a:lnTo>
                <a:lnTo>
                  <a:pt x="1344" y="631"/>
                </a:lnTo>
                <a:lnTo>
                  <a:pt x="1358" y="629"/>
                </a:lnTo>
                <a:lnTo>
                  <a:pt x="1358" y="629"/>
                </a:lnTo>
                <a:lnTo>
                  <a:pt x="1362" y="627"/>
                </a:lnTo>
                <a:lnTo>
                  <a:pt x="1364" y="625"/>
                </a:lnTo>
                <a:lnTo>
                  <a:pt x="1364" y="623"/>
                </a:lnTo>
                <a:lnTo>
                  <a:pt x="1366" y="623"/>
                </a:lnTo>
                <a:lnTo>
                  <a:pt x="1366" y="623"/>
                </a:lnTo>
                <a:lnTo>
                  <a:pt x="1368" y="625"/>
                </a:lnTo>
                <a:lnTo>
                  <a:pt x="1370" y="627"/>
                </a:lnTo>
                <a:lnTo>
                  <a:pt x="1379" y="625"/>
                </a:lnTo>
                <a:lnTo>
                  <a:pt x="1379" y="625"/>
                </a:lnTo>
                <a:lnTo>
                  <a:pt x="1379" y="621"/>
                </a:lnTo>
                <a:lnTo>
                  <a:pt x="1379" y="619"/>
                </a:lnTo>
                <a:lnTo>
                  <a:pt x="1376" y="615"/>
                </a:lnTo>
                <a:lnTo>
                  <a:pt x="1374" y="613"/>
                </a:lnTo>
                <a:lnTo>
                  <a:pt x="1374" y="613"/>
                </a:lnTo>
                <a:lnTo>
                  <a:pt x="1372" y="613"/>
                </a:lnTo>
                <a:lnTo>
                  <a:pt x="1374" y="611"/>
                </a:lnTo>
                <a:lnTo>
                  <a:pt x="1374" y="609"/>
                </a:lnTo>
                <a:lnTo>
                  <a:pt x="1376" y="607"/>
                </a:lnTo>
                <a:lnTo>
                  <a:pt x="1376" y="607"/>
                </a:lnTo>
                <a:lnTo>
                  <a:pt x="1376" y="603"/>
                </a:lnTo>
                <a:lnTo>
                  <a:pt x="1376" y="599"/>
                </a:lnTo>
                <a:lnTo>
                  <a:pt x="1381" y="593"/>
                </a:lnTo>
                <a:lnTo>
                  <a:pt x="1385" y="591"/>
                </a:lnTo>
                <a:lnTo>
                  <a:pt x="1385" y="591"/>
                </a:lnTo>
                <a:lnTo>
                  <a:pt x="1389" y="589"/>
                </a:lnTo>
                <a:lnTo>
                  <a:pt x="1389" y="587"/>
                </a:lnTo>
                <a:lnTo>
                  <a:pt x="1391" y="587"/>
                </a:lnTo>
                <a:lnTo>
                  <a:pt x="1393" y="584"/>
                </a:lnTo>
                <a:lnTo>
                  <a:pt x="1393" y="584"/>
                </a:lnTo>
                <a:lnTo>
                  <a:pt x="1397" y="584"/>
                </a:lnTo>
                <a:lnTo>
                  <a:pt x="1399" y="582"/>
                </a:lnTo>
                <a:lnTo>
                  <a:pt x="1403" y="574"/>
                </a:lnTo>
                <a:lnTo>
                  <a:pt x="1403" y="574"/>
                </a:lnTo>
                <a:lnTo>
                  <a:pt x="1405" y="574"/>
                </a:lnTo>
                <a:lnTo>
                  <a:pt x="1407" y="574"/>
                </a:lnTo>
                <a:lnTo>
                  <a:pt x="1411" y="576"/>
                </a:lnTo>
                <a:lnTo>
                  <a:pt x="1415" y="578"/>
                </a:lnTo>
                <a:lnTo>
                  <a:pt x="1417" y="576"/>
                </a:lnTo>
                <a:lnTo>
                  <a:pt x="1421" y="576"/>
                </a:lnTo>
                <a:lnTo>
                  <a:pt x="1421" y="576"/>
                </a:lnTo>
                <a:lnTo>
                  <a:pt x="1432" y="568"/>
                </a:lnTo>
                <a:lnTo>
                  <a:pt x="1432" y="568"/>
                </a:lnTo>
                <a:lnTo>
                  <a:pt x="1423" y="552"/>
                </a:lnTo>
                <a:lnTo>
                  <a:pt x="1419" y="542"/>
                </a:lnTo>
                <a:lnTo>
                  <a:pt x="1419" y="531"/>
                </a:lnTo>
                <a:lnTo>
                  <a:pt x="1419" y="527"/>
                </a:lnTo>
                <a:lnTo>
                  <a:pt x="1419" y="527"/>
                </a:lnTo>
                <a:close/>
              </a:path>
            </a:pathLst>
          </a:custGeom>
          <a:solidFill>
            <a:srgbClr val="FFC72C"/>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2" name="Freeform 130"/>
          <p:cNvSpPr>
            <a:spLocks noEditPoints="1"/>
          </p:cNvSpPr>
          <p:nvPr/>
        </p:nvSpPr>
        <p:spPr bwMode="auto">
          <a:xfrm>
            <a:off x="5460052" y="3302252"/>
            <a:ext cx="396501" cy="285618"/>
          </a:xfrm>
          <a:custGeom>
            <a:avLst/>
            <a:gdLst>
              <a:gd name="T0" fmla="*/ 161 w 177"/>
              <a:gd name="T1" fmla="*/ 22 h 130"/>
              <a:gd name="T2" fmla="*/ 145 w 177"/>
              <a:gd name="T3" fmla="*/ 18 h 130"/>
              <a:gd name="T4" fmla="*/ 138 w 177"/>
              <a:gd name="T5" fmla="*/ 16 h 130"/>
              <a:gd name="T6" fmla="*/ 136 w 177"/>
              <a:gd name="T7" fmla="*/ 18 h 130"/>
              <a:gd name="T8" fmla="*/ 128 w 177"/>
              <a:gd name="T9" fmla="*/ 18 h 130"/>
              <a:gd name="T10" fmla="*/ 106 w 177"/>
              <a:gd name="T11" fmla="*/ 8 h 130"/>
              <a:gd name="T12" fmla="*/ 87 w 177"/>
              <a:gd name="T13" fmla="*/ 4 h 130"/>
              <a:gd name="T14" fmla="*/ 59 w 177"/>
              <a:gd name="T15" fmla="*/ 4 h 130"/>
              <a:gd name="T16" fmla="*/ 28 w 177"/>
              <a:gd name="T17" fmla="*/ 4 h 130"/>
              <a:gd name="T18" fmla="*/ 18 w 177"/>
              <a:gd name="T19" fmla="*/ 0 h 130"/>
              <a:gd name="T20" fmla="*/ 12 w 177"/>
              <a:gd name="T21" fmla="*/ 4 h 130"/>
              <a:gd name="T22" fmla="*/ 6 w 177"/>
              <a:gd name="T23" fmla="*/ 8 h 130"/>
              <a:gd name="T24" fmla="*/ 0 w 177"/>
              <a:gd name="T25" fmla="*/ 14 h 130"/>
              <a:gd name="T26" fmla="*/ 6 w 177"/>
              <a:gd name="T27" fmla="*/ 20 h 130"/>
              <a:gd name="T28" fmla="*/ 6 w 177"/>
              <a:gd name="T29" fmla="*/ 32 h 130"/>
              <a:gd name="T30" fmla="*/ 12 w 177"/>
              <a:gd name="T31" fmla="*/ 28 h 130"/>
              <a:gd name="T32" fmla="*/ 16 w 177"/>
              <a:gd name="T33" fmla="*/ 32 h 130"/>
              <a:gd name="T34" fmla="*/ 22 w 177"/>
              <a:gd name="T35" fmla="*/ 32 h 130"/>
              <a:gd name="T36" fmla="*/ 28 w 177"/>
              <a:gd name="T37" fmla="*/ 32 h 130"/>
              <a:gd name="T38" fmla="*/ 36 w 177"/>
              <a:gd name="T39" fmla="*/ 32 h 130"/>
              <a:gd name="T40" fmla="*/ 38 w 177"/>
              <a:gd name="T41" fmla="*/ 36 h 130"/>
              <a:gd name="T42" fmla="*/ 40 w 177"/>
              <a:gd name="T43" fmla="*/ 40 h 130"/>
              <a:gd name="T44" fmla="*/ 32 w 177"/>
              <a:gd name="T45" fmla="*/ 47 h 130"/>
              <a:gd name="T46" fmla="*/ 34 w 177"/>
              <a:gd name="T47" fmla="*/ 55 h 130"/>
              <a:gd name="T48" fmla="*/ 32 w 177"/>
              <a:gd name="T49" fmla="*/ 61 h 130"/>
              <a:gd name="T50" fmla="*/ 32 w 177"/>
              <a:gd name="T51" fmla="*/ 71 h 130"/>
              <a:gd name="T52" fmla="*/ 26 w 177"/>
              <a:gd name="T53" fmla="*/ 73 h 130"/>
              <a:gd name="T54" fmla="*/ 26 w 177"/>
              <a:gd name="T55" fmla="*/ 77 h 130"/>
              <a:gd name="T56" fmla="*/ 30 w 177"/>
              <a:gd name="T57" fmla="*/ 85 h 130"/>
              <a:gd name="T58" fmla="*/ 26 w 177"/>
              <a:gd name="T59" fmla="*/ 87 h 130"/>
              <a:gd name="T60" fmla="*/ 30 w 177"/>
              <a:gd name="T61" fmla="*/ 98 h 130"/>
              <a:gd name="T62" fmla="*/ 30 w 177"/>
              <a:gd name="T63" fmla="*/ 100 h 130"/>
              <a:gd name="T64" fmla="*/ 24 w 177"/>
              <a:gd name="T65" fmla="*/ 110 h 130"/>
              <a:gd name="T66" fmla="*/ 26 w 177"/>
              <a:gd name="T67" fmla="*/ 114 h 130"/>
              <a:gd name="T68" fmla="*/ 34 w 177"/>
              <a:gd name="T69" fmla="*/ 114 h 130"/>
              <a:gd name="T70" fmla="*/ 47 w 177"/>
              <a:gd name="T71" fmla="*/ 128 h 130"/>
              <a:gd name="T72" fmla="*/ 51 w 177"/>
              <a:gd name="T73" fmla="*/ 130 h 130"/>
              <a:gd name="T74" fmla="*/ 55 w 177"/>
              <a:gd name="T75" fmla="*/ 126 h 130"/>
              <a:gd name="T76" fmla="*/ 63 w 177"/>
              <a:gd name="T77" fmla="*/ 126 h 130"/>
              <a:gd name="T78" fmla="*/ 71 w 177"/>
              <a:gd name="T79" fmla="*/ 122 h 130"/>
              <a:gd name="T80" fmla="*/ 94 w 177"/>
              <a:gd name="T81" fmla="*/ 120 h 130"/>
              <a:gd name="T82" fmla="*/ 104 w 177"/>
              <a:gd name="T83" fmla="*/ 114 h 130"/>
              <a:gd name="T84" fmla="*/ 114 w 177"/>
              <a:gd name="T85" fmla="*/ 108 h 130"/>
              <a:gd name="T86" fmla="*/ 120 w 177"/>
              <a:gd name="T87" fmla="*/ 104 h 130"/>
              <a:gd name="T88" fmla="*/ 122 w 177"/>
              <a:gd name="T89" fmla="*/ 94 h 130"/>
              <a:gd name="T90" fmla="*/ 130 w 177"/>
              <a:gd name="T91" fmla="*/ 85 h 130"/>
              <a:gd name="T92" fmla="*/ 130 w 177"/>
              <a:gd name="T93" fmla="*/ 65 h 130"/>
              <a:gd name="T94" fmla="*/ 138 w 177"/>
              <a:gd name="T95" fmla="*/ 57 h 130"/>
              <a:gd name="T96" fmla="*/ 143 w 177"/>
              <a:gd name="T97" fmla="*/ 51 h 130"/>
              <a:gd name="T98" fmla="*/ 155 w 177"/>
              <a:gd name="T99" fmla="*/ 44 h 130"/>
              <a:gd name="T100" fmla="*/ 163 w 177"/>
              <a:gd name="T101" fmla="*/ 40 h 130"/>
              <a:gd name="T102" fmla="*/ 173 w 177"/>
              <a:gd name="T103" fmla="*/ 32 h 130"/>
              <a:gd name="T104" fmla="*/ 175 w 177"/>
              <a:gd name="T105" fmla="*/ 24 h 130"/>
              <a:gd name="T106" fmla="*/ 177 w 177"/>
              <a:gd name="T107" fmla="*/ 67 h 130"/>
              <a:gd name="T108" fmla="*/ 165 w 177"/>
              <a:gd name="T109" fmla="*/ 71 h 130"/>
              <a:gd name="T110" fmla="*/ 165 w 177"/>
              <a:gd name="T111" fmla="*/ 73 h 130"/>
              <a:gd name="T112" fmla="*/ 177 w 177"/>
              <a:gd name="T113" fmla="*/ 7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7" h="130">
                <a:moveTo>
                  <a:pt x="175" y="24"/>
                </a:moveTo>
                <a:lnTo>
                  <a:pt x="175" y="24"/>
                </a:lnTo>
                <a:lnTo>
                  <a:pt x="161" y="22"/>
                </a:lnTo>
                <a:lnTo>
                  <a:pt x="161" y="22"/>
                </a:lnTo>
                <a:lnTo>
                  <a:pt x="153" y="22"/>
                </a:lnTo>
                <a:lnTo>
                  <a:pt x="145" y="18"/>
                </a:lnTo>
                <a:lnTo>
                  <a:pt x="145" y="18"/>
                </a:lnTo>
                <a:lnTo>
                  <a:pt x="141" y="16"/>
                </a:lnTo>
                <a:lnTo>
                  <a:pt x="138" y="16"/>
                </a:lnTo>
                <a:lnTo>
                  <a:pt x="138" y="18"/>
                </a:lnTo>
                <a:lnTo>
                  <a:pt x="138" y="18"/>
                </a:lnTo>
                <a:lnTo>
                  <a:pt x="136" y="18"/>
                </a:lnTo>
                <a:lnTo>
                  <a:pt x="134" y="20"/>
                </a:lnTo>
                <a:lnTo>
                  <a:pt x="128" y="18"/>
                </a:lnTo>
                <a:lnTo>
                  <a:pt x="128" y="18"/>
                </a:lnTo>
                <a:lnTo>
                  <a:pt x="114" y="12"/>
                </a:lnTo>
                <a:lnTo>
                  <a:pt x="114" y="12"/>
                </a:lnTo>
                <a:lnTo>
                  <a:pt x="106" y="8"/>
                </a:lnTo>
                <a:lnTo>
                  <a:pt x="106" y="8"/>
                </a:lnTo>
                <a:lnTo>
                  <a:pt x="96" y="6"/>
                </a:lnTo>
                <a:lnTo>
                  <a:pt x="87" y="4"/>
                </a:lnTo>
                <a:lnTo>
                  <a:pt x="81" y="4"/>
                </a:lnTo>
                <a:lnTo>
                  <a:pt x="81" y="4"/>
                </a:lnTo>
                <a:lnTo>
                  <a:pt x="59" y="4"/>
                </a:lnTo>
                <a:lnTo>
                  <a:pt x="34" y="4"/>
                </a:lnTo>
                <a:lnTo>
                  <a:pt x="34" y="4"/>
                </a:lnTo>
                <a:lnTo>
                  <a:pt x="28" y="4"/>
                </a:lnTo>
                <a:lnTo>
                  <a:pt x="24" y="2"/>
                </a:lnTo>
                <a:lnTo>
                  <a:pt x="22" y="0"/>
                </a:lnTo>
                <a:lnTo>
                  <a:pt x="18" y="0"/>
                </a:lnTo>
                <a:lnTo>
                  <a:pt x="18" y="0"/>
                </a:lnTo>
                <a:lnTo>
                  <a:pt x="14" y="2"/>
                </a:lnTo>
                <a:lnTo>
                  <a:pt x="12" y="4"/>
                </a:lnTo>
                <a:lnTo>
                  <a:pt x="10" y="6"/>
                </a:lnTo>
                <a:lnTo>
                  <a:pt x="6" y="8"/>
                </a:lnTo>
                <a:lnTo>
                  <a:pt x="6" y="8"/>
                </a:lnTo>
                <a:lnTo>
                  <a:pt x="2" y="8"/>
                </a:lnTo>
                <a:lnTo>
                  <a:pt x="0" y="10"/>
                </a:lnTo>
                <a:lnTo>
                  <a:pt x="0" y="14"/>
                </a:lnTo>
                <a:lnTo>
                  <a:pt x="4" y="18"/>
                </a:lnTo>
                <a:lnTo>
                  <a:pt x="4" y="18"/>
                </a:lnTo>
                <a:lnTo>
                  <a:pt x="6" y="20"/>
                </a:lnTo>
                <a:lnTo>
                  <a:pt x="6" y="24"/>
                </a:lnTo>
                <a:lnTo>
                  <a:pt x="6" y="32"/>
                </a:lnTo>
                <a:lnTo>
                  <a:pt x="6" y="32"/>
                </a:lnTo>
                <a:lnTo>
                  <a:pt x="10" y="30"/>
                </a:lnTo>
                <a:lnTo>
                  <a:pt x="10" y="30"/>
                </a:lnTo>
                <a:lnTo>
                  <a:pt x="12" y="28"/>
                </a:lnTo>
                <a:lnTo>
                  <a:pt x="14" y="30"/>
                </a:lnTo>
                <a:lnTo>
                  <a:pt x="14" y="30"/>
                </a:lnTo>
                <a:lnTo>
                  <a:pt x="16" y="32"/>
                </a:lnTo>
                <a:lnTo>
                  <a:pt x="18" y="32"/>
                </a:lnTo>
                <a:lnTo>
                  <a:pt x="22" y="32"/>
                </a:lnTo>
                <a:lnTo>
                  <a:pt x="22" y="32"/>
                </a:lnTo>
                <a:lnTo>
                  <a:pt x="26" y="34"/>
                </a:lnTo>
                <a:lnTo>
                  <a:pt x="28" y="32"/>
                </a:lnTo>
                <a:lnTo>
                  <a:pt x="28" y="32"/>
                </a:lnTo>
                <a:lnTo>
                  <a:pt x="32" y="32"/>
                </a:lnTo>
                <a:lnTo>
                  <a:pt x="34" y="30"/>
                </a:lnTo>
                <a:lnTo>
                  <a:pt x="36" y="32"/>
                </a:lnTo>
                <a:lnTo>
                  <a:pt x="36" y="34"/>
                </a:lnTo>
                <a:lnTo>
                  <a:pt x="36" y="34"/>
                </a:lnTo>
                <a:lnTo>
                  <a:pt x="38" y="36"/>
                </a:lnTo>
                <a:lnTo>
                  <a:pt x="40" y="36"/>
                </a:lnTo>
                <a:lnTo>
                  <a:pt x="42" y="38"/>
                </a:lnTo>
                <a:lnTo>
                  <a:pt x="40" y="40"/>
                </a:lnTo>
                <a:lnTo>
                  <a:pt x="40" y="40"/>
                </a:lnTo>
                <a:lnTo>
                  <a:pt x="34" y="44"/>
                </a:lnTo>
                <a:lnTo>
                  <a:pt x="32" y="47"/>
                </a:lnTo>
                <a:lnTo>
                  <a:pt x="32" y="49"/>
                </a:lnTo>
                <a:lnTo>
                  <a:pt x="32" y="49"/>
                </a:lnTo>
                <a:lnTo>
                  <a:pt x="34" y="55"/>
                </a:lnTo>
                <a:lnTo>
                  <a:pt x="34" y="59"/>
                </a:lnTo>
                <a:lnTo>
                  <a:pt x="32" y="61"/>
                </a:lnTo>
                <a:lnTo>
                  <a:pt x="32" y="61"/>
                </a:lnTo>
                <a:lnTo>
                  <a:pt x="30" y="65"/>
                </a:lnTo>
                <a:lnTo>
                  <a:pt x="30" y="67"/>
                </a:lnTo>
                <a:lnTo>
                  <a:pt x="32" y="71"/>
                </a:lnTo>
                <a:lnTo>
                  <a:pt x="30" y="71"/>
                </a:lnTo>
                <a:lnTo>
                  <a:pt x="30" y="71"/>
                </a:lnTo>
                <a:lnTo>
                  <a:pt x="26" y="73"/>
                </a:lnTo>
                <a:lnTo>
                  <a:pt x="24" y="75"/>
                </a:lnTo>
                <a:lnTo>
                  <a:pt x="26" y="77"/>
                </a:lnTo>
                <a:lnTo>
                  <a:pt x="26" y="77"/>
                </a:lnTo>
                <a:lnTo>
                  <a:pt x="30" y="83"/>
                </a:lnTo>
                <a:lnTo>
                  <a:pt x="32" y="85"/>
                </a:lnTo>
                <a:lnTo>
                  <a:pt x="30" y="85"/>
                </a:lnTo>
                <a:lnTo>
                  <a:pt x="30" y="85"/>
                </a:lnTo>
                <a:lnTo>
                  <a:pt x="28" y="85"/>
                </a:lnTo>
                <a:lnTo>
                  <a:pt x="26" y="87"/>
                </a:lnTo>
                <a:lnTo>
                  <a:pt x="26" y="94"/>
                </a:lnTo>
                <a:lnTo>
                  <a:pt x="26" y="94"/>
                </a:lnTo>
                <a:lnTo>
                  <a:pt x="30" y="98"/>
                </a:lnTo>
                <a:lnTo>
                  <a:pt x="32" y="100"/>
                </a:lnTo>
                <a:lnTo>
                  <a:pt x="30" y="100"/>
                </a:lnTo>
                <a:lnTo>
                  <a:pt x="30" y="100"/>
                </a:lnTo>
                <a:lnTo>
                  <a:pt x="26" y="102"/>
                </a:lnTo>
                <a:lnTo>
                  <a:pt x="24" y="104"/>
                </a:lnTo>
                <a:lnTo>
                  <a:pt x="24" y="110"/>
                </a:lnTo>
                <a:lnTo>
                  <a:pt x="24" y="110"/>
                </a:lnTo>
                <a:lnTo>
                  <a:pt x="26" y="114"/>
                </a:lnTo>
                <a:lnTo>
                  <a:pt x="26" y="114"/>
                </a:lnTo>
                <a:lnTo>
                  <a:pt x="30" y="114"/>
                </a:lnTo>
                <a:lnTo>
                  <a:pt x="34" y="114"/>
                </a:lnTo>
                <a:lnTo>
                  <a:pt x="34" y="114"/>
                </a:lnTo>
                <a:lnTo>
                  <a:pt x="38" y="118"/>
                </a:lnTo>
                <a:lnTo>
                  <a:pt x="42" y="124"/>
                </a:lnTo>
                <a:lnTo>
                  <a:pt x="47" y="128"/>
                </a:lnTo>
                <a:lnTo>
                  <a:pt x="49" y="130"/>
                </a:lnTo>
                <a:lnTo>
                  <a:pt x="51" y="130"/>
                </a:lnTo>
                <a:lnTo>
                  <a:pt x="51" y="130"/>
                </a:lnTo>
                <a:lnTo>
                  <a:pt x="53" y="130"/>
                </a:lnTo>
                <a:lnTo>
                  <a:pt x="53" y="128"/>
                </a:lnTo>
                <a:lnTo>
                  <a:pt x="55" y="126"/>
                </a:lnTo>
                <a:lnTo>
                  <a:pt x="55" y="126"/>
                </a:lnTo>
                <a:lnTo>
                  <a:pt x="57" y="126"/>
                </a:lnTo>
                <a:lnTo>
                  <a:pt x="63" y="126"/>
                </a:lnTo>
                <a:lnTo>
                  <a:pt x="63" y="126"/>
                </a:lnTo>
                <a:lnTo>
                  <a:pt x="67" y="124"/>
                </a:lnTo>
                <a:lnTo>
                  <a:pt x="71" y="122"/>
                </a:lnTo>
                <a:lnTo>
                  <a:pt x="75" y="120"/>
                </a:lnTo>
                <a:lnTo>
                  <a:pt x="75" y="120"/>
                </a:lnTo>
                <a:lnTo>
                  <a:pt x="94" y="120"/>
                </a:lnTo>
                <a:lnTo>
                  <a:pt x="94" y="120"/>
                </a:lnTo>
                <a:lnTo>
                  <a:pt x="100" y="118"/>
                </a:lnTo>
                <a:lnTo>
                  <a:pt x="104" y="114"/>
                </a:lnTo>
                <a:lnTo>
                  <a:pt x="104" y="114"/>
                </a:lnTo>
                <a:lnTo>
                  <a:pt x="108" y="110"/>
                </a:lnTo>
                <a:lnTo>
                  <a:pt x="114" y="108"/>
                </a:lnTo>
                <a:lnTo>
                  <a:pt x="114" y="108"/>
                </a:lnTo>
                <a:lnTo>
                  <a:pt x="118" y="106"/>
                </a:lnTo>
                <a:lnTo>
                  <a:pt x="120" y="104"/>
                </a:lnTo>
                <a:lnTo>
                  <a:pt x="120" y="98"/>
                </a:lnTo>
                <a:lnTo>
                  <a:pt x="120" y="98"/>
                </a:lnTo>
                <a:lnTo>
                  <a:pt x="122" y="94"/>
                </a:lnTo>
                <a:lnTo>
                  <a:pt x="124" y="91"/>
                </a:lnTo>
                <a:lnTo>
                  <a:pt x="130" y="85"/>
                </a:lnTo>
                <a:lnTo>
                  <a:pt x="130" y="85"/>
                </a:lnTo>
                <a:lnTo>
                  <a:pt x="128" y="77"/>
                </a:lnTo>
                <a:lnTo>
                  <a:pt x="128" y="71"/>
                </a:lnTo>
                <a:lnTo>
                  <a:pt x="130" y="65"/>
                </a:lnTo>
                <a:lnTo>
                  <a:pt x="130" y="65"/>
                </a:lnTo>
                <a:lnTo>
                  <a:pt x="134" y="59"/>
                </a:lnTo>
                <a:lnTo>
                  <a:pt x="138" y="57"/>
                </a:lnTo>
                <a:lnTo>
                  <a:pt x="141" y="53"/>
                </a:lnTo>
                <a:lnTo>
                  <a:pt x="143" y="51"/>
                </a:lnTo>
                <a:lnTo>
                  <a:pt x="143" y="51"/>
                </a:lnTo>
                <a:lnTo>
                  <a:pt x="143" y="49"/>
                </a:lnTo>
                <a:lnTo>
                  <a:pt x="147" y="47"/>
                </a:lnTo>
                <a:lnTo>
                  <a:pt x="155" y="44"/>
                </a:lnTo>
                <a:lnTo>
                  <a:pt x="155" y="44"/>
                </a:lnTo>
                <a:lnTo>
                  <a:pt x="159" y="42"/>
                </a:lnTo>
                <a:lnTo>
                  <a:pt x="163" y="40"/>
                </a:lnTo>
                <a:lnTo>
                  <a:pt x="171" y="34"/>
                </a:lnTo>
                <a:lnTo>
                  <a:pt x="171" y="34"/>
                </a:lnTo>
                <a:lnTo>
                  <a:pt x="173" y="32"/>
                </a:lnTo>
                <a:lnTo>
                  <a:pt x="175" y="30"/>
                </a:lnTo>
                <a:lnTo>
                  <a:pt x="175" y="24"/>
                </a:lnTo>
                <a:lnTo>
                  <a:pt x="175" y="24"/>
                </a:lnTo>
                <a:close/>
                <a:moveTo>
                  <a:pt x="177" y="69"/>
                </a:moveTo>
                <a:lnTo>
                  <a:pt x="177" y="69"/>
                </a:lnTo>
                <a:lnTo>
                  <a:pt x="177" y="67"/>
                </a:lnTo>
                <a:lnTo>
                  <a:pt x="175" y="67"/>
                </a:lnTo>
                <a:lnTo>
                  <a:pt x="169" y="69"/>
                </a:lnTo>
                <a:lnTo>
                  <a:pt x="165" y="71"/>
                </a:lnTo>
                <a:lnTo>
                  <a:pt x="165" y="73"/>
                </a:lnTo>
                <a:lnTo>
                  <a:pt x="165" y="73"/>
                </a:lnTo>
                <a:lnTo>
                  <a:pt x="165" y="73"/>
                </a:lnTo>
                <a:lnTo>
                  <a:pt x="169" y="77"/>
                </a:lnTo>
                <a:lnTo>
                  <a:pt x="173" y="77"/>
                </a:lnTo>
                <a:lnTo>
                  <a:pt x="177" y="73"/>
                </a:lnTo>
                <a:lnTo>
                  <a:pt x="177" y="69"/>
                </a:lnTo>
                <a:lnTo>
                  <a:pt x="177" y="6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3" name="Freeform 131"/>
          <p:cNvSpPr>
            <a:spLocks noEditPoints="1"/>
          </p:cNvSpPr>
          <p:nvPr/>
        </p:nvSpPr>
        <p:spPr bwMode="auto">
          <a:xfrm>
            <a:off x="6378499" y="3376950"/>
            <a:ext cx="197131" cy="252660"/>
          </a:xfrm>
          <a:custGeom>
            <a:avLst/>
            <a:gdLst>
              <a:gd name="T0" fmla="*/ 82 w 88"/>
              <a:gd name="T1" fmla="*/ 0 h 115"/>
              <a:gd name="T2" fmla="*/ 82 w 88"/>
              <a:gd name="T3" fmla="*/ 2 h 115"/>
              <a:gd name="T4" fmla="*/ 76 w 88"/>
              <a:gd name="T5" fmla="*/ 6 h 115"/>
              <a:gd name="T6" fmla="*/ 61 w 88"/>
              <a:gd name="T7" fmla="*/ 4 h 115"/>
              <a:gd name="T8" fmla="*/ 41 w 88"/>
              <a:gd name="T9" fmla="*/ 4 h 115"/>
              <a:gd name="T10" fmla="*/ 41 w 88"/>
              <a:gd name="T11" fmla="*/ 4 h 115"/>
              <a:gd name="T12" fmla="*/ 29 w 88"/>
              <a:gd name="T13" fmla="*/ 10 h 115"/>
              <a:gd name="T14" fmla="*/ 23 w 88"/>
              <a:gd name="T15" fmla="*/ 15 h 115"/>
              <a:gd name="T16" fmla="*/ 12 w 88"/>
              <a:gd name="T17" fmla="*/ 17 h 115"/>
              <a:gd name="T18" fmla="*/ 6 w 88"/>
              <a:gd name="T19" fmla="*/ 25 h 115"/>
              <a:gd name="T20" fmla="*/ 4 w 88"/>
              <a:gd name="T21" fmla="*/ 31 h 115"/>
              <a:gd name="T22" fmla="*/ 0 w 88"/>
              <a:gd name="T23" fmla="*/ 37 h 115"/>
              <a:gd name="T24" fmla="*/ 0 w 88"/>
              <a:gd name="T25" fmla="*/ 39 h 115"/>
              <a:gd name="T26" fmla="*/ 8 w 88"/>
              <a:gd name="T27" fmla="*/ 47 h 115"/>
              <a:gd name="T28" fmla="*/ 8 w 88"/>
              <a:gd name="T29" fmla="*/ 53 h 115"/>
              <a:gd name="T30" fmla="*/ 18 w 88"/>
              <a:gd name="T31" fmla="*/ 53 h 115"/>
              <a:gd name="T32" fmla="*/ 25 w 88"/>
              <a:gd name="T33" fmla="*/ 53 h 115"/>
              <a:gd name="T34" fmla="*/ 31 w 88"/>
              <a:gd name="T35" fmla="*/ 60 h 115"/>
              <a:gd name="T36" fmla="*/ 21 w 88"/>
              <a:gd name="T37" fmla="*/ 57 h 115"/>
              <a:gd name="T38" fmla="*/ 14 w 88"/>
              <a:gd name="T39" fmla="*/ 64 h 115"/>
              <a:gd name="T40" fmla="*/ 18 w 88"/>
              <a:gd name="T41" fmla="*/ 72 h 115"/>
              <a:gd name="T42" fmla="*/ 21 w 88"/>
              <a:gd name="T43" fmla="*/ 78 h 115"/>
              <a:gd name="T44" fmla="*/ 25 w 88"/>
              <a:gd name="T45" fmla="*/ 82 h 115"/>
              <a:gd name="T46" fmla="*/ 37 w 88"/>
              <a:gd name="T47" fmla="*/ 88 h 115"/>
              <a:gd name="T48" fmla="*/ 39 w 88"/>
              <a:gd name="T49" fmla="*/ 86 h 115"/>
              <a:gd name="T50" fmla="*/ 37 w 88"/>
              <a:gd name="T51" fmla="*/ 74 h 115"/>
              <a:gd name="T52" fmla="*/ 43 w 88"/>
              <a:gd name="T53" fmla="*/ 74 h 115"/>
              <a:gd name="T54" fmla="*/ 47 w 88"/>
              <a:gd name="T55" fmla="*/ 72 h 115"/>
              <a:gd name="T56" fmla="*/ 39 w 88"/>
              <a:gd name="T57" fmla="*/ 68 h 115"/>
              <a:gd name="T58" fmla="*/ 41 w 88"/>
              <a:gd name="T59" fmla="*/ 64 h 115"/>
              <a:gd name="T60" fmla="*/ 47 w 88"/>
              <a:gd name="T61" fmla="*/ 66 h 115"/>
              <a:gd name="T62" fmla="*/ 55 w 88"/>
              <a:gd name="T63" fmla="*/ 64 h 115"/>
              <a:gd name="T64" fmla="*/ 55 w 88"/>
              <a:gd name="T65" fmla="*/ 55 h 115"/>
              <a:gd name="T66" fmla="*/ 45 w 88"/>
              <a:gd name="T67" fmla="*/ 51 h 115"/>
              <a:gd name="T68" fmla="*/ 39 w 88"/>
              <a:gd name="T69" fmla="*/ 53 h 115"/>
              <a:gd name="T70" fmla="*/ 39 w 88"/>
              <a:gd name="T71" fmla="*/ 47 h 115"/>
              <a:gd name="T72" fmla="*/ 43 w 88"/>
              <a:gd name="T73" fmla="*/ 45 h 115"/>
              <a:gd name="T74" fmla="*/ 31 w 88"/>
              <a:gd name="T75" fmla="*/ 29 h 115"/>
              <a:gd name="T76" fmla="*/ 33 w 88"/>
              <a:gd name="T77" fmla="*/ 23 h 115"/>
              <a:gd name="T78" fmla="*/ 39 w 88"/>
              <a:gd name="T79" fmla="*/ 25 h 115"/>
              <a:gd name="T80" fmla="*/ 49 w 88"/>
              <a:gd name="T81" fmla="*/ 27 h 115"/>
              <a:gd name="T82" fmla="*/ 51 w 88"/>
              <a:gd name="T83" fmla="*/ 21 h 115"/>
              <a:gd name="T84" fmla="*/ 53 w 88"/>
              <a:gd name="T85" fmla="*/ 15 h 115"/>
              <a:gd name="T86" fmla="*/ 61 w 88"/>
              <a:gd name="T87" fmla="*/ 19 h 115"/>
              <a:gd name="T88" fmla="*/ 65 w 88"/>
              <a:gd name="T89" fmla="*/ 17 h 115"/>
              <a:gd name="T90" fmla="*/ 72 w 88"/>
              <a:gd name="T91" fmla="*/ 13 h 115"/>
              <a:gd name="T92" fmla="*/ 82 w 88"/>
              <a:gd name="T93" fmla="*/ 17 h 115"/>
              <a:gd name="T94" fmla="*/ 84 w 88"/>
              <a:gd name="T95" fmla="*/ 13 h 115"/>
              <a:gd name="T96" fmla="*/ 88 w 88"/>
              <a:gd name="T97" fmla="*/ 6 h 115"/>
              <a:gd name="T98" fmla="*/ 88 w 88"/>
              <a:gd name="T99" fmla="*/ 0 h 115"/>
              <a:gd name="T100" fmla="*/ 72 w 88"/>
              <a:gd name="T101" fmla="*/ 107 h 115"/>
              <a:gd name="T102" fmla="*/ 53 w 88"/>
              <a:gd name="T103" fmla="*/ 104 h 115"/>
              <a:gd name="T104" fmla="*/ 47 w 88"/>
              <a:gd name="T105" fmla="*/ 104 h 115"/>
              <a:gd name="T106" fmla="*/ 45 w 88"/>
              <a:gd name="T107" fmla="*/ 109 h 115"/>
              <a:gd name="T108" fmla="*/ 65 w 88"/>
              <a:gd name="T109" fmla="*/ 115 h 115"/>
              <a:gd name="T110" fmla="*/ 84 w 88"/>
              <a:gd name="T111" fmla="*/ 109 h 115"/>
              <a:gd name="T112" fmla="*/ 82 w 88"/>
              <a:gd name="T113" fmla="*/ 109 h 115"/>
              <a:gd name="T114" fmla="*/ 76 w 88"/>
              <a:gd name="T115" fmla="*/ 10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 h="115">
                <a:moveTo>
                  <a:pt x="88" y="0"/>
                </a:moveTo>
                <a:lnTo>
                  <a:pt x="88" y="0"/>
                </a:lnTo>
                <a:lnTo>
                  <a:pt x="82" y="0"/>
                </a:lnTo>
                <a:lnTo>
                  <a:pt x="82" y="2"/>
                </a:lnTo>
                <a:lnTo>
                  <a:pt x="82" y="2"/>
                </a:lnTo>
                <a:lnTo>
                  <a:pt x="82" y="2"/>
                </a:lnTo>
                <a:lnTo>
                  <a:pt x="82" y="4"/>
                </a:lnTo>
                <a:lnTo>
                  <a:pt x="80" y="6"/>
                </a:lnTo>
                <a:lnTo>
                  <a:pt x="76" y="6"/>
                </a:lnTo>
                <a:lnTo>
                  <a:pt x="76" y="6"/>
                </a:lnTo>
                <a:lnTo>
                  <a:pt x="70" y="6"/>
                </a:lnTo>
                <a:lnTo>
                  <a:pt x="61" y="4"/>
                </a:lnTo>
                <a:lnTo>
                  <a:pt x="61" y="4"/>
                </a:lnTo>
                <a:lnTo>
                  <a:pt x="51" y="4"/>
                </a:lnTo>
                <a:lnTo>
                  <a:pt x="41" y="4"/>
                </a:lnTo>
                <a:lnTo>
                  <a:pt x="41" y="4"/>
                </a:lnTo>
                <a:lnTo>
                  <a:pt x="41" y="4"/>
                </a:lnTo>
                <a:lnTo>
                  <a:pt x="41" y="4"/>
                </a:lnTo>
                <a:lnTo>
                  <a:pt x="35" y="8"/>
                </a:lnTo>
                <a:lnTo>
                  <a:pt x="29" y="10"/>
                </a:lnTo>
                <a:lnTo>
                  <a:pt x="29" y="10"/>
                </a:lnTo>
                <a:lnTo>
                  <a:pt x="27" y="10"/>
                </a:lnTo>
                <a:lnTo>
                  <a:pt x="25" y="13"/>
                </a:lnTo>
                <a:lnTo>
                  <a:pt x="23" y="15"/>
                </a:lnTo>
                <a:lnTo>
                  <a:pt x="23" y="15"/>
                </a:lnTo>
                <a:lnTo>
                  <a:pt x="16" y="15"/>
                </a:lnTo>
                <a:lnTo>
                  <a:pt x="12" y="17"/>
                </a:lnTo>
                <a:lnTo>
                  <a:pt x="12" y="17"/>
                </a:lnTo>
                <a:lnTo>
                  <a:pt x="6" y="25"/>
                </a:lnTo>
                <a:lnTo>
                  <a:pt x="6" y="25"/>
                </a:lnTo>
                <a:lnTo>
                  <a:pt x="6" y="29"/>
                </a:lnTo>
                <a:lnTo>
                  <a:pt x="4" y="29"/>
                </a:lnTo>
                <a:lnTo>
                  <a:pt x="4" y="31"/>
                </a:lnTo>
                <a:lnTo>
                  <a:pt x="4" y="31"/>
                </a:lnTo>
                <a:lnTo>
                  <a:pt x="2" y="33"/>
                </a:lnTo>
                <a:lnTo>
                  <a:pt x="0" y="37"/>
                </a:lnTo>
                <a:lnTo>
                  <a:pt x="0" y="37"/>
                </a:lnTo>
                <a:lnTo>
                  <a:pt x="0" y="39"/>
                </a:lnTo>
                <a:lnTo>
                  <a:pt x="0" y="39"/>
                </a:lnTo>
                <a:lnTo>
                  <a:pt x="4" y="39"/>
                </a:lnTo>
                <a:lnTo>
                  <a:pt x="6" y="43"/>
                </a:lnTo>
                <a:lnTo>
                  <a:pt x="8" y="47"/>
                </a:lnTo>
                <a:lnTo>
                  <a:pt x="8" y="51"/>
                </a:lnTo>
                <a:lnTo>
                  <a:pt x="8" y="51"/>
                </a:lnTo>
                <a:lnTo>
                  <a:pt x="8" y="53"/>
                </a:lnTo>
                <a:lnTo>
                  <a:pt x="10" y="55"/>
                </a:lnTo>
                <a:lnTo>
                  <a:pt x="14" y="55"/>
                </a:lnTo>
                <a:lnTo>
                  <a:pt x="18" y="53"/>
                </a:lnTo>
                <a:lnTo>
                  <a:pt x="18" y="53"/>
                </a:lnTo>
                <a:lnTo>
                  <a:pt x="21" y="53"/>
                </a:lnTo>
                <a:lnTo>
                  <a:pt x="25" y="53"/>
                </a:lnTo>
                <a:lnTo>
                  <a:pt x="29" y="55"/>
                </a:lnTo>
                <a:lnTo>
                  <a:pt x="31" y="60"/>
                </a:lnTo>
                <a:lnTo>
                  <a:pt x="31" y="60"/>
                </a:lnTo>
                <a:lnTo>
                  <a:pt x="29" y="60"/>
                </a:lnTo>
                <a:lnTo>
                  <a:pt x="25" y="60"/>
                </a:lnTo>
                <a:lnTo>
                  <a:pt x="21" y="57"/>
                </a:lnTo>
                <a:lnTo>
                  <a:pt x="14" y="60"/>
                </a:lnTo>
                <a:lnTo>
                  <a:pt x="14" y="60"/>
                </a:lnTo>
                <a:lnTo>
                  <a:pt x="14" y="64"/>
                </a:lnTo>
                <a:lnTo>
                  <a:pt x="14" y="66"/>
                </a:lnTo>
                <a:lnTo>
                  <a:pt x="18" y="70"/>
                </a:lnTo>
                <a:lnTo>
                  <a:pt x="18" y="72"/>
                </a:lnTo>
                <a:lnTo>
                  <a:pt x="18" y="72"/>
                </a:lnTo>
                <a:lnTo>
                  <a:pt x="18" y="76"/>
                </a:lnTo>
                <a:lnTo>
                  <a:pt x="21" y="78"/>
                </a:lnTo>
                <a:lnTo>
                  <a:pt x="23" y="82"/>
                </a:lnTo>
                <a:lnTo>
                  <a:pt x="25" y="82"/>
                </a:lnTo>
                <a:lnTo>
                  <a:pt x="25" y="82"/>
                </a:lnTo>
                <a:lnTo>
                  <a:pt x="29" y="84"/>
                </a:lnTo>
                <a:lnTo>
                  <a:pt x="33" y="86"/>
                </a:lnTo>
                <a:lnTo>
                  <a:pt x="37" y="88"/>
                </a:lnTo>
                <a:lnTo>
                  <a:pt x="39" y="88"/>
                </a:lnTo>
                <a:lnTo>
                  <a:pt x="39" y="88"/>
                </a:lnTo>
                <a:lnTo>
                  <a:pt x="39" y="86"/>
                </a:lnTo>
                <a:lnTo>
                  <a:pt x="39" y="82"/>
                </a:lnTo>
                <a:lnTo>
                  <a:pt x="37" y="74"/>
                </a:lnTo>
                <a:lnTo>
                  <a:pt x="37" y="74"/>
                </a:lnTo>
                <a:lnTo>
                  <a:pt x="37" y="74"/>
                </a:lnTo>
                <a:lnTo>
                  <a:pt x="41" y="74"/>
                </a:lnTo>
                <a:lnTo>
                  <a:pt x="43" y="74"/>
                </a:lnTo>
                <a:lnTo>
                  <a:pt x="45" y="74"/>
                </a:lnTo>
                <a:lnTo>
                  <a:pt x="45" y="74"/>
                </a:lnTo>
                <a:lnTo>
                  <a:pt x="47" y="72"/>
                </a:lnTo>
                <a:lnTo>
                  <a:pt x="45" y="70"/>
                </a:lnTo>
                <a:lnTo>
                  <a:pt x="39" y="68"/>
                </a:lnTo>
                <a:lnTo>
                  <a:pt x="39" y="68"/>
                </a:lnTo>
                <a:lnTo>
                  <a:pt x="37" y="68"/>
                </a:lnTo>
                <a:lnTo>
                  <a:pt x="39" y="66"/>
                </a:lnTo>
                <a:lnTo>
                  <a:pt x="41" y="64"/>
                </a:lnTo>
                <a:lnTo>
                  <a:pt x="45" y="66"/>
                </a:lnTo>
                <a:lnTo>
                  <a:pt x="45" y="66"/>
                </a:lnTo>
                <a:lnTo>
                  <a:pt x="47" y="66"/>
                </a:lnTo>
                <a:lnTo>
                  <a:pt x="51" y="66"/>
                </a:lnTo>
                <a:lnTo>
                  <a:pt x="55" y="64"/>
                </a:lnTo>
                <a:lnTo>
                  <a:pt x="55" y="64"/>
                </a:lnTo>
                <a:lnTo>
                  <a:pt x="55" y="62"/>
                </a:lnTo>
                <a:lnTo>
                  <a:pt x="55" y="57"/>
                </a:lnTo>
                <a:lnTo>
                  <a:pt x="55" y="55"/>
                </a:lnTo>
                <a:lnTo>
                  <a:pt x="49" y="51"/>
                </a:lnTo>
                <a:lnTo>
                  <a:pt x="49" y="51"/>
                </a:lnTo>
                <a:lnTo>
                  <a:pt x="45" y="51"/>
                </a:lnTo>
                <a:lnTo>
                  <a:pt x="43" y="53"/>
                </a:lnTo>
                <a:lnTo>
                  <a:pt x="41" y="53"/>
                </a:lnTo>
                <a:lnTo>
                  <a:pt x="39" y="53"/>
                </a:lnTo>
                <a:lnTo>
                  <a:pt x="39" y="53"/>
                </a:lnTo>
                <a:lnTo>
                  <a:pt x="37" y="49"/>
                </a:lnTo>
                <a:lnTo>
                  <a:pt x="39" y="47"/>
                </a:lnTo>
                <a:lnTo>
                  <a:pt x="41" y="47"/>
                </a:lnTo>
                <a:lnTo>
                  <a:pt x="43" y="45"/>
                </a:lnTo>
                <a:lnTo>
                  <a:pt x="43" y="45"/>
                </a:lnTo>
                <a:lnTo>
                  <a:pt x="41" y="41"/>
                </a:lnTo>
                <a:lnTo>
                  <a:pt x="39" y="37"/>
                </a:lnTo>
                <a:lnTo>
                  <a:pt x="31" y="29"/>
                </a:lnTo>
                <a:lnTo>
                  <a:pt x="31" y="29"/>
                </a:lnTo>
                <a:lnTo>
                  <a:pt x="31" y="25"/>
                </a:lnTo>
                <a:lnTo>
                  <a:pt x="33" y="23"/>
                </a:lnTo>
                <a:lnTo>
                  <a:pt x="37" y="23"/>
                </a:lnTo>
                <a:lnTo>
                  <a:pt x="39" y="25"/>
                </a:lnTo>
                <a:lnTo>
                  <a:pt x="39" y="25"/>
                </a:lnTo>
                <a:lnTo>
                  <a:pt x="41" y="27"/>
                </a:lnTo>
                <a:lnTo>
                  <a:pt x="43" y="27"/>
                </a:lnTo>
                <a:lnTo>
                  <a:pt x="49" y="27"/>
                </a:lnTo>
                <a:lnTo>
                  <a:pt x="49" y="27"/>
                </a:lnTo>
                <a:lnTo>
                  <a:pt x="51" y="25"/>
                </a:lnTo>
                <a:lnTo>
                  <a:pt x="51" y="21"/>
                </a:lnTo>
                <a:lnTo>
                  <a:pt x="49" y="19"/>
                </a:lnTo>
                <a:lnTo>
                  <a:pt x="53" y="15"/>
                </a:lnTo>
                <a:lnTo>
                  <a:pt x="53" y="15"/>
                </a:lnTo>
                <a:lnTo>
                  <a:pt x="57" y="15"/>
                </a:lnTo>
                <a:lnTo>
                  <a:pt x="59" y="15"/>
                </a:lnTo>
                <a:lnTo>
                  <a:pt x="61" y="19"/>
                </a:lnTo>
                <a:lnTo>
                  <a:pt x="61" y="19"/>
                </a:lnTo>
                <a:lnTo>
                  <a:pt x="63" y="17"/>
                </a:lnTo>
                <a:lnTo>
                  <a:pt x="65" y="17"/>
                </a:lnTo>
                <a:lnTo>
                  <a:pt x="67" y="15"/>
                </a:lnTo>
                <a:lnTo>
                  <a:pt x="72" y="13"/>
                </a:lnTo>
                <a:lnTo>
                  <a:pt x="72" y="13"/>
                </a:lnTo>
                <a:lnTo>
                  <a:pt x="78" y="15"/>
                </a:lnTo>
                <a:lnTo>
                  <a:pt x="82" y="17"/>
                </a:lnTo>
                <a:lnTo>
                  <a:pt x="82" y="17"/>
                </a:lnTo>
                <a:lnTo>
                  <a:pt x="84" y="15"/>
                </a:lnTo>
                <a:lnTo>
                  <a:pt x="84" y="13"/>
                </a:lnTo>
                <a:lnTo>
                  <a:pt x="84" y="13"/>
                </a:lnTo>
                <a:lnTo>
                  <a:pt x="86" y="10"/>
                </a:lnTo>
                <a:lnTo>
                  <a:pt x="88" y="8"/>
                </a:lnTo>
                <a:lnTo>
                  <a:pt x="88" y="6"/>
                </a:lnTo>
                <a:lnTo>
                  <a:pt x="88" y="6"/>
                </a:lnTo>
                <a:lnTo>
                  <a:pt x="88" y="0"/>
                </a:lnTo>
                <a:lnTo>
                  <a:pt x="88" y="0"/>
                </a:lnTo>
                <a:close/>
                <a:moveTo>
                  <a:pt x="76" y="109"/>
                </a:moveTo>
                <a:lnTo>
                  <a:pt x="76" y="109"/>
                </a:lnTo>
                <a:lnTo>
                  <a:pt x="72" y="107"/>
                </a:lnTo>
                <a:lnTo>
                  <a:pt x="65" y="107"/>
                </a:lnTo>
                <a:lnTo>
                  <a:pt x="57" y="107"/>
                </a:lnTo>
                <a:lnTo>
                  <a:pt x="53" y="104"/>
                </a:lnTo>
                <a:lnTo>
                  <a:pt x="53" y="104"/>
                </a:lnTo>
                <a:lnTo>
                  <a:pt x="49" y="104"/>
                </a:lnTo>
                <a:lnTo>
                  <a:pt x="47" y="104"/>
                </a:lnTo>
                <a:lnTo>
                  <a:pt x="45" y="107"/>
                </a:lnTo>
                <a:lnTo>
                  <a:pt x="45" y="109"/>
                </a:lnTo>
                <a:lnTo>
                  <a:pt x="45" y="109"/>
                </a:lnTo>
                <a:lnTo>
                  <a:pt x="53" y="113"/>
                </a:lnTo>
                <a:lnTo>
                  <a:pt x="65" y="115"/>
                </a:lnTo>
                <a:lnTo>
                  <a:pt x="65" y="115"/>
                </a:lnTo>
                <a:lnTo>
                  <a:pt x="78" y="113"/>
                </a:lnTo>
                <a:lnTo>
                  <a:pt x="84" y="111"/>
                </a:lnTo>
                <a:lnTo>
                  <a:pt x="84" y="109"/>
                </a:lnTo>
                <a:lnTo>
                  <a:pt x="84" y="109"/>
                </a:lnTo>
                <a:lnTo>
                  <a:pt x="84" y="109"/>
                </a:lnTo>
                <a:lnTo>
                  <a:pt x="82" y="109"/>
                </a:lnTo>
                <a:lnTo>
                  <a:pt x="78" y="109"/>
                </a:lnTo>
                <a:lnTo>
                  <a:pt x="76" y="109"/>
                </a:lnTo>
                <a:lnTo>
                  <a:pt x="76" y="109"/>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4" name="Freeform 132"/>
          <p:cNvSpPr>
            <a:spLocks/>
          </p:cNvSpPr>
          <p:nvPr/>
        </p:nvSpPr>
        <p:spPr bwMode="auto">
          <a:xfrm>
            <a:off x="6754837" y="3596655"/>
            <a:ext cx="71684" cy="41744"/>
          </a:xfrm>
          <a:custGeom>
            <a:avLst/>
            <a:gdLst>
              <a:gd name="T0" fmla="*/ 22 w 32"/>
              <a:gd name="T1" fmla="*/ 15 h 19"/>
              <a:gd name="T2" fmla="*/ 22 w 32"/>
              <a:gd name="T3" fmla="*/ 15 h 19"/>
              <a:gd name="T4" fmla="*/ 24 w 32"/>
              <a:gd name="T5" fmla="*/ 9 h 19"/>
              <a:gd name="T6" fmla="*/ 30 w 32"/>
              <a:gd name="T7" fmla="*/ 4 h 19"/>
              <a:gd name="T8" fmla="*/ 30 w 32"/>
              <a:gd name="T9" fmla="*/ 4 h 19"/>
              <a:gd name="T10" fmla="*/ 32 w 32"/>
              <a:gd name="T11" fmla="*/ 2 h 19"/>
              <a:gd name="T12" fmla="*/ 32 w 32"/>
              <a:gd name="T13" fmla="*/ 0 h 19"/>
              <a:gd name="T14" fmla="*/ 32 w 32"/>
              <a:gd name="T15" fmla="*/ 0 h 19"/>
              <a:gd name="T16" fmla="*/ 30 w 32"/>
              <a:gd name="T17" fmla="*/ 2 h 19"/>
              <a:gd name="T18" fmla="*/ 30 w 32"/>
              <a:gd name="T19" fmla="*/ 2 h 19"/>
              <a:gd name="T20" fmla="*/ 22 w 32"/>
              <a:gd name="T21" fmla="*/ 7 h 19"/>
              <a:gd name="T22" fmla="*/ 10 w 32"/>
              <a:gd name="T23" fmla="*/ 9 h 19"/>
              <a:gd name="T24" fmla="*/ 10 w 32"/>
              <a:gd name="T25" fmla="*/ 9 h 19"/>
              <a:gd name="T26" fmla="*/ 4 w 32"/>
              <a:gd name="T27" fmla="*/ 9 h 19"/>
              <a:gd name="T28" fmla="*/ 0 w 32"/>
              <a:gd name="T29" fmla="*/ 13 h 19"/>
              <a:gd name="T30" fmla="*/ 0 w 32"/>
              <a:gd name="T31" fmla="*/ 15 h 19"/>
              <a:gd name="T32" fmla="*/ 4 w 32"/>
              <a:gd name="T33" fmla="*/ 19 h 19"/>
              <a:gd name="T34" fmla="*/ 4 w 32"/>
              <a:gd name="T35" fmla="*/ 19 h 19"/>
              <a:gd name="T36" fmla="*/ 10 w 32"/>
              <a:gd name="T37" fmla="*/ 19 h 19"/>
              <a:gd name="T38" fmla="*/ 16 w 32"/>
              <a:gd name="T39" fmla="*/ 19 h 19"/>
              <a:gd name="T40" fmla="*/ 20 w 32"/>
              <a:gd name="T41" fmla="*/ 17 h 19"/>
              <a:gd name="T42" fmla="*/ 22 w 32"/>
              <a:gd name="T43" fmla="*/ 15 h 19"/>
              <a:gd name="T44" fmla="*/ 22 w 32"/>
              <a:gd name="T4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9">
                <a:moveTo>
                  <a:pt x="22" y="15"/>
                </a:moveTo>
                <a:lnTo>
                  <a:pt x="22" y="15"/>
                </a:lnTo>
                <a:lnTo>
                  <a:pt x="24" y="9"/>
                </a:lnTo>
                <a:lnTo>
                  <a:pt x="30" y="4"/>
                </a:lnTo>
                <a:lnTo>
                  <a:pt x="30" y="4"/>
                </a:lnTo>
                <a:lnTo>
                  <a:pt x="32" y="2"/>
                </a:lnTo>
                <a:lnTo>
                  <a:pt x="32" y="0"/>
                </a:lnTo>
                <a:lnTo>
                  <a:pt x="32" y="0"/>
                </a:lnTo>
                <a:lnTo>
                  <a:pt x="30" y="2"/>
                </a:lnTo>
                <a:lnTo>
                  <a:pt x="30" y="2"/>
                </a:lnTo>
                <a:lnTo>
                  <a:pt x="22" y="7"/>
                </a:lnTo>
                <a:lnTo>
                  <a:pt x="10" y="9"/>
                </a:lnTo>
                <a:lnTo>
                  <a:pt x="10" y="9"/>
                </a:lnTo>
                <a:lnTo>
                  <a:pt x="4" y="9"/>
                </a:lnTo>
                <a:lnTo>
                  <a:pt x="0" y="13"/>
                </a:lnTo>
                <a:lnTo>
                  <a:pt x="0" y="15"/>
                </a:lnTo>
                <a:lnTo>
                  <a:pt x="4" y="19"/>
                </a:lnTo>
                <a:lnTo>
                  <a:pt x="4" y="19"/>
                </a:lnTo>
                <a:lnTo>
                  <a:pt x="10" y="19"/>
                </a:lnTo>
                <a:lnTo>
                  <a:pt x="16" y="19"/>
                </a:lnTo>
                <a:lnTo>
                  <a:pt x="20" y="17"/>
                </a:lnTo>
                <a:lnTo>
                  <a:pt x="22" y="15"/>
                </a:lnTo>
                <a:lnTo>
                  <a:pt x="22" y="15"/>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5" name="Freeform 133"/>
          <p:cNvSpPr>
            <a:spLocks/>
          </p:cNvSpPr>
          <p:nvPr/>
        </p:nvSpPr>
        <p:spPr bwMode="auto">
          <a:xfrm>
            <a:off x="4982905" y="2274032"/>
            <a:ext cx="338258" cy="160387"/>
          </a:xfrm>
          <a:custGeom>
            <a:avLst/>
            <a:gdLst>
              <a:gd name="T0" fmla="*/ 133 w 151"/>
              <a:gd name="T1" fmla="*/ 51 h 73"/>
              <a:gd name="T2" fmla="*/ 139 w 151"/>
              <a:gd name="T3" fmla="*/ 45 h 73"/>
              <a:gd name="T4" fmla="*/ 145 w 151"/>
              <a:gd name="T5" fmla="*/ 41 h 73"/>
              <a:gd name="T6" fmla="*/ 151 w 151"/>
              <a:gd name="T7" fmla="*/ 30 h 73"/>
              <a:gd name="T8" fmla="*/ 143 w 151"/>
              <a:gd name="T9" fmla="*/ 22 h 73"/>
              <a:gd name="T10" fmla="*/ 137 w 151"/>
              <a:gd name="T11" fmla="*/ 20 h 73"/>
              <a:gd name="T12" fmla="*/ 135 w 151"/>
              <a:gd name="T13" fmla="*/ 14 h 73"/>
              <a:gd name="T14" fmla="*/ 133 w 151"/>
              <a:gd name="T15" fmla="*/ 6 h 73"/>
              <a:gd name="T16" fmla="*/ 123 w 151"/>
              <a:gd name="T17" fmla="*/ 6 h 73"/>
              <a:gd name="T18" fmla="*/ 117 w 151"/>
              <a:gd name="T19" fmla="*/ 2 h 73"/>
              <a:gd name="T20" fmla="*/ 108 w 151"/>
              <a:gd name="T21" fmla="*/ 0 h 73"/>
              <a:gd name="T22" fmla="*/ 108 w 151"/>
              <a:gd name="T23" fmla="*/ 8 h 73"/>
              <a:gd name="T24" fmla="*/ 102 w 151"/>
              <a:gd name="T25" fmla="*/ 8 h 73"/>
              <a:gd name="T26" fmla="*/ 100 w 151"/>
              <a:gd name="T27" fmla="*/ 10 h 73"/>
              <a:gd name="T28" fmla="*/ 94 w 151"/>
              <a:gd name="T29" fmla="*/ 10 h 73"/>
              <a:gd name="T30" fmla="*/ 88 w 151"/>
              <a:gd name="T31" fmla="*/ 8 h 73"/>
              <a:gd name="T32" fmla="*/ 86 w 151"/>
              <a:gd name="T33" fmla="*/ 10 h 73"/>
              <a:gd name="T34" fmla="*/ 78 w 151"/>
              <a:gd name="T35" fmla="*/ 8 h 73"/>
              <a:gd name="T36" fmla="*/ 72 w 151"/>
              <a:gd name="T37" fmla="*/ 8 h 73"/>
              <a:gd name="T38" fmla="*/ 70 w 151"/>
              <a:gd name="T39" fmla="*/ 14 h 73"/>
              <a:gd name="T40" fmla="*/ 64 w 151"/>
              <a:gd name="T41" fmla="*/ 12 h 73"/>
              <a:gd name="T42" fmla="*/ 57 w 151"/>
              <a:gd name="T43" fmla="*/ 10 h 73"/>
              <a:gd name="T44" fmla="*/ 57 w 151"/>
              <a:gd name="T45" fmla="*/ 16 h 73"/>
              <a:gd name="T46" fmla="*/ 55 w 151"/>
              <a:gd name="T47" fmla="*/ 22 h 73"/>
              <a:gd name="T48" fmla="*/ 49 w 151"/>
              <a:gd name="T49" fmla="*/ 22 h 73"/>
              <a:gd name="T50" fmla="*/ 43 w 151"/>
              <a:gd name="T51" fmla="*/ 26 h 73"/>
              <a:gd name="T52" fmla="*/ 41 w 151"/>
              <a:gd name="T53" fmla="*/ 16 h 73"/>
              <a:gd name="T54" fmla="*/ 41 w 151"/>
              <a:gd name="T55" fmla="*/ 12 h 73"/>
              <a:gd name="T56" fmla="*/ 21 w 151"/>
              <a:gd name="T57" fmla="*/ 2 h 73"/>
              <a:gd name="T58" fmla="*/ 19 w 151"/>
              <a:gd name="T59" fmla="*/ 4 h 73"/>
              <a:gd name="T60" fmla="*/ 25 w 151"/>
              <a:gd name="T61" fmla="*/ 10 h 73"/>
              <a:gd name="T62" fmla="*/ 17 w 151"/>
              <a:gd name="T63" fmla="*/ 8 h 73"/>
              <a:gd name="T64" fmla="*/ 8 w 151"/>
              <a:gd name="T65" fmla="*/ 12 h 73"/>
              <a:gd name="T66" fmla="*/ 0 w 151"/>
              <a:gd name="T67" fmla="*/ 22 h 73"/>
              <a:gd name="T68" fmla="*/ 6 w 151"/>
              <a:gd name="T69" fmla="*/ 26 h 73"/>
              <a:gd name="T70" fmla="*/ 15 w 151"/>
              <a:gd name="T71" fmla="*/ 24 h 73"/>
              <a:gd name="T72" fmla="*/ 31 w 151"/>
              <a:gd name="T73" fmla="*/ 24 h 73"/>
              <a:gd name="T74" fmla="*/ 31 w 151"/>
              <a:gd name="T75" fmla="*/ 28 h 73"/>
              <a:gd name="T76" fmla="*/ 29 w 151"/>
              <a:gd name="T77" fmla="*/ 32 h 73"/>
              <a:gd name="T78" fmla="*/ 23 w 151"/>
              <a:gd name="T79" fmla="*/ 36 h 73"/>
              <a:gd name="T80" fmla="*/ 6 w 151"/>
              <a:gd name="T81" fmla="*/ 39 h 73"/>
              <a:gd name="T82" fmla="*/ 10 w 151"/>
              <a:gd name="T83" fmla="*/ 43 h 73"/>
              <a:gd name="T84" fmla="*/ 27 w 151"/>
              <a:gd name="T85" fmla="*/ 41 h 73"/>
              <a:gd name="T86" fmla="*/ 29 w 151"/>
              <a:gd name="T87" fmla="*/ 47 h 73"/>
              <a:gd name="T88" fmla="*/ 33 w 151"/>
              <a:gd name="T89" fmla="*/ 47 h 73"/>
              <a:gd name="T90" fmla="*/ 35 w 151"/>
              <a:gd name="T91" fmla="*/ 51 h 73"/>
              <a:gd name="T92" fmla="*/ 37 w 151"/>
              <a:gd name="T93" fmla="*/ 55 h 73"/>
              <a:gd name="T94" fmla="*/ 31 w 151"/>
              <a:gd name="T95" fmla="*/ 59 h 73"/>
              <a:gd name="T96" fmla="*/ 23 w 151"/>
              <a:gd name="T97" fmla="*/ 63 h 73"/>
              <a:gd name="T98" fmla="*/ 31 w 151"/>
              <a:gd name="T99" fmla="*/ 65 h 73"/>
              <a:gd name="T100" fmla="*/ 47 w 151"/>
              <a:gd name="T101" fmla="*/ 63 h 73"/>
              <a:gd name="T102" fmla="*/ 68 w 151"/>
              <a:gd name="T103" fmla="*/ 73 h 73"/>
              <a:gd name="T104" fmla="*/ 88 w 151"/>
              <a:gd name="T105" fmla="*/ 69 h 73"/>
              <a:gd name="T106" fmla="*/ 94 w 151"/>
              <a:gd name="T107" fmla="*/ 65 h 73"/>
              <a:gd name="T108" fmla="*/ 108 w 151"/>
              <a:gd name="T109" fmla="*/ 61 h 73"/>
              <a:gd name="T110" fmla="*/ 127 w 151"/>
              <a:gd name="T111"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73">
                <a:moveTo>
                  <a:pt x="127" y="53"/>
                </a:moveTo>
                <a:lnTo>
                  <a:pt x="127" y="53"/>
                </a:lnTo>
                <a:lnTo>
                  <a:pt x="133" y="51"/>
                </a:lnTo>
                <a:lnTo>
                  <a:pt x="135" y="49"/>
                </a:lnTo>
                <a:lnTo>
                  <a:pt x="137" y="45"/>
                </a:lnTo>
                <a:lnTo>
                  <a:pt x="139" y="45"/>
                </a:lnTo>
                <a:lnTo>
                  <a:pt x="139" y="45"/>
                </a:lnTo>
                <a:lnTo>
                  <a:pt x="141" y="43"/>
                </a:lnTo>
                <a:lnTo>
                  <a:pt x="145" y="41"/>
                </a:lnTo>
                <a:lnTo>
                  <a:pt x="149" y="34"/>
                </a:lnTo>
                <a:lnTo>
                  <a:pt x="149" y="34"/>
                </a:lnTo>
                <a:lnTo>
                  <a:pt x="151" y="30"/>
                </a:lnTo>
                <a:lnTo>
                  <a:pt x="149" y="26"/>
                </a:lnTo>
                <a:lnTo>
                  <a:pt x="145" y="22"/>
                </a:lnTo>
                <a:lnTo>
                  <a:pt x="143" y="22"/>
                </a:lnTo>
                <a:lnTo>
                  <a:pt x="143" y="22"/>
                </a:lnTo>
                <a:lnTo>
                  <a:pt x="139" y="20"/>
                </a:lnTo>
                <a:lnTo>
                  <a:pt x="137" y="20"/>
                </a:lnTo>
                <a:lnTo>
                  <a:pt x="135" y="16"/>
                </a:lnTo>
                <a:lnTo>
                  <a:pt x="135" y="14"/>
                </a:lnTo>
                <a:lnTo>
                  <a:pt x="135" y="14"/>
                </a:lnTo>
                <a:lnTo>
                  <a:pt x="133" y="10"/>
                </a:lnTo>
                <a:lnTo>
                  <a:pt x="133" y="6"/>
                </a:lnTo>
                <a:lnTo>
                  <a:pt x="133" y="6"/>
                </a:lnTo>
                <a:lnTo>
                  <a:pt x="131" y="4"/>
                </a:lnTo>
                <a:lnTo>
                  <a:pt x="129" y="4"/>
                </a:lnTo>
                <a:lnTo>
                  <a:pt x="123" y="6"/>
                </a:lnTo>
                <a:lnTo>
                  <a:pt x="123" y="6"/>
                </a:lnTo>
                <a:lnTo>
                  <a:pt x="121" y="6"/>
                </a:lnTo>
                <a:lnTo>
                  <a:pt x="117" y="2"/>
                </a:lnTo>
                <a:lnTo>
                  <a:pt x="113" y="0"/>
                </a:lnTo>
                <a:lnTo>
                  <a:pt x="108" y="0"/>
                </a:lnTo>
                <a:lnTo>
                  <a:pt x="108" y="0"/>
                </a:lnTo>
                <a:lnTo>
                  <a:pt x="108" y="2"/>
                </a:lnTo>
                <a:lnTo>
                  <a:pt x="108" y="4"/>
                </a:lnTo>
                <a:lnTo>
                  <a:pt x="108" y="8"/>
                </a:lnTo>
                <a:lnTo>
                  <a:pt x="108" y="8"/>
                </a:lnTo>
                <a:lnTo>
                  <a:pt x="106" y="10"/>
                </a:lnTo>
                <a:lnTo>
                  <a:pt x="102" y="8"/>
                </a:lnTo>
                <a:lnTo>
                  <a:pt x="100" y="8"/>
                </a:lnTo>
                <a:lnTo>
                  <a:pt x="100" y="10"/>
                </a:lnTo>
                <a:lnTo>
                  <a:pt x="100" y="10"/>
                </a:lnTo>
                <a:lnTo>
                  <a:pt x="98" y="10"/>
                </a:lnTo>
                <a:lnTo>
                  <a:pt x="98" y="12"/>
                </a:lnTo>
                <a:lnTo>
                  <a:pt x="94" y="10"/>
                </a:lnTo>
                <a:lnTo>
                  <a:pt x="94" y="10"/>
                </a:lnTo>
                <a:lnTo>
                  <a:pt x="92" y="8"/>
                </a:lnTo>
                <a:lnTo>
                  <a:pt x="88" y="8"/>
                </a:lnTo>
                <a:lnTo>
                  <a:pt x="86" y="8"/>
                </a:lnTo>
                <a:lnTo>
                  <a:pt x="86" y="10"/>
                </a:lnTo>
                <a:lnTo>
                  <a:pt x="86" y="10"/>
                </a:lnTo>
                <a:lnTo>
                  <a:pt x="86" y="12"/>
                </a:lnTo>
                <a:lnTo>
                  <a:pt x="84" y="12"/>
                </a:lnTo>
                <a:lnTo>
                  <a:pt x="78" y="8"/>
                </a:lnTo>
                <a:lnTo>
                  <a:pt x="78" y="8"/>
                </a:lnTo>
                <a:lnTo>
                  <a:pt x="74" y="8"/>
                </a:lnTo>
                <a:lnTo>
                  <a:pt x="72" y="8"/>
                </a:lnTo>
                <a:lnTo>
                  <a:pt x="70" y="12"/>
                </a:lnTo>
                <a:lnTo>
                  <a:pt x="70" y="14"/>
                </a:lnTo>
                <a:lnTo>
                  <a:pt x="70" y="14"/>
                </a:lnTo>
                <a:lnTo>
                  <a:pt x="70" y="16"/>
                </a:lnTo>
                <a:lnTo>
                  <a:pt x="68" y="16"/>
                </a:lnTo>
                <a:lnTo>
                  <a:pt x="64" y="12"/>
                </a:lnTo>
                <a:lnTo>
                  <a:pt x="64" y="12"/>
                </a:lnTo>
                <a:lnTo>
                  <a:pt x="59" y="8"/>
                </a:lnTo>
                <a:lnTo>
                  <a:pt x="57" y="10"/>
                </a:lnTo>
                <a:lnTo>
                  <a:pt x="57" y="12"/>
                </a:lnTo>
                <a:lnTo>
                  <a:pt x="57" y="16"/>
                </a:lnTo>
                <a:lnTo>
                  <a:pt x="57" y="16"/>
                </a:lnTo>
                <a:lnTo>
                  <a:pt x="57" y="22"/>
                </a:lnTo>
                <a:lnTo>
                  <a:pt x="57" y="22"/>
                </a:lnTo>
                <a:lnTo>
                  <a:pt x="55" y="22"/>
                </a:lnTo>
                <a:lnTo>
                  <a:pt x="55" y="22"/>
                </a:lnTo>
                <a:lnTo>
                  <a:pt x="53" y="22"/>
                </a:lnTo>
                <a:lnTo>
                  <a:pt x="49" y="22"/>
                </a:lnTo>
                <a:lnTo>
                  <a:pt x="45" y="26"/>
                </a:lnTo>
                <a:lnTo>
                  <a:pt x="45" y="26"/>
                </a:lnTo>
                <a:lnTo>
                  <a:pt x="43" y="26"/>
                </a:lnTo>
                <a:lnTo>
                  <a:pt x="41" y="24"/>
                </a:lnTo>
                <a:lnTo>
                  <a:pt x="41" y="18"/>
                </a:lnTo>
                <a:lnTo>
                  <a:pt x="41" y="16"/>
                </a:lnTo>
                <a:lnTo>
                  <a:pt x="41" y="16"/>
                </a:lnTo>
                <a:lnTo>
                  <a:pt x="43" y="14"/>
                </a:lnTo>
                <a:lnTo>
                  <a:pt x="41" y="12"/>
                </a:lnTo>
                <a:lnTo>
                  <a:pt x="35" y="8"/>
                </a:lnTo>
                <a:lnTo>
                  <a:pt x="27" y="2"/>
                </a:lnTo>
                <a:lnTo>
                  <a:pt x="21" y="2"/>
                </a:lnTo>
                <a:lnTo>
                  <a:pt x="21" y="2"/>
                </a:lnTo>
                <a:lnTo>
                  <a:pt x="19" y="2"/>
                </a:lnTo>
                <a:lnTo>
                  <a:pt x="19" y="4"/>
                </a:lnTo>
                <a:lnTo>
                  <a:pt x="23" y="10"/>
                </a:lnTo>
                <a:lnTo>
                  <a:pt x="23" y="10"/>
                </a:lnTo>
                <a:lnTo>
                  <a:pt x="25" y="10"/>
                </a:lnTo>
                <a:lnTo>
                  <a:pt x="23" y="12"/>
                </a:lnTo>
                <a:lnTo>
                  <a:pt x="17" y="8"/>
                </a:lnTo>
                <a:lnTo>
                  <a:pt x="17" y="8"/>
                </a:lnTo>
                <a:lnTo>
                  <a:pt x="15" y="8"/>
                </a:lnTo>
                <a:lnTo>
                  <a:pt x="12" y="8"/>
                </a:lnTo>
                <a:lnTo>
                  <a:pt x="8" y="12"/>
                </a:lnTo>
                <a:lnTo>
                  <a:pt x="8" y="12"/>
                </a:lnTo>
                <a:lnTo>
                  <a:pt x="4" y="18"/>
                </a:lnTo>
                <a:lnTo>
                  <a:pt x="0" y="22"/>
                </a:lnTo>
                <a:lnTo>
                  <a:pt x="0" y="22"/>
                </a:lnTo>
                <a:lnTo>
                  <a:pt x="2" y="24"/>
                </a:lnTo>
                <a:lnTo>
                  <a:pt x="6" y="26"/>
                </a:lnTo>
                <a:lnTo>
                  <a:pt x="10" y="26"/>
                </a:lnTo>
                <a:lnTo>
                  <a:pt x="15" y="24"/>
                </a:lnTo>
                <a:lnTo>
                  <a:pt x="15" y="24"/>
                </a:lnTo>
                <a:lnTo>
                  <a:pt x="25" y="22"/>
                </a:lnTo>
                <a:lnTo>
                  <a:pt x="29" y="24"/>
                </a:lnTo>
                <a:lnTo>
                  <a:pt x="31" y="24"/>
                </a:lnTo>
                <a:lnTo>
                  <a:pt x="31" y="24"/>
                </a:lnTo>
                <a:lnTo>
                  <a:pt x="33" y="26"/>
                </a:lnTo>
                <a:lnTo>
                  <a:pt x="31" y="28"/>
                </a:lnTo>
                <a:lnTo>
                  <a:pt x="29" y="30"/>
                </a:lnTo>
                <a:lnTo>
                  <a:pt x="29" y="32"/>
                </a:lnTo>
                <a:lnTo>
                  <a:pt x="29" y="32"/>
                </a:lnTo>
                <a:lnTo>
                  <a:pt x="31" y="34"/>
                </a:lnTo>
                <a:lnTo>
                  <a:pt x="29" y="34"/>
                </a:lnTo>
                <a:lnTo>
                  <a:pt x="23" y="36"/>
                </a:lnTo>
                <a:lnTo>
                  <a:pt x="23" y="36"/>
                </a:lnTo>
                <a:lnTo>
                  <a:pt x="10" y="36"/>
                </a:lnTo>
                <a:lnTo>
                  <a:pt x="6" y="39"/>
                </a:lnTo>
                <a:lnTo>
                  <a:pt x="6" y="41"/>
                </a:lnTo>
                <a:lnTo>
                  <a:pt x="6" y="41"/>
                </a:lnTo>
                <a:lnTo>
                  <a:pt x="10" y="43"/>
                </a:lnTo>
                <a:lnTo>
                  <a:pt x="17" y="41"/>
                </a:lnTo>
                <a:lnTo>
                  <a:pt x="23" y="41"/>
                </a:lnTo>
                <a:lnTo>
                  <a:pt x="27" y="41"/>
                </a:lnTo>
                <a:lnTo>
                  <a:pt x="27" y="41"/>
                </a:lnTo>
                <a:lnTo>
                  <a:pt x="27" y="47"/>
                </a:lnTo>
                <a:lnTo>
                  <a:pt x="29" y="47"/>
                </a:lnTo>
                <a:lnTo>
                  <a:pt x="31" y="47"/>
                </a:lnTo>
                <a:lnTo>
                  <a:pt x="31" y="47"/>
                </a:lnTo>
                <a:lnTo>
                  <a:pt x="33" y="47"/>
                </a:lnTo>
                <a:lnTo>
                  <a:pt x="35" y="49"/>
                </a:lnTo>
                <a:lnTo>
                  <a:pt x="35" y="51"/>
                </a:lnTo>
                <a:lnTo>
                  <a:pt x="35" y="51"/>
                </a:lnTo>
                <a:lnTo>
                  <a:pt x="35" y="51"/>
                </a:lnTo>
                <a:lnTo>
                  <a:pt x="37" y="53"/>
                </a:lnTo>
                <a:lnTo>
                  <a:pt x="37" y="55"/>
                </a:lnTo>
                <a:lnTo>
                  <a:pt x="35" y="57"/>
                </a:lnTo>
                <a:lnTo>
                  <a:pt x="31" y="59"/>
                </a:lnTo>
                <a:lnTo>
                  <a:pt x="31" y="59"/>
                </a:lnTo>
                <a:lnTo>
                  <a:pt x="23" y="59"/>
                </a:lnTo>
                <a:lnTo>
                  <a:pt x="23" y="61"/>
                </a:lnTo>
                <a:lnTo>
                  <a:pt x="23" y="63"/>
                </a:lnTo>
                <a:lnTo>
                  <a:pt x="23" y="63"/>
                </a:lnTo>
                <a:lnTo>
                  <a:pt x="27" y="65"/>
                </a:lnTo>
                <a:lnTo>
                  <a:pt x="31" y="65"/>
                </a:lnTo>
                <a:lnTo>
                  <a:pt x="41" y="63"/>
                </a:lnTo>
                <a:lnTo>
                  <a:pt x="41" y="63"/>
                </a:lnTo>
                <a:lnTo>
                  <a:pt x="47" y="63"/>
                </a:lnTo>
                <a:lnTo>
                  <a:pt x="53" y="65"/>
                </a:lnTo>
                <a:lnTo>
                  <a:pt x="68" y="73"/>
                </a:lnTo>
                <a:lnTo>
                  <a:pt x="68" y="73"/>
                </a:lnTo>
                <a:lnTo>
                  <a:pt x="74" y="73"/>
                </a:lnTo>
                <a:lnTo>
                  <a:pt x="82" y="73"/>
                </a:lnTo>
                <a:lnTo>
                  <a:pt x="88" y="69"/>
                </a:lnTo>
                <a:lnTo>
                  <a:pt x="92" y="67"/>
                </a:lnTo>
                <a:lnTo>
                  <a:pt x="92" y="67"/>
                </a:lnTo>
                <a:lnTo>
                  <a:pt x="94" y="65"/>
                </a:lnTo>
                <a:lnTo>
                  <a:pt x="98" y="63"/>
                </a:lnTo>
                <a:lnTo>
                  <a:pt x="104" y="63"/>
                </a:lnTo>
                <a:lnTo>
                  <a:pt x="108" y="61"/>
                </a:lnTo>
                <a:lnTo>
                  <a:pt x="108" y="61"/>
                </a:lnTo>
                <a:lnTo>
                  <a:pt x="117" y="57"/>
                </a:lnTo>
                <a:lnTo>
                  <a:pt x="127" y="53"/>
                </a:lnTo>
                <a:lnTo>
                  <a:pt x="127" y="53"/>
                </a:lnTo>
                <a:close/>
              </a:path>
            </a:pathLst>
          </a:custGeom>
          <a:solidFill>
            <a:srgbClr val="FFC72C"/>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6" name="Freeform 134"/>
          <p:cNvSpPr>
            <a:spLocks/>
          </p:cNvSpPr>
          <p:nvPr/>
        </p:nvSpPr>
        <p:spPr bwMode="auto">
          <a:xfrm>
            <a:off x="5421969" y="2825490"/>
            <a:ext cx="132167" cy="155992"/>
          </a:xfrm>
          <a:custGeom>
            <a:avLst/>
            <a:gdLst>
              <a:gd name="T0" fmla="*/ 55 w 59"/>
              <a:gd name="T1" fmla="*/ 22 h 71"/>
              <a:gd name="T2" fmla="*/ 51 w 59"/>
              <a:gd name="T3" fmla="*/ 18 h 71"/>
              <a:gd name="T4" fmla="*/ 45 w 59"/>
              <a:gd name="T5" fmla="*/ 16 h 71"/>
              <a:gd name="T6" fmla="*/ 43 w 59"/>
              <a:gd name="T7" fmla="*/ 20 h 71"/>
              <a:gd name="T8" fmla="*/ 39 w 59"/>
              <a:gd name="T9" fmla="*/ 22 h 71"/>
              <a:gd name="T10" fmla="*/ 35 w 59"/>
              <a:gd name="T11" fmla="*/ 18 h 71"/>
              <a:gd name="T12" fmla="*/ 33 w 59"/>
              <a:gd name="T13" fmla="*/ 14 h 71"/>
              <a:gd name="T14" fmla="*/ 37 w 59"/>
              <a:gd name="T15" fmla="*/ 10 h 71"/>
              <a:gd name="T16" fmla="*/ 41 w 59"/>
              <a:gd name="T17" fmla="*/ 2 h 71"/>
              <a:gd name="T18" fmla="*/ 39 w 59"/>
              <a:gd name="T19" fmla="*/ 2 h 71"/>
              <a:gd name="T20" fmla="*/ 31 w 59"/>
              <a:gd name="T21" fmla="*/ 0 h 71"/>
              <a:gd name="T22" fmla="*/ 25 w 59"/>
              <a:gd name="T23" fmla="*/ 4 h 71"/>
              <a:gd name="T24" fmla="*/ 27 w 59"/>
              <a:gd name="T25" fmla="*/ 8 h 71"/>
              <a:gd name="T26" fmla="*/ 31 w 59"/>
              <a:gd name="T27" fmla="*/ 10 h 71"/>
              <a:gd name="T28" fmla="*/ 33 w 59"/>
              <a:gd name="T29" fmla="*/ 12 h 71"/>
              <a:gd name="T30" fmla="*/ 29 w 59"/>
              <a:gd name="T31" fmla="*/ 14 h 71"/>
              <a:gd name="T32" fmla="*/ 21 w 59"/>
              <a:gd name="T33" fmla="*/ 18 h 71"/>
              <a:gd name="T34" fmla="*/ 13 w 59"/>
              <a:gd name="T35" fmla="*/ 18 h 71"/>
              <a:gd name="T36" fmla="*/ 6 w 59"/>
              <a:gd name="T37" fmla="*/ 18 h 71"/>
              <a:gd name="T38" fmla="*/ 4 w 59"/>
              <a:gd name="T39" fmla="*/ 20 h 71"/>
              <a:gd name="T40" fmla="*/ 8 w 59"/>
              <a:gd name="T41" fmla="*/ 25 h 71"/>
              <a:gd name="T42" fmla="*/ 6 w 59"/>
              <a:gd name="T43" fmla="*/ 29 h 71"/>
              <a:gd name="T44" fmla="*/ 6 w 59"/>
              <a:gd name="T45" fmla="*/ 35 h 71"/>
              <a:gd name="T46" fmla="*/ 15 w 59"/>
              <a:gd name="T47" fmla="*/ 39 h 71"/>
              <a:gd name="T48" fmla="*/ 15 w 59"/>
              <a:gd name="T49" fmla="*/ 45 h 71"/>
              <a:gd name="T50" fmla="*/ 10 w 59"/>
              <a:gd name="T51" fmla="*/ 51 h 71"/>
              <a:gd name="T52" fmla="*/ 8 w 59"/>
              <a:gd name="T53" fmla="*/ 55 h 71"/>
              <a:gd name="T54" fmla="*/ 2 w 59"/>
              <a:gd name="T55" fmla="*/ 59 h 71"/>
              <a:gd name="T56" fmla="*/ 0 w 59"/>
              <a:gd name="T57" fmla="*/ 61 h 71"/>
              <a:gd name="T58" fmla="*/ 4 w 59"/>
              <a:gd name="T59" fmla="*/ 67 h 71"/>
              <a:gd name="T60" fmla="*/ 15 w 59"/>
              <a:gd name="T61" fmla="*/ 71 h 71"/>
              <a:gd name="T62" fmla="*/ 27 w 59"/>
              <a:gd name="T63" fmla="*/ 69 h 71"/>
              <a:gd name="T64" fmla="*/ 39 w 59"/>
              <a:gd name="T65" fmla="*/ 61 h 71"/>
              <a:gd name="T66" fmla="*/ 43 w 59"/>
              <a:gd name="T67" fmla="*/ 59 h 71"/>
              <a:gd name="T68" fmla="*/ 51 w 59"/>
              <a:gd name="T69" fmla="*/ 59 h 71"/>
              <a:gd name="T70" fmla="*/ 55 w 59"/>
              <a:gd name="T71" fmla="*/ 59 h 71"/>
              <a:gd name="T72" fmla="*/ 59 w 59"/>
              <a:gd name="T73" fmla="*/ 53 h 71"/>
              <a:gd name="T74" fmla="*/ 57 w 59"/>
              <a:gd name="T75" fmla="*/ 33 h 71"/>
              <a:gd name="T76" fmla="*/ 55 w 59"/>
              <a:gd name="T77" fmla="*/ 25 h 71"/>
              <a:gd name="T78" fmla="*/ 55 w 59"/>
              <a:gd name="T79"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71">
                <a:moveTo>
                  <a:pt x="55" y="22"/>
                </a:moveTo>
                <a:lnTo>
                  <a:pt x="55" y="22"/>
                </a:lnTo>
                <a:lnTo>
                  <a:pt x="51" y="18"/>
                </a:lnTo>
                <a:lnTo>
                  <a:pt x="51" y="18"/>
                </a:lnTo>
                <a:lnTo>
                  <a:pt x="47" y="16"/>
                </a:lnTo>
                <a:lnTo>
                  <a:pt x="45" y="16"/>
                </a:lnTo>
                <a:lnTo>
                  <a:pt x="43" y="20"/>
                </a:lnTo>
                <a:lnTo>
                  <a:pt x="43" y="20"/>
                </a:lnTo>
                <a:lnTo>
                  <a:pt x="41" y="22"/>
                </a:lnTo>
                <a:lnTo>
                  <a:pt x="39" y="22"/>
                </a:lnTo>
                <a:lnTo>
                  <a:pt x="35" y="18"/>
                </a:lnTo>
                <a:lnTo>
                  <a:pt x="35" y="18"/>
                </a:lnTo>
                <a:lnTo>
                  <a:pt x="33" y="18"/>
                </a:lnTo>
                <a:lnTo>
                  <a:pt x="33" y="14"/>
                </a:lnTo>
                <a:lnTo>
                  <a:pt x="37" y="10"/>
                </a:lnTo>
                <a:lnTo>
                  <a:pt x="37" y="10"/>
                </a:lnTo>
                <a:lnTo>
                  <a:pt x="39" y="8"/>
                </a:lnTo>
                <a:lnTo>
                  <a:pt x="41" y="2"/>
                </a:lnTo>
                <a:lnTo>
                  <a:pt x="41" y="2"/>
                </a:lnTo>
                <a:lnTo>
                  <a:pt x="39" y="2"/>
                </a:lnTo>
                <a:lnTo>
                  <a:pt x="39" y="2"/>
                </a:lnTo>
                <a:lnTo>
                  <a:pt x="31" y="0"/>
                </a:lnTo>
                <a:lnTo>
                  <a:pt x="27" y="2"/>
                </a:lnTo>
                <a:lnTo>
                  <a:pt x="25" y="4"/>
                </a:lnTo>
                <a:lnTo>
                  <a:pt x="25" y="4"/>
                </a:lnTo>
                <a:lnTo>
                  <a:pt x="27" y="8"/>
                </a:lnTo>
                <a:lnTo>
                  <a:pt x="29" y="8"/>
                </a:lnTo>
                <a:lnTo>
                  <a:pt x="31" y="10"/>
                </a:lnTo>
                <a:lnTo>
                  <a:pt x="33" y="12"/>
                </a:lnTo>
                <a:lnTo>
                  <a:pt x="33" y="12"/>
                </a:lnTo>
                <a:lnTo>
                  <a:pt x="31" y="14"/>
                </a:lnTo>
                <a:lnTo>
                  <a:pt x="29" y="14"/>
                </a:lnTo>
                <a:lnTo>
                  <a:pt x="21" y="18"/>
                </a:lnTo>
                <a:lnTo>
                  <a:pt x="21" y="18"/>
                </a:lnTo>
                <a:lnTo>
                  <a:pt x="17" y="18"/>
                </a:lnTo>
                <a:lnTo>
                  <a:pt x="13" y="18"/>
                </a:lnTo>
                <a:lnTo>
                  <a:pt x="8" y="18"/>
                </a:lnTo>
                <a:lnTo>
                  <a:pt x="6" y="18"/>
                </a:lnTo>
                <a:lnTo>
                  <a:pt x="6" y="18"/>
                </a:lnTo>
                <a:lnTo>
                  <a:pt x="4" y="20"/>
                </a:lnTo>
                <a:lnTo>
                  <a:pt x="6" y="22"/>
                </a:lnTo>
                <a:lnTo>
                  <a:pt x="8" y="25"/>
                </a:lnTo>
                <a:lnTo>
                  <a:pt x="6" y="29"/>
                </a:lnTo>
                <a:lnTo>
                  <a:pt x="6" y="29"/>
                </a:lnTo>
                <a:lnTo>
                  <a:pt x="6" y="33"/>
                </a:lnTo>
                <a:lnTo>
                  <a:pt x="6" y="35"/>
                </a:lnTo>
                <a:lnTo>
                  <a:pt x="15" y="39"/>
                </a:lnTo>
                <a:lnTo>
                  <a:pt x="15" y="39"/>
                </a:lnTo>
                <a:lnTo>
                  <a:pt x="17" y="43"/>
                </a:lnTo>
                <a:lnTo>
                  <a:pt x="15" y="45"/>
                </a:lnTo>
                <a:lnTo>
                  <a:pt x="10" y="47"/>
                </a:lnTo>
                <a:lnTo>
                  <a:pt x="10" y="51"/>
                </a:lnTo>
                <a:lnTo>
                  <a:pt x="10" y="51"/>
                </a:lnTo>
                <a:lnTo>
                  <a:pt x="8" y="55"/>
                </a:lnTo>
                <a:lnTo>
                  <a:pt x="6" y="57"/>
                </a:lnTo>
                <a:lnTo>
                  <a:pt x="2" y="59"/>
                </a:lnTo>
                <a:lnTo>
                  <a:pt x="0" y="61"/>
                </a:lnTo>
                <a:lnTo>
                  <a:pt x="0" y="61"/>
                </a:lnTo>
                <a:lnTo>
                  <a:pt x="0" y="63"/>
                </a:lnTo>
                <a:lnTo>
                  <a:pt x="4" y="67"/>
                </a:lnTo>
                <a:lnTo>
                  <a:pt x="8" y="71"/>
                </a:lnTo>
                <a:lnTo>
                  <a:pt x="15" y="71"/>
                </a:lnTo>
                <a:lnTo>
                  <a:pt x="15" y="71"/>
                </a:lnTo>
                <a:lnTo>
                  <a:pt x="27" y="69"/>
                </a:lnTo>
                <a:lnTo>
                  <a:pt x="33" y="67"/>
                </a:lnTo>
                <a:lnTo>
                  <a:pt x="39" y="61"/>
                </a:lnTo>
                <a:lnTo>
                  <a:pt x="39" y="61"/>
                </a:lnTo>
                <a:lnTo>
                  <a:pt x="43" y="59"/>
                </a:lnTo>
                <a:lnTo>
                  <a:pt x="47" y="59"/>
                </a:lnTo>
                <a:lnTo>
                  <a:pt x="51" y="59"/>
                </a:lnTo>
                <a:lnTo>
                  <a:pt x="55" y="59"/>
                </a:lnTo>
                <a:lnTo>
                  <a:pt x="55" y="59"/>
                </a:lnTo>
                <a:lnTo>
                  <a:pt x="57" y="57"/>
                </a:lnTo>
                <a:lnTo>
                  <a:pt x="59" y="53"/>
                </a:lnTo>
                <a:lnTo>
                  <a:pt x="59" y="43"/>
                </a:lnTo>
                <a:lnTo>
                  <a:pt x="57" y="33"/>
                </a:lnTo>
                <a:lnTo>
                  <a:pt x="55" y="25"/>
                </a:lnTo>
                <a:lnTo>
                  <a:pt x="55" y="25"/>
                </a:lnTo>
                <a:lnTo>
                  <a:pt x="55" y="22"/>
                </a:lnTo>
                <a:lnTo>
                  <a:pt x="55" y="2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7" name="Freeform 135"/>
          <p:cNvSpPr>
            <a:spLocks noEditPoints="1"/>
          </p:cNvSpPr>
          <p:nvPr/>
        </p:nvSpPr>
        <p:spPr bwMode="auto">
          <a:xfrm>
            <a:off x="5495893" y="2570632"/>
            <a:ext cx="311377" cy="478958"/>
          </a:xfrm>
          <a:custGeom>
            <a:avLst/>
            <a:gdLst>
              <a:gd name="T0" fmla="*/ 12 w 139"/>
              <a:gd name="T1" fmla="*/ 118 h 218"/>
              <a:gd name="T2" fmla="*/ 4 w 139"/>
              <a:gd name="T3" fmla="*/ 126 h 218"/>
              <a:gd name="T4" fmla="*/ 6 w 139"/>
              <a:gd name="T5" fmla="*/ 138 h 218"/>
              <a:gd name="T6" fmla="*/ 14 w 139"/>
              <a:gd name="T7" fmla="*/ 132 h 218"/>
              <a:gd name="T8" fmla="*/ 24 w 139"/>
              <a:gd name="T9" fmla="*/ 136 h 218"/>
              <a:gd name="T10" fmla="*/ 33 w 139"/>
              <a:gd name="T11" fmla="*/ 124 h 218"/>
              <a:gd name="T12" fmla="*/ 139 w 139"/>
              <a:gd name="T13" fmla="*/ 165 h 218"/>
              <a:gd name="T14" fmla="*/ 125 w 139"/>
              <a:gd name="T15" fmla="*/ 163 h 218"/>
              <a:gd name="T16" fmla="*/ 118 w 139"/>
              <a:gd name="T17" fmla="*/ 155 h 218"/>
              <a:gd name="T18" fmla="*/ 114 w 139"/>
              <a:gd name="T19" fmla="*/ 145 h 218"/>
              <a:gd name="T20" fmla="*/ 102 w 139"/>
              <a:gd name="T21" fmla="*/ 126 h 218"/>
              <a:gd name="T22" fmla="*/ 92 w 139"/>
              <a:gd name="T23" fmla="*/ 106 h 218"/>
              <a:gd name="T24" fmla="*/ 82 w 139"/>
              <a:gd name="T25" fmla="*/ 100 h 218"/>
              <a:gd name="T26" fmla="*/ 71 w 139"/>
              <a:gd name="T27" fmla="*/ 96 h 218"/>
              <a:gd name="T28" fmla="*/ 88 w 139"/>
              <a:gd name="T29" fmla="*/ 65 h 218"/>
              <a:gd name="T30" fmla="*/ 61 w 139"/>
              <a:gd name="T31" fmla="*/ 65 h 218"/>
              <a:gd name="T32" fmla="*/ 57 w 139"/>
              <a:gd name="T33" fmla="*/ 59 h 218"/>
              <a:gd name="T34" fmla="*/ 67 w 139"/>
              <a:gd name="T35" fmla="*/ 47 h 218"/>
              <a:gd name="T36" fmla="*/ 69 w 139"/>
              <a:gd name="T37" fmla="*/ 38 h 218"/>
              <a:gd name="T38" fmla="*/ 57 w 139"/>
              <a:gd name="T39" fmla="*/ 47 h 218"/>
              <a:gd name="T40" fmla="*/ 39 w 139"/>
              <a:gd name="T41" fmla="*/ 57 h 218"/>
              <a:gd name="T42" fmla="*/ 33 w 139"/>
              <a:gd name="T43" fmla="*/ 67 h 218"/>
              <a:gd name="T44" fmla="*/ 29 w 139"/>
              <a:gd name="T45" fmla="*/ 71 h 218"/>
              <a:gd name="T46" fmla="*/ 20 w 139"/>
              <a:gd name="T47" fmla="*/ 67 h 218"/>
              <a:gd name="T48" fmla="*/ 33 w 139"/>
              <a:gd name="T49" fmla="*/ 77 h 218"/>
              <a:gd name="T50" fmla="*/ 26 w 139"/>
              <a:gd name="T51" fmla="*/ 89 h 218"/>
              <a:gd name="T52" fmla="*/ 31 w 139"/>
              <a:gd name="T53" fmla="*/ 98 h 218"/>
              <a:gd name="T54" fmla="*/ 22 w 139"/>
              <a:gd name="T55" fmla="*/ 106 h 218"/>
              <a:gd name="T56" fmla="*/ 33 w 139"/>
              <a:gd name="T57" fmla="*/ 104 h 218"/>
              <a:gd name="T58" fmla="*/ 41 w 139"/>
              <a:gd name="T59" fmla="*/ 106 h 218"/>
              <a:gd name="T60" fmla="*/ 47 w 139"/>
              <a:gd name="T61" fmla="*/ 98 h 218"/>
              <a:gd name="T62" fmla="*/ 47 w 139"/>
              <a:gd name="T63" fmla="*/ 112 h 218"/>
              <a:gd name="T64" fmla="*/ 45 w 139"/>
              <a:gd name="T65" fmla="*/ 124 h 218"/>
              <a:gd name="T66" fmla="*/ 65 w 139"/>
              <a:gd name="T67" fmla="*/ 118 h 218"/>
              <a:gd name="T68" fmla="*/ 63 w 139"/>
              <a:gd name="T69" fmla="*/ 126 h 218"/>
              <a:gd name="T70" fmla="*/ 71 w 139"/>
              <a:gd name="T71" fmla="*/ 134 h 218"/>
              <a:gd name="T72" fmla="*/ 69 w 139"/>
              <a:gd name="T73" fmla="*/ 151 h 218"/>
              <a:gd name="T74" fmla="*/ 55 w 139"/>
              <a:gd name="T75" fmla="*/ 153 h 218"/>
              <a:gd name="T76" fmla="*/ 51 w 139"/>
              <a:gd name="T77" fmla="*/ 155 h 218"/>
              <a:gd name="T78" fmla="*/ 47 w 139"/>
              <a:gd name="T79" fmla="*/ 163 h 218"/>
              <a:gd name="T80" fmla="*/ 55 w 139"/>
              <a:gd name="T81" fmla="*/ 169 h 218"/>
              <a:gd name="T82" fmla="*/ 39 w 139"/>
              <a:gd name="T83" fmla="*/ 181 h 218"/>
              <a:gd name="T84" fmla="*/ 49 w 139"/>
              <a:gd name="T85" fmla="*/ 183 h 218"/>
              <a:gd name="T86" fmla="*/ 63 w 139"/>
              <a:gd name="T87" fmla="*/ 190 h 218"/>
              <a:gd name="T88" fmla="*/ 76 w 139"/>
              <a:gd name="T89" fmla="*/ 190 h 218"/>
              <a:gd name="T90" fmla="*/ 59 w 139"/>
              <a:gd name="T91" fmla="*/ 194 h 218"/>
              <a:gd name="T92" fmla="*/ 39 w 139"/>
              <a:gd name="T93" fmla="*/ 216 h 218"/>
              <a:gd name="T94" fmla="*/ 49 w 139"/>
              <a:gd name="T95" fmla="*/ 212 h 218"/>
              <a:gd name="T96" fmla="*/ 59 w 139"/>
              <a:gd name="T97" fmla="*/ 214 h 218"/>
              <a:gd name="T98" fmla="*/ 65 w 139"/>
              <a:gd name="T99" fmla="*/ 208 h 218"/>
              <a:gd name="T100" fmla="*/ 86 w 139"/>
              <a:gd name="T101" fmla="*/ 202 h 218"/>
              <a:gd name="T102" fmla="*/ 98 w 139"/>
              <a:gd name="T103" fmla="*/ 206 h 218"/>
              <a:gd name="T104" fmla="*/ 125 w 139"/>
              <a:gd name="T105" fmla="*/ 200 h 218"/>
              <a:gd name="T106" fmla="*/ 127 w 139"/>
              <a:gd name="T107" fmla="*/ 192 h 218"/>
              <a:gd name="T108" fmla="*/ 129 w 139"/>
              <a:gd name="T109" fmla="*/ 181 h 218"/>
              <a:gd name="T110" fmla="*/ 14 w 139"/>
              <a:gd name="T111" fmla="*/ 61 h 218"/>
              <a:gd name="T112" fmla="*/ 24 w 139"/>
              <a:gd name="T113" fmla="*/ 49 h 218"/>
              <a:gd name="T114" fmla="*/ 14 w 139"/>
              <a:gd name="T115" fmla="*/ 59 h 218"/>
              <a:gd name="T116" fmla="*/ 96 w 139"/>
              <a:gd name="T117" fmla="*/ 16 h 218"/>
              <a:gd name="T118" fmla="*/ 98 w 139"/>
              <a:gd name="T119" fmla="*/ 0 h 218"/>
              <a:gd name="T120" fmla="*/ 96 w 139"/>
              <a:gd name="T121" fmla="*/ 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18">
                <a:moveTo>
                  <a:pt x="26" y="116"/>
                </a:moveTo>
                <a:lnTo>
                  <a:pt x="26" y="116"/>
                </a:lnTo>
                <a:lnTo>
                  <a:pt x="22" y="114"/>
                </a:lnTo>
                <a:lnTo>
                  <a:pt x="16" y="116"/>
                </a:lnTo>
                <a:lnTo>
                  <a:pt x="12" y="118"/>
                </a:lnTo>
                <a:lnTo>
                  <a:pt x="8" y="118"/>
                </a:lnTo>
                <a:lnTo>
                  <a:pt x="8" y="118"/>
                </a:lnTo>
                <a:lnTo>
                  <a:pt x="6" y="124"/>
                </a:lnTo>
                <a:lnTo>
                  <a:pt x="4" y="126"/>
                </a:lnTo>
                <a:lnTo>
                  <a:pt x="4" y="126"/>
                </a:lnTo>
                <a:lnTo>
                  <a:pt x="0" y="130"/>
                </a:lnTo>
                <a:lnTo>
                  <a:pt x="0" y="134"/>
                </a:lnTo>
                <a:lnTo>
                  <a:pt x="2" y="134"/>
                </a:lnTo>
                <a:lnTo>
                  <a:pt x="2" y="134"/>
                </a:lnTo>
                <a:lnTo>
                  <a:pt x="6" y="138"/>
                </a:lnTo>
                <a:lnTo>
                  <a:pt x="8" y="138"/>
                </a:lnTo>
                <a:lnTo>
                  <a:pt x="10" y="136"/>
                </a:lnTo>
                <a:lnTo>
                  <a:pt x="10" y="136"/>
                </a:lnTo>
                <a:lnTo>
                  <a:pt x="12" y="132"/>
                </a:lnTo>
                <a:lnTo>
                  <a:pt x="14" y="132"/>
                </a:lnTo>
                <a:lnTo>
                  <a:pt x="18" y="134"/>
                </a:lnTo>
                <a:lnTo>
                  <a:pt x="18" y="134"/>
                </a:lnTo>
                <a:lnTo>
                  <a:pt x="22" y="138"/>
                </a:lnTo>
                <a:lnTo>
                  <a:pt x="22" y="138"/>
                </a:lnTo>
                <a:lnTo>
                  <a:pt x="24" y="136"/>
                </a:lnTo>
                <a:lnTo>
                  <a:pt x="26" y="136"/>
                </a:lnTo>
                <a:lnTo>
                  <a:pt x="35" y="132"/>
                </a:lnTo>
                <a:lnTo>
                  <a:pt x="35" y="132"/>
                </a:lnTo>
                <a:lnTo>
                  <a:pt x="35" y="128"/>
                </a:lnTo>
                <a:lnTo>
                  <a:pt x="33" y="124"/>
                </a:lnTo>
                <a:lnTo>
                  <a:pt x="26" y="116"/>
                </a:lnTo>
                <a:lnTo>
                  <a:pt x="26" y="116"/>
                </a:lnTo>
                <a:close/>
                <a:moveTo>
                  <a:pt x="139" y="169"/>
                </a:moveTo>
                <a:lnTo>
                  <a:pt x="139" y="169"/>
                </a:lnTo>
                <a:lnTo>
                  <a:pt x="139" y="165"/>
                </a:lnTo>
                <a:lnTo>
                  <a:pt x="133" y="161"/>
                </a:lnTo>
                <a:lnTo>
                  <a:pt x="129" y="159"/>
                </a:lnTo>
                <a:lnTo>
                  <a:pt x="125" y="161"/>
                </a:lnTo>
                <a:lnTo>
                  <a:pt x="125" y="161"/>
                </a:lnTo>
                <a:lnTo>
                  <a:pt x="125" y="163"/>
                </a:lnTo>
                <a:lnTo>
                  <a:pt x="122" y="163"/>
                </a:lnTo>
                <a:lnTo>
                  <a:pt x="118" y="161"/>
                </a:lnTo>
                <a:lnTo>
                  <a:pt x="118" y="161"/>
                </a:lnTo>
                <a:lnTo>
                  <a:pt x="118" y="157"/>
                </a:lnTo>
                <a:lnTo>
                  <a:pt x="118" y="155"/>
                </a:lnTo>
                <a:lnTo>
                  <a:pt x="118" y="153"/>
                </a:lnTo>
                <a:lnTo>
                  <a:pt x="118" y="153"/>
                </a:lnTo>
                <a:lnTo>
                  <a:pt x="118" y="153"/>
                </a:lnTo>
                <a:lnTo>
                  <a:pt x="114" y="149"/>
                </a:lnTo>
                <a:lnTo>
                  <a:pt x="114" y="145"/>
                </a:lnTo>
                <a:lnTo>
                  <a:pt x="114" y="145"/>
                </a:lnTo>
                <a:lnTo>
                  <a:pt x="110" y="136"/>
                </a:lnTo>
                <a:lnTo>
                  <a:pt x="108" y="130"/>
                </a:lnTo>
                <a:lnTo>
                  <a:pt x="102" y="126"/>
                </a:lnTo>
                <a:lnTo>
                  <a:pt x="102" y="126"/>
                </a:lnTo>
                <a:lnTo>
                  <a:pt x="98" y="124"/>
                </a:lnTo>
                <a:lnTo>
                  <a:pt x="96" y="120"/>
                </a:lnTo>
                <a:lnTo>
                  <a:pt x="94" y="110"/>
                </a:lnTo>
                <a:lnTo>
                  <a:pt x="94" y="110"/>
                </a:lnTo>
                <a:lnTo>
                  <a:pt x="92" y="106"/>
                </a:lnTo>
                <a:lnTo>
                  <a:pt x="90" y="106"/>
                </a:lnTo>
                <a:lnTo>
                  <a:pt x="88" y="104"/>
                </a:lnTo>
                <a:lnTo>
                  <a:pt x="84" y="102"/>
                </a:lnTo>
                <a:lnTo>
                  <a:pt x="84" y="102"/>
                </a:lnTo>
                <a:lnTo>
                  <a:pt x="82" y="100"/>
                </a:lnTo>
                <a:lnTo>
                  <a:pt x="78" y="100"/>
                </a:lnTo>
                <a:lnTo>
                  <a:pt x="71" y="100"/>
                </a:lnTo>
                <a:lnTo>
                  <a:pt x="71" y="100"/>
                </a:lnTo>
                <a:lnTo>
                  <a:pt x="69" y="100"/>
                </a:lnTo>
                <a:lnTo>
                  <a:pt x="71" y="96"/>
                </a:lnTo>
                <a:lnTo>
                  <a:pt x="76" y="91"/>
                </a:lnTo>
                <a:lnTo>
                  <a:pt x="76" y="91"/>
                </a:lnTo>
                <a:lnTo>
                  <a:pt x="80" y="85"/>
                </a:lnTo>
                <a:lnTo>
                  <a:pt x="84" y="77"/>
                </a:lnTo>
                <a:lnTo>
                  <a:pt x="88" y="65"/>
                </a:lnTo>
                <a:lnTo>
                  <a:pt x="88" y="65"/>
                </a:lnTo>
                <a:lnTo>
                  <a:pt x="84" y="63"/>
                </a:lnTo>
                <a:lnTo>
                  <a:pt x="76" y="63"/>
                </a:lnTo>
                <a:lnTo>
                  <a:pt x="67" y="63"/>
                </a:lnTo>
                <a:lnTo>
                  <a:pt x="61" y="65"/>
                </a:lnTo>
                <a:lnTo>
                  <a:pt x="61" y="65"/>
                </a:lnTo>
                <a:lnTo>
                  <a:pt x="57" y="65"/>
                </a:lnTo>
                <a:lnTo>
                  <a:pt x="55" y="63"/>
                </a:lnTo>
                <a:lnTo>
                  <a:pt x="55" y="61"/>
                </a:lnTo>
                <a:lnTo>
                  <a:pt x="57" y="59"/>
                </a:lnTo>
                <a:lnTo>
                  <a:pt x="57" y="59"/>
                </a:lnTo>
                <a:lnTo>
                  <a:pt x="63" y="55"/>
                </a:lnTo>
                <a:lnTo>
                  <a:pt x="65" y="51"/>
                </a:lnTo>
                <a:lnTo>
                  <a:pt x="67" y="47"/>
                </a:lnTo>
                <a:lnTo>
                  <a:pt x="67" y="47"/>
                </a:lnTo>
                <a:lnTo>
                  <a:pt x="67" y="44"/>
                </a:lnTo>
                <a:lnTo>
                  <a:pt x="69" y="42"/>
                </a:lnTo>
                <a:lnTo>
                  <a:pt x="69" y="40"/>
                </a:lnTo>
                <a:lnTo>
                  <a:pt x="69" y="38"/>
                </a:lnTo>
                <a:lnTo>
                  <a:pt x="69" y="38"/>
                </a:lnTo>
                <a:lnTo>
                  <a:pt x="67" y="38"/>
                </a:lnTo>
                <a:lnTo>
                  <a:pt x="65" y="40"/>
                </a:lnTo>
                <a:lnTo>
                  <a:pt x="63" y="44"/>
                </a:lnTo>
                <a:lnTo>
                  <a:pt x="63" y="44"/>
                </a:lnTo>
                <a:lnTo>
                  <a:pt x="57" y="47"/>
                </a:lnTo>
                <a:lnTo>
                  <a:pt x="47" y="44"/>
                </a:lnTo>
                <a:lnTo>
                  <a:pt x="47" y="44"/>
                </a:lnTo>
                <a:lnTo>
                  <a:pt x="43" y="47"/>
                </a:lnTo>
                <a:lnTo>
                  <a:pt x="41" y="49"/>
                </a:lnTo>
                <a:lnTo>
                  <a:pt x="39" y="57"/>
                </a:lnTo>
                <a:lnTo>
                  <a:pt x="39" y="57"/>
                </a:lnTo>
                <a:lnTo>
                  <a:pt x="37" y="59"/>
                </a:lnTo>
                <a:lnTo>
                  <a:pt x="35" y="63"/>
                </a:lnTo>
                <a:lnTo>
                  <a:pt x="33" y="65"/>
                </a:lnTo>
                <a:lnTo>
                  <a:pt x="33" y="67"/>
                </a:lnTo>
                <a:lnTo>
                  <a:pt x="33" y="67"/>
                </a:lnTo>
                <a:lnTo>
                  <a:pt x="33" y="69"/>
                </a:lnTo>
                <a:lnTo>
                  <a:pt x="33" y="71"/>
                </a:lnTo>
                <a:lnTo>
                  <a:pt x="31" y="71"/>
                </a:lnTo>
                <a:lnTo>
                  <a:pt x="29" y="71"/>
                </a:lnTo>
                <a:lnTo>
                  <a:pt x="29" y="71"/>
                </a:lnTo>
                <a:lnTo>
                  <a:pt x="26" y="67"/>
                </a:lnTo>
                <a:lnTo>
                  <a:pt x="22" y="67"/>
                </a:lnTo>
                <a:lnTo>
                  <a:pt x="20" y="67"/>
                </a:lnTo>
                <a:lnTo>
                  <a:pt x="20" y="67"/>
                </a:lnTo>
                <a:lnTo>
                  <a:pt x="20" y="71"/>
                </a:lnTo>
                <a:lnTo>
                  <a:pt x="22" y="73"/>
                </a:lnTo>
                <a:lnTo>
                  <a:pt x="31" y="77"/>
                </a:lnTo>
                <a:lnTo>
                  <a:pt x="31" y="77"/>
                </a:lnTo>
                <a:lnTo>
                  <a:pt x="33" y="77"/>
                </a:lnTo>
                <a:lnTo>
                  <a:pt x="31" y="79"/>
                </a:lnTo>
                <a:lnTo>
                  <a:pt x="26" y="83"/>
                </a:lnTo>
                <a:lnTo>
                  <a:pt x="24" y="87"/>
                </a:lnTo>
                <a:lnTo>
                  <a:pt x="24" y="87"/>
                </a:lnTo>
                <a:lnTo>
                  <a:pt x="26" y="89"/>
                </a:lnTo>
                <a:lnTo>
                  <a:pt x="29" y="91"/>
                </a:lnTo>
                <a:lnTo>
                  <a:pt x="31" y="91"/>
                </a:lnTo>
                <a:lnTo>
                  <a:pt x="33" y="96"/>
                </a:lnTo>
                <a:lnTo>
                  <a:pt x="33" y="96"/>
                </a:lnTo>
                <a:lnTo>
                  <a:pt x="31" y="98"/>
                </a:lnTo>
                <a:lnTo>
                  <a:pt x="26" y="100"/>
                </a:lnTo>
                <a:lnTo>
                  <a:pt x="22" y="102"/>
                </a:lnTo>
                <a:lnTo>
                  <a:pt x="20" y="104"/>
                </a:lnTo>
                <a:lnTo>
                  <a:pt x="20" y="104"/>
                </a:lnTo>
                <a:lnTo>
                  <a:pt x="22" y="106"/>
                </a:lnTo>
                <a:lnTo>
                  <a:pt x="24" y="104"/>
                </a:lnTo>
                <a:lnTo>
                  <a:pt x="31" y="100"/>
                </a:lnTo>
                <a:lnTo>
                  <a:pt x="31" y="100"/>
                </a:lnTo>
                <a:lnTo>
                  <a:pt x="33" y="102"/>
                </a:lnTo>
                <a:lnTo>
                  <a:pt x="33" y="104"/>
                </a:lnTo>
                <a:lnTo>
                  <a:pt x="33" y="108"/>
                </a:lnTo>
                <a:lnTo>
                  <a:pt x="35" y="108"/>
                </a:lnTo>
                <a:lnTo>
                  <a:pt x="37" y="108"/>
                </a:lnTo>
                <a:lnTo>
                  <a:pt x="37" y="108"/>
                </a:lnTo>
                <a:lnTo>
                  <a:pt x="41" y="106"/>
                </a:lnTo>
                <a:lnTo>
                  <a:pt x="43" y="102"/>
                </a:lnTo>
                <a:lnTo>
                  <a:pt x="45" y="100"/>
                </a:lnTo>
                <a:lnTo>
                  <a:pt x="45" y="98"/>
                </a:lnTo>
                <a:lnTo>
                  <a:pt x="45" y="98"/>
                </a:lnTo>
                <a:lnTo>
                  <a:pt x="47" y="98"/>
                </a:lnTo>
                <a:lnTo>
                  <a:pt x="47" y="102"/>
                </a:lnTo>
                <a:lnTo>
                  <a:pt x="45" y="104"/>
                </a:lnTo>
                <a:lnTo>
                  <a:pt x="47" y="108"/>
                </a:lnTo>
                <a:lnTo>
                  <a:pt x="47" y="108"/>
                </a:lnTo>
                <a:lnTo>
                  <a:pt x="47" y="112"/>
                </a:lnTo>
                <a:lnTo>
                  <a:pt x="45" y="116"/>
                </a:lnTo>
                <a:lnTo>
                  <a:pt x="43" y="118"/>
                </a:lnTo>
                <a:lnTo>
                  <a:pt x="41" y="122"/>
                </a:lnTo>
                <a:lnTo>
                  <a:pt x="41" y="122"/>
                </a:lnTo>
                <a:lnTo>
                  <a:pt x="45" y="124"/>
                </a:lnTo>
                <a:lnTo>
                  <a:pt x="49" y="124"/>
                </a:lnTo>
                <a:lnTo>
                  <a:pt x="57" y="122"/>
                </a:lnTo>
                <a:lnTo>
                  <a:pt x="61" y="120"/>
                </a:lnTo>
                <a:lnTo>
                  <a:pt x="61" y="120"/>
                </a:lnTo>
                <a:lnTo>
                  <a:pt x="65" y="118"/>
                </a:lnTo>
                <a:lnTo>
                  <a:pt x="67" y="118"/>
                </a:lnTo>
                <a:lnTo>
                  <a:pt x="67" y="122"/>
                </a:lnTo>
                <a:lnTo>
                  <a:pt x="65" y="124"/>
                </a:lnTo>
                <a:lnTo>
                  <a:pt x="65" y="124"/>
                </a:lnTo>
                <a:lnTo>
                  <a:pt x="63" y="126"/>
                </a:lnTo>
                <a:lnTo>
                  <a:pt x="63" y="130"/>
                </a:lnTo>
                <a:lnTo>
                  <a:pt x="65" y="132"/>
                </a:lnTo>
                <a:lnTo>
                  <a:pt x="67" y="132"/>
                </a:lnTo>
                <a:lnTo>
                  <a:pt x="67" y="132"/>
                </a:lnTo>
                <a:lnTo>
                  <a:pt x="71" y="134"/>
                </a:lnTo>
                <a:lnTo>
                  <a:pt x="71" y="138"/>
                </a:lnTo>
                <a:lnTo>
                  <a:pt x="71" y="138"/>
                </a:lnTo>
                <a:lnTo>
                  <a:pt x="69" y="145"/>
                </a:lnTo>
                <a:lnTo>
                  <a:pt x="69" y="151"/>
                </a:lnTo>
                <a:lnTo>
                  <a:pt x="69" y="151"/>
                </a:lnTo>
                <a:lnTo>
                  <a:pt x="67" y="153"/>
                </a:lnTo>
                <a:lnTo>
                  <a:pt x="63" y="155"/>
                </a:lnTo>
                <a:lnTo>
                  <a:pt x="57" y="153"/>
                </a:lnTo>
                <a:lnTo>
                  <a:pt x="55" y="153"/>
                </a:lnTo>
                <a:lnTo>
                  <a:pt x="55" y="153"/>
                </a:lnTo>
                <a:lnTo>
                  <a:pt x="55" y="151"/>
                </a:lnTo>
                <a:lnTo>
                  <a:pt x="53" y="151"/>
                </a:lnTo>
                <a:lnTo>
                  <a:pt x="51" y="153"/>
                </a:lnTo>
                <a:lnTo>
                  <a:pt x="51" y="155"/>
                </a:lnTo>
                <a:lnTo>
                  <a:pt x="51" y="155"/>
                </a:lnTo>
                <a:lnTo>
                  <a:pt x="51" y="157"/>
                </a:lnTo>
                <a:lnTo>
                  <a:pt x="49" y="159"/>
                </a:lnTo>
                <a:lnTo>
                  <a:pt x="47" y="161"/>
                </a:lnTo>
                <a:lnTo>
                  <a:pt x="47" y="163"/>
                </a:lnTo>
                <a:lnTo>
                  <a:pt x="47" y="163"/>
                </a:lnTo>
                <a:lnTo>
                  <a:pt x="49" y="165"/>
                </a:lnTo>
                <a:lnTo>
                  <a:pt x="51" y="167"/>
                </a:lnTo>
                <a:lnTo>
                  <a:pt x="55" y="167"/>
                </a:lnTo>
                <a:lnTo>
                  <a:pt x="55" y="169"/>
                </a:lnTo>
                <a:lnTo>
                  <a:pt x="55" y="169"/>
                </a:lnTo>
                <a:lnTo>
                  <a:pt x="55" y="171"/>
                </a:lnTo>
                <a:lnTo>
                  <a:pt x="51" y="175"/>
                </a:lnTo>
                <a:lnTo>
                  <a:pt x="43" y="179"/>
                </a:lnTo>
                <a:lnTo>
                  <a:pt x="43" y="179"/>
                </a:lnTo>
                <a:lnTo>
                  <a:pt x="39" y="181"/>
                </a:lnTo>
                <a:lnTo>
                  <a:pt x="41" y="183"/>
                </a:lnTo>
                <a:lnTo>
                  <a:pt x="43" y="185"/>
                </a:lnTo>
                <a:lnTo>
                  <a:pt x="47" y="185"/>
                </a:lnTo>
                <a:lnTo>
                  <a:pt x="47" y="185"/>
                </a:lnTo>
                <a:lnTo>
                  <a:pt x="49" y="183"/>
                </a:lnTo>
                <a:lnTo>
                  <a:pt x="51" y="185"/>
                </a:lnTo>
                <a:lnTo>
                  <a:pt x="53" y="185"/>
                </a:lnTo>
                <a:lnTo>
                  <a:pt x="55" y="187"/>
                </a:lnTo>
                <a:lnTo>
                  <a:pt x="55" y="187"/>
                </a:lnTo>
                <a:lnTo>
                  <a:pt x="63" y="190"/>
                </a:lnTo>
                <a:lnTo>
                  <a:pt x="67" y="190"/>
                </a:lnTo>
                <a:lnTo>
                  <a:pt x="71" y="190"/>
                </a:lnTo>
                <a:lnTo>
                  <a:pt x="71" y="190"/>
                </a:lnTo>
                <a:lnTo>
                  <a:pt x="73" y="187"/>
                </a:lnTo>
                <a:lnTo>
                  <a:pt x="76" y="190"/>
                </a:lnTo>
                <a:lnTo>
                  <a:pt x="71" y="192"/>
                </a:lnTo>
                <a:lnTo>
                  <a:pt x="71" y="192"/>
                </a:lnTo>
                <a:lnTo>
                  <a:pt x="67" y="194"/>
                </a:lnTo>
                <a:lnTo>
                  <a:pt x="63" y="194"/>
                </a:lnTo>
                <a:lnTo>
                  <a:pt x="59" y="194"/>
                </a:lnTo>
                <a:lnTo>
                  <a:pt x="55" y="196"/>
                </a:lnTo>
                <a:lnTo>
                  <a:pt x="55" y="196"/>
                </a:lnTo>
                <a:lnTo>
                  <a:pt x="45" y="206"/>
                </a:lnTo>
                <a:lnTo>
                  <a:pt x="39" y="212"/>
                </a:lnTo>
                <a:lnTo>
                  <a:pt x="39" y="216"/>
                </a:lnTo>
                <a:lnTo>
                  <a:pt x="39" y="218"/>
                </a:lnTo>
                <a:lnTo>
                  <a:pt x="39" y="218"/>
                </a:lnTo>
                <a:lnTo>
                  <a:pt x="39" y="218"/>
                </a:lnTo>
                <a:lnTo>
                  <a:pt x="41" y="216"/>
                </a:lnTo>
                <a:lnTo>
                  <a:pt x="49" y="212"/>
                </a:lnTo>
                <a:lnTo>
                  <a:pt x="49" y="212"/>
                </a:lnTo>
                <a:lnTo>
                  <a:pt x="53" y="210"/>
                </a:lnTo>
                <a:lnTo>
                  <a:pt x="55" y="212"/>
                </a:lnTo>
                <a:lnTo>
                  <a:pt x="59" y="214"/>
                </a:lnTo>
                <a:lnTo>
                  <a:pt x="59" y="214"/>
                </a:lnTo>
                <a:lnTo>
                  <a:pt x="61" y="212"/>
                </a:lnTo>
                <a:lnTo>
                  <a:pt x="63" y="210"/>
                </a:lnTo>
                <a:lnTo>
                  <a:pt x="63" y="208"/>
                </a:lnTo>
                <a:lnTo>
                  <a:pt x="65" y="208"/>
                </a:lnTo>
                <a:lnTo>
                  <a:pt x="65" y="208"/>
                </a:lnTo>
                <a:lnTo>
                  <a:pt x="69" y="206"/>
                </a:lnTo>
                <a:lnTo>
                  <a:pt x="76" y="206"/>
                </a:lnTo>
                <a:lnTo>
                  <a:pt x="76" y="206"/>
                </a:lnTo>
                <a:lnTo>
                  <a:pt x="82" y="206"/>
                </a:lnTo>
                <a:lnTo>
                  <a:pt x="86" y="202"/>
                </a:lnTo>
                <a:lnTo>
                  <a:pt x="86" y="202"/>
                </a:lnTo>
                <a:lnTo>
                  <a:pt x="90" y="202"/>
                </a:lnTo>
                <a:lnTo>
                  <a:pt x="92" y="204"/>
                </a:lnTo>
                <a:lnTo>
                  <a:pt x="96" y="206"/>
                </a:lnTo>
                <a:lnTo>
                  <a:pt x="98" y="206"/>
                </a:lnTo>
                <a:lnTo>
                  <a:pt x="98" y="206"/>
                </a:lnTo>
                <a:lnTo>
                  <a:pt x="104" y="204"/>
                </a:lnTo>
                <a:lnTo>
                  <a:pt x="114" y="202"/>
                </a:lnTo>
                <a:lnTo>
                  <a:pt x="114" y="202"/>
                </a:lnTo>
                <a:lnTo>
                  <a:pt x="125" y="200"/>
                </a:lnTo>
                <a:lnTo>
                  <a:pt x="133" y="194"/>
                </a:lnTo>
                <a:lnTo>
                  <a:pt x="133" y="194"/>
                </a:lnTo>
                <a:lnTo>
                  <a:pt x="135" y="192"/>
                </a:lnTo>
                <a:lnTo>
                  <a:pt x="133" y="192"/>
                </a:lnTo>
                <a:lnTo>
                  <a:pt x="127" y="192"/>
                </a:lnTo>
                <a:lnTo>
                  <a:pt x="127" y="192"/>
                </a:lnTo>
                <a:lnTo>
                  <a:pt x="125" y="190"/>
                </a:lnTo>
                <a:lnTo>
                  <a:pt x="125" y="187"/>
                </a:lnTo>
                <a:lnTo>
                  <a:pt x="129" y="181"/>
                </a:lnTo>
                <a:lnTo>
                  <a:pt x="129" y="181"/>
                </a:lnTo>
                <a:lnTo>
                  <a:pt x="135" y="175"/>
                </a:lnTo>
                <a:lnTo>
                  <a:pt x="139" y="173"/>
                </a:lnTo>
                <a:lnTo>
                  <a:pt x="139" y="169"/>
                </a:lnTo>
                <a:lnTo>
                  <a:pt x="139" y="169"/>
                </a:lnTo>
                <a:close/>
                <a:moveTo>
                  <a:pt x="14" y="61"/>
                </a:moveTo>
                <a:lnTo>
                  <a:pt x="14" y="61"/>
                </a:lnTo>
                <a:lnTo>
                  <a:pt x="18" y="59"/>
                </a:lnTo>
                <a:lnTo>
                  <a:pt x="22" y="57"/>
                </a:lnTo>
                <a:lnTo>
                  <a:pt x="24" y="51"/>
                </a:lnTo>
                <a:lnTo>
                  <a:pt x="24" y="49"/>
                </a:lnTo>
                <a:lnTo>
                  <a:pt x="24" y="49"/>
                </a:lnTo>
                <a:lnTo>
                  <a:pt x="22" y="49"/>
                </a:lnTo>
                <a:lnTo>
                  <a:pt x="20" y="49"/>
                </a:lnTo>
                <a:lnTo>
                  <a:pt x="16" y="55"/>
                </a:lnTo>
                <a:lnTo>
                  <a:pt x="14" y="59"/>
                </a:lnTo>
                <a:lnTo>
                  <a:pt x="14" y="61"/>
                </a:lnTo>
                <a:lnTo>
                  <a:pt x="14" y="61"/>
                </a:lnTo>
                <a:lnTo>
                  <a:pt x="14" y="61"/>
                </a:lnTo>
                <a:close/>
                <a:moveTo>
                  <a:pt x="96" y="16"/>
                </a:moveTo>
                <a:lnTo>
                  <a:pt x="96" y="16"/>
                </a:lnTo>
                <a:lnTo>
                  <a:pt x="98" y="10"/>
                </a:lnTo>
                <a:lnTo>
                  <a:pt x="100" y="6"/>
                </a:lnTo>
                <a:lnTo>
                  <a:pt x="100" y="0"/>
                </a:lnTo>
                <a:lnTo>
                  <a:pt x="100" y="0"/>
                </a:lnTo>
                <a:lnTo>
                  <a:pt x="98" y="0"/>
                </a:lnTo>
                <a:lnTo>
                  <a:pt x="98" y="0"/>
                </a:lnTo>
                <a:lnTo>
                  <a:pt x="94" y="2"/>
                </a:lnTo>
                <a:lnTo>
                  <a:pt x="94" y="8"/>
                </a:lnTo>
                <a:lnTo>
                  <a:pt x="94" y="14"/>
                </a:lnTo>
                <a:lnTo>
                  <a:pt x="96" y="16"/>
                </a:lnTo>
                <a:lnTo>
                  <a:pt x="96" y="16"/>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8" name="Freeform 136"/>
          <p:cNvSpPr>
            <a:spLocks noEditPoints="1"/>
          </p:cNvSpPr>
          <p:nvPr/>
        </p:nvSpPr>
        <p:spPr bwMode="auto">
          <a:xfrm>
            <a:off x="5495893" y="2570632"/>
            <a:ext cx="311377" cy="478958"/>
          </a:xfrm>
          <a:custGeom>
            <a:avLst/>
            <a:gdLst>
              <a:gd name="T0" fmla="*/ 12 w 139"/>
              <a:gd name="T1" fmla="*/ 118 h 218"/>
              <a:gd name="T2" fmla="*/ 4 w 139"/>
              <a:gd name="T3" fmla="*/ 126 h 218"/>
              <a:gd name="T4" fmla="*/ 6 w 139"/>
              <a:gd name="T5" fmla="*/ 138 h 218"/>
              <a:gd name="T6" fmla="*/ 14 w 139"/>
              <a:gd name="T7" fmla="*/ 132 h 218"/>
              <a:gd name="T8" fmla="*/ 24 w 139"/>
              <a:gd name="T9" fmla="*/ 136 h 218"/>
              <a:gd name="T10" fmla="*/ 33 w 139"/>
              <a:gd name="T11" fmla="*/ 124 h 218"/>
              <a:gd name="T12" fmla="*/ 139 w 139"/>
              <a:gd name="T13" fmla="*/ 165 h 218"/>
              <a:gd name="T14" fmla="*/ 125 w 139"/>
              <a:gd name="T15" fmla="*/ 163 h 218"/>
              <a:gd name="T16" fmla="*/ 118 w 139"/>
              <a:gd name="T17" fmla="*/ 155 h 218"/>
              <a:gd name="T18" fmla="*/ 114 w 139"/>
              <a:gd name="T19" fmla="*/ 145 h 218"/>
              <a:gd name="T20" fmla="*/ 102 w 139"/>
              <a:gd name="T21" fmla="*/ 126 h 218"/>
              <a:gd name="T22" fmla="*/ 92 w 139"/>
              <a:gd name="T23" fmla="*/ 106 h 218"/>
              <a:gd name="T24" fmla="*/ 82 w 139"/>
              <a:gd name="T25" fmla="*/ 100 h 218"/>
              <a:gd name="T26" fmla="*/ 71 w 139"/>
              <a:gd name="T27" fmla="*/ 96 h 218"/>
              <a:gd name="T28" fmla="*/ 88 w 139"/>
              <a:gd name="T29" fmla="*/ 65 h 218"/>
              <a:gd name="T30" fmla="*/ 61 w 139"/>
              <a:gd name="T31" fmla="*/ 65 h 218"/>
              <a:gd name="T32" fmla="*/ 57 w 139"/>
              <a:gd name="T33" fmla="*/ 59 h 218"/>
              <a:gd name="T34" fmla="*/ 67 w 139"/>
              <a:gd name="T35" fmla="*/ 47 h 218"/>
              <a:gd name="T36" fmla="*/ 69 w 139"/>
              <a:gd name="T37" fmla="*/ 38 h 218"/>
              <a:gd name="T38" fmla="*/ 57 w 139"/>
              <a:gd name="T39" fmla="*/ 47 h 218"/>
              <a:gd name="T40" fmla="*/ 39 w 139"/>
              <a:gd name="T41" fmla="*/ 57 h 218"/>
              <a:gd name="T42" fmla="*/ 33 w 139"/>
              <a:gd name="T43" fmla="*/ 67 h 218"/>
              <a:gd name="T44" fmla="*/ 29 w 139"/>
              <a:gd name="T45" fmla="*/ 71 h 218"/>
              <a:gd name="T46" fmla="*/ 20 w 139"/>
              <a:gd name="T47" fmla="*/ 67 h 218"/>
              <a:gd name="T48" fmla="*/ 33 w 139"/>
              <a:gd name="T49" fmla="*/ 77 h 218"/>
              <a:gd name="T50" fmla="*/ 26 w 139"/>
              <a:gd name="T51" fmla="*/ 89 h 218"/>
              <a:gd name="T52" fmla="*/ 31 w 139"/>
              <a:gd name="T53" fmla="*/ 98 h 218"/>
              <a:gd name="T54" fmla="*/ 22 w 139"/>
              <a:gd name="T55" fmla="*/ 106 h 218"/>
              <a:gd name="T56" fmla="*/ 33 w 139"/>
              <a:gd name="T57" fmla="*/ 104 h 218"/>
              <a:gd name="T58" fmla="*/ 41 w 139"/>
              <a:gd name="T59" fmla="*/ 106 h 218"/>
              <a:gd name="T60" fmla="*/ 47 w 139"/>
              <a:gd name="T61" fmla="*/ 98 h 218"/>
              <a:gd name="T62" fmla="*/ 47 w 139"/>
              <a:gd name="T63" fmla="*/ 112 h 218"/>
              <a:gd name="T64" fmla="*/ 45 w 139"/>
              <a:gd name="T65" fmla="*/ 124 h 218"/>
              <a:gd name="T66" fmla="*/ 65 w 139"/>
              <a:gd name="T67" fmla="*/ 118 h 218"/>
              <a:gd name="T68" fmla="*/ 63 w 139"/>
              <a:gd name="T69" fmla="*/ 126 h 218"/>
              <a:gd name="T70" fmla="*/ 71 w 139"/>
              <a:gd name="T71" fmla="*/ 134 h 218"/>
              <a:gd name="T72" fmla="*/ 69 w 139"/>
              <a:gd name="T73" fmla="*/ 151 h 218"/>
              <a:gd name="T74" fmla="*/ 55 w 139"/>
              <a:gd name="T75" fmla="*/ 153 h 218"/>
              <a:gd name="T76" fmla="*/ 51 w 139"/>
              <a:gd name="T77" fmla="*/ 155 h 218"/>
              <a:gd name="T78" fmla="*/ 47 w 139"/>
              <a:gd name="T79" fmla="*/ 163 h 218"/>
              <a:gd name="T80" fmla="*/ 55 w 139"/>
              <a:gd name="T81" fmla="*/ 169 h 218"/>
              <a:gd name="T82" fmla="*/ 39 w 139"/>
              <a:gd name="T83" fmla="*/ 181 h 218"/>
              <a:gd name="T84" fmla="*/ 49 w 139"/>
              <a:gd name="T85" fmla="*/ 183 h 218"/>
              <a:gd name="T86" fmla="*/ 63 w 139"/>
              <a:gd name="T87" fmla="*/ 190 h 218"/>
              <a:gd name="T88" fmla="*/ 76 w 139"/>
              <a:gd name="T89" fmla="*/ 190 h 218"/>
              <a:gd name="T90" fmla="*/ 59 w 139"/>
              <a:gd name="T91" fmla="*/ 194 h 218"/>
              <a:gd name="T92" fmla="*/ 39 w 139"/>
              <a:gd name="T93" fmla="*/ 216 h 218"/>
              <a:gd name="T94" fmla="*/ 49 w 139"/>
              <a:gd name="T95" fmla="*/ 212 h 218"/>
              <a:gd name="T96" fmla="*/ 59 w 139"/>
              <a:gd name="T97" fmla="*/ 214 h 218"/>
              <a:gd name="T98" fmla="*/ 65 w 139"/>
              <a:gd name="T99" fmla="*/ 208 h 218"/>
              <a:gd name="T100" fmla="*/ 86 w 139"/>
              <a:gd name="T101" fmla="*/ 202 h 218"/>
              <a:gd name="T102" fmla="*/ 98 w 139"/>
              <a:gd name="T103" fmla="*/ 206 h 218"/>
              <a:gd name="T104" fmla="*/ 125 w 139"/>
              <a:gd name="T105" fmla="*/ 200 h 218"/>
              <a:gd name="T106" fmla="*/ 127 w 139"/>
              <a:gd name="T107" fmla="*/ 192 h 218"/>
              <a:gd name="T108" fmla="*/ 129 w 139"/>
              <a:gd name="T109" fmla="*/ 181 h 218"/>
              <a:gd name="T110" fmla="*/ 14 w 139"/>
              <a:gd name="T111" fmla="*/ 61 h 218"/>
              <a:gd name="T112" fmla="*/ 24 w 139"/>
              <a:gd name="T113" fmla="*/ 49 h 218"/>
              <a:gd name="T114" fmla="*/ 14 w 139"/>
              <a:gd name="T115" fmla="*/ 59 h 218"/>
              <a:gd name="T116" fmla="*/ 96 w 139"/>
              <a:gd name="T117" fmla="*/ 16 h 218"/>
              <a:gd name="T118" fmla="*/ 98 w 139"/>
              <a:gd name="T119" fmla="*/ 0 h 218"/>
              <a:gd name="T120" fmla="*/ 96 w 139"/>
              <a:gd name="T121" fmla="*/ 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18">
                <a:moveTo>
                  <a:pt x="26" y="116"/>
                </a:moveTo>
                <a:lnTo>
                  <a:pt x="26" y="116"/>
                </a:lnTo>
                <a:lnTo>
                  <a:pt x="22" y="114"/>
                </a:lnTo>
                <a:lnTo>
                  <a:pt x="16" y="116"/>
                </a:lnTo>
                <a:lnTo>
                  <a:pt x="12" y="118"/>
                </a:lnTo>
                <a:lnTo>
                  <a:pt x="8" y="118"/>
                </a:lnTo>
                <a:lnTo>
                  <a:pt x="8" y="118"/>
                </a:lnTo>
                <a:lnTo>
                  <a:pt x="6" y="124"/>
                </a:lnTo>
                <a:lnTo>
                  <a:pt x="4" y="126"/>
                </a:lnTo>
                <a:lnTo>
                  <a:pt x="4" y="126"/>
                </a:lnTo>
                <a:lnTo>
                  <a:pt x="0" y="130"/>
                </a:lnTo>
                <a:lnTo>
                  <a:pt x="0" y="134"/>
                </a:lnTo>
                <a:lnTo>
                  <a:pt x="2" y="134"/>
                </a:lnTo>
                <a:lnTo>
                  <a:pt x="2" y="134"/>
                </a:lnTo>
                <a:lnTo>
                  <a:pt x="6" y="138"/>
                </a:lnTo>
                <a:lnTo>
                  <a:pt x="8" y="138"/>
                </a:lnTo>
                <a:lnTo>
                  <a:pt x="10" y="136"/>
                </a:lnTo>
                <a:lnTo>
                  <a:pt x="10" y="136"/>
                </a:lnTo>
                <a:lnTo>
                  <a:pt x="12" y="132"/>
                </a:lnTo>
                <a:lnTo>
                  <a:pt x="14" y="132"/>
                </a:lnTo>
                <a:lnTo>
                  <a:pt x="18" y="134"/>
                </a:lnTo>
                <a:lnTo>
                  <a:pt x="18" y="134"/>
                </a:lnTo>
                <a:lnTo>
                  <a:pt x="22" y="138"/>
                </a:lnTo>
                <a:lnTo>
                  <a:pt x="22" y="138"/>
                </a:lnTo>
                <a:lnTo>
                  <a:pt x="24" y="136"/>
                </a:lnTo>
                <a:lnTo>
                  <a:pt x="26" y="136"/>
                </a:lnTo>
                <a:lnTo>
                  <a:pt x="35" y="132"/>
                </a:lnTo>
                <a:lnTo>
                  <a:pt x="35" y="132"/>
                </a:lnTo>
                <a:lnTo>
                  <a:pt x="35" y="128"/>
                </a:lnTo>
                <a:lnTo>
                  <a:pt x="33" y="124"/>
                </a:lnTo>
                <a:lnTo>
                  <a:pt x="26" y="116"/>
                </a:lnTo>
                <a:lnTo>
                  <a:pt x="26" y="116"/>
                </a:lnTo>
                <a:close/>
                <a:moveTo>
                  <a:pt x="139" y="169"/>
                </a:moveTo>
                <a:lnTo>
                  <a:pt x="139" y="169"/>
                </a:lnTo>
                <a:lnTo>
                  <a:pt x="139" y="165"/>
                </a:lnTo>
                <a:lnTo>
                  <a:pt x="133" y="161"/>
                </a:lnTo>
                <a:lnTo>
                  <a:pt x="129" y="159"/>
                </a:lnTo>
                <a:lnTo>
                  <a:pt x="125" y="161"/>
                </a:lnTo>
                <a:lnTo>
                  <a:pt x="125" y="161"/>
                </a:lnTo>
                <a:lnTo>
                  <a:pt x="125" y="163"/>
                </a:lnTo>
                <a:lnTo>
                  <a:pt x="122" y="163"/>
                </a:lnTo>
                <a:lnTo>
                  <a:pt x="118" y="161"/>
                </a:lnTo>
                <a:lnTo>
                  <a:pt x="118" y="161"/>
                </a:lnTo>
                <a:lnTo>
                  <a:pt x="118" y="157"/>
                </a:lnTo>
                <a:lnTo>
                  <a:pt x="118" y="155"/>
                </a:lnTo>
                <a:lnTo>
                  <a:pt x="118" y="153"/>
                </a:lnTo>
                <a:lnTo>
                  <a:pt x="118" y="153"/>
                </a:lnTo>
                <a:lnTo>
                  <a:pt x="118" y="153"/>
                </a:lnTo>
                <a:lnTo>
                  <a:pt x="114" y="149"/>
                </a:lnTo>
                <a:lnTo>
                  <a:pt x="114" y="145"/>
                </a:lnTo>
                <a:lnTo>
                  <a:pt x="114" y="145"/>
                </a:lnTo>
                <a:lnTo>
                  <a:pt x="110" y="136"/>
                </a:lnTo>
                <a:lnTo>
                  <a:pt x="108" y="130"/>
                </a:lnTo>
                <a:lnTo>
                  <a:pt x="102" y="126"/>
                </a:lnTo>
                <a:lnTo>
                  <a:pt x="102" y="126"/>
                </a:lnTo>
                <a:lnTo>
                  <a:pt x="98" y="124"/>
                </a:lnTo>
                <a:lnTo>
                  <a:pt x="96" y="120"/>
                </a:lnTo>
                <a:lnTo>
                  <a:pt x="94" y="110"/>
                </a:lnTo>
                <a:lnTo>
                  <a:pt x="94" y="110"/>
                </a:lnTo>
                <a:lnTo>
                  <a:pt x="92" y="106"/>
                </a:lnTo>
                <a:lnTo>
                  <a:pt x="90" y="106"/>
                </a:lnTo>
                <a:lnTo>
                  <a:pt x="88" y="104"/>
                </a:lnTo>
                <a:lnTo>
                  <a:pt x="84" y="102"/>
                </a:lnTo>
                <a:lnTo>
                  <a:pt x="84" y="102"/>
                </a:lnTo>
                <a:lnTo>
                  <a:pt x="82" y="100"/>
                </a:lnTo>
                <a:lnTo>
                  <a:pt x="78" y="100"/>
                </a:lnTo>
                <a:lnTo>
                  <a:pt x="71" y="100"/>
                </a:lnTo>
                <a:lnTo>
                  <a:pt x="71" y="100"/>
                </a:lnTo>
                <a:lnTo>
                  <a:pt x="69" y="100"/>
                </a:lnTo>
                <a:lnTo>
                  <a:pt x="71" y="96"/>
                </a:lnTo>
                <a:lnTo>
                  <a:pt x="76" y="91"/>
                </a:lnTo>
                <a:lnTo>
                  <a:pt x="76" y="91"/>
                </a:lnTo>
                <a:lnTo>
                  <a:pt x="80" y="85"/>
                </a:lnTo>
                <a:lnTo>
                  <a:pt x="84" y="77"/>
                </a:lnTo>
                <a:lnTo>
                  <a:pt x="88" y="65"/>
                </a:lnTo>
                <a:lnTo>
                  <a:pt x="88" y="65"/>
                </a:lnTo>
                <a:lnTo>
                  <a:pt x="84" y="63"/>
                </a:lnTo>
                <a:lnTo>
                  <a:pt x="76" y="63"/>
                </a:lnTo>
                <a:lnTo>
                  <a:pt x="67" y="63"/>
                </a:lnTo>
                <a:lnTo>
                  <a:pt x="61" y="65"/>
                </a:lnTo>
                <a:lnTo>
                  <a:pt x="61" y="65"/>
                </a:lnTo>
                <a:lnTo>
                  <a:pt x="57" y="65"/>
                </a:lnTo>
                <a:lnTo>
                  <a:pt x="55" y="63"/>
                </a:lnTo>
                <a:lnTo>
                  <a:pt x="55" y="61"/>
                </a:lnTo>
                <a:lnTo>
                  <a:pt x="57" y="59"/>
                </a:lnTo>
                <a:lnTo>
                  <a:pt x="57" y="59"/>
                </a:lnTo>
                <a:lnTo>
                  <a:pt x="63" y="55"/>
                </a:lnTo>
                <a:lnTo>
                  <a:pt x="65" y="51"/>
                </a:lnTo>
                <a:lnTo>
                  <a:pt x="67" y="47"/>
                </a:lnTo>
                <a:lnTo>
                  <a:pt x="67" y="47"/>
                </a:lnTo>
                <a:lnTo>
                  <a:pt x="67" y="44"/>
                </a:lnTo>
                <a:lnTo>
                  <a:pt x="69" y="42"/>
                </a:lnTo>
                <a:lnTo>
                  <a:pt x="69" y="40"/>
                </a:lnTo>
                <a:lnTo>
                  <a:pt x="69" y="38"/>
                </a:lnTo>
                <a:lnTo>
                  <a:pt x="69" y="38"/>
                </a:lnTo>
                <a:lnTo>
                  <a:pt x="67" y="38"/>
                </a:lnTo>
                <a:lnTo>
                  <a:pt x="65" y="40"/>
                </a:lnTo>
                <a:lnTo>
                  <a:pt x="63" y="44"/>
                </a:lnTo>
                <a:lnTo>
                  <a:pt x="63" y="44"/>
                </a:lnTo>
                <a:lnTo>
                  <a:pt x="57" y="47"/>
                </a:lnTo>
                <a:lnTo>
                  <a:pt x="47" y="44"/>
                </a:lnTo>
                <a:lnTo>
                  <a:pt x="47" y="44"/>
                </a:lnTo>
                <a:lnTo>
                  <a:pt x="43" y="47"/>
                </a:lnTo>
                <a:lnTo>
                  <a:pt x="41" y="49"/>
                </a:lnTo>
                <a:lnTo>
                  <a:pt x="39" y="57"/>
                </a:lnTo>
                <a:lnTo>
                  <a:pt x="39" y="57"/>
                </a:lnTo>
                <a:lnTo>
                  <a:pt x="37" y="59"/>
                </a:lnTo>
                <a:lnTo>
                  <a:pt x="35" y="63"/>
                </a:lnTo>
                <a:lnTo>
                  <a:pt x="33" y="65"/>
                </a:lnTo>
                <a:lnTo>
                  <a:pt x="33" y="67"/>
                </a:lnTo>
                <a:lnTo>
                  <a:pt x="33" y="67"/>
                </a:lnTo>
                <a:lnTo>
                  <a:pt x="33" y="69"/>
                </a:lnTo>
                <a:lnTo>
                  <a:pt x="33" y="71"/>
                </a:lnTo>
                <a:lnTo>
                  <a:pt x="31" y="71"/>
                </a:lnTo>
                <a:lnTo>
                  <a:pt x="29" y="71"/>
                </a:lnTo>
                <a:lnTo>
                  <a:pt x="29" y="71"/>
                </a:lnTo>
                <a:lnTo>
                  <a:pt x="26" y="67"/>
                </a:lnTo>
                <a:lnTo>
                  <a:pt x="22" y="67"/>
                </a:lnTo>
                <a:lnTo>
                  <a:pt x="20" y="67"/>
                </a:lnTo>
                <a:lnTo>
                  <a:pt x="20" y="67"/>
                </a:lnTo>
                <a:lnTo>
                  <a:pt x="20" y="71"/>
                </a:lnTo>
                <a:lnTo>
                  <a:pt x="22" y="73"/>
                </a:lnTo>
                <a:lnTo>
                  <a:pt x="31" y="77"/>
                </a:lnTo>
                <a:lnTo>
                  <a:pt x="31" y="77"/>
                </a:lnTo>
                <a:lnTo>
                  <a:pt x="33" y="77"/>
                </a:lnTo>
                <a:lnTo>
                  <a:pt x="31" y="79"/>
                </a:lnTo>
                <a:lnTo>
                  <a:pt x="26" y="83"/>
                </a:lnTo>
                <a:lnTo>
                  <a:pt x="24" y="87"/>
                </a:lnTo>
                <a:lnTo>
                  <a:pt x="24" y="87"/>
                </a:lnTo>
                <a:lnTo>
                  <a:pt x="26" y="89"/>
                </a:lnTo>
                <a:lnTo>
                  <a:pt x="29" y="91"/>
                </a:lnTo>
                <a:lnTo>
                  <a:pt x="31" y="91"/>
                </a:lnTo>
                <a:lnTo>
                  <a:pt x="33" y="96"/>
                </a:lnTo>
                <a:lnTo>
                  <a:pt x="33" y="96"/>
                </a:lnTo>
                <a:lnTo>
                  <a:pt x="31" y="98"/>
                </a:lnTo>
                <a:lnTo>
                  <a:pt x="26" y="100"/>
                </a:lnTo>
                <a:lnTo>
                  <a:pt x="22" y="102"/>
                </a:lnTo>
                <a:lnTo>
                  <a:pt x="20" y="104"/>
                </a:lnTo>
                <a:lnTo>
                  <a:pt x="20" y="104"/>
                </a:lnTo>
                <a:lnTo>
                  <a:pt x="22" y="106"/>
                </a:lnTo>
                <a:lnTo>
                  <a:pt x="24" y="104"/>
                </a:lnTo>
                <a:lnTo>
                  <a:pt x="31" y="100"/>
                </a:lnTo>
                <a:lnTo>
                  <a:pt x="31" y="100"/>
                </a:lnTo>
                <a:lnTo>
                  <a:pt x="33" y="102"/>
                </a:lnTo>
                <a:lnTo>
                  <a:pt x="33" y="104"/>
                </a:lnTo>
                <a:lnTo>
                  <a:pt x="33" y="108"/>
                </a:lnTo>
                <a:lnTo>
                  <a:pt x="35" y="108"/>
                </a:lnTo>
                <a:lnTo>
                  <a:pt x="37" y="108"/>
                </a:lnTo>
                <a:lnTo>
                  <a:pt x="37" y="108"/>
                </a:lnTo>
                <a:lnTo>
                  <a:pt x="41" y="106"/>
                </a:lnTo>
                <a:lnTo>
                  <a:pt x="43" y="102"/>
                </a:lnTo>
                <a:lnTo>
                  <a:pt x="45" y="100"/>
                </a:lnTo>
                <a:lnTo>
                  <a:pt x="45" y="98"/>
                </a:lnTo>
                <a:lnTo>
                  <a:pt x="45" y="98"/>
                </a:lnTo>
                <a:lnTo>
                  <a:pt x="47" y="98"/>
                </a:lnTo>
                <a:lnTo>
                  <a:pt x="47" y="102"/>
                </a:lnTo>
                <a:lnTo>
                  <a:pt x="45" y="104"/>
                </a:lnTo>
                <a:lnTo>
                  <a:pt x="47" y="108"/>
                </a:lnTo>
                <a:lnTo>
                  <a:pt x="47" y="108"/>
                </a:lnTo>
                <a:lnTo>
                  <a:pt x="47" y="112"/>
                </a:lnTo>
                <a:lnTo>
                  <a:pt x="45" y="116"/>
                </a:lnTo>
                <a:lnTo>
                  <a:pt x="43" y="118"/>
                </a:lnTo>
                <a:lnTo>
                  <a:pt x="41" y="122"/>
                </a:lnTo>
                <a:lnTo>
                  <a:pt x="41" y="122"/>
                </a:lnTo>
                <a:lnTo>
                  <a:pt x="45" y="124"/>
                </a:lnTo>
                <a:lnTo>
                  <a:pt x="49" y="124"/>
                </a:lnTo>
                <a:lnTo>
                  <a:pt x="57" y="122"/>
                </a:lnTo>
                <a:lnTo>
                  <a:pt x="61" y="120"/>
                </a:lnTo>
                <a:lnTo>
                  <a:pt x="61" y="120"/>
                </a:lnTo>
                <a:lnTo>
                  <a:pt x="65" y="118"/>
                </a:lnTo>
                <a:lnTo>
                  <a:pt x="67" y="118"/>
                </a:lnTo>
                <a:lnTo>
                  <a:pt x="67" y="122"/>
                </a:lnTo>
                <a:lnTo>
                  <a:pt x="65" y="124"/>
                </a:lnTo>
                <a:lnTo>
                  <a:pt x="65" y="124"/>
                </a:lnTo>
                <a:lnTo>
                  <a:pt x="63" y="126"/>
                </a:lnTo>
                <a:lnTo>
                  <a:pt x="63" y="130"/>
                </a:lnTo>
                <a:lnTo>
                  <a:pt x="65" y="132"/>
                </a:lnTo>
                <a:lnTo>
                  <a:pt x="67" y="132"/>
                </a:lnTo>
                <a:lnTo>
                  <a:pt x="67" y="132"/>
                </a:lnTo>
                <a:lnTo>
                  <a:pt x="71" y="134"/>
                </a:lnTo>
                <a:lnTo>
                  <a:pt x="71" y="138"/>
                </a:lnTo>
                <a:lnTo>
                  <a:pt x="71" y="138"/>
                </a:lnTo>
                <a:lnTo>
                  <a:pt x="69" y="145"/>
                </a:lnTo>
                <a:lnTo>
                  <a:pt x="69" y="151"/>
                </a:lnTo>
                <a:lnTo>
                  <a:pt x="69" y="151"/>
                </a:lnTo>
                <a:lnTo>
                  <a:pt x="67" y="153"/>
                </a:lnTo>
                <a:lnTo>
                  <a:pt x="63" y="155"/>
                </a:lnTo>
                <a:lnTo>
                  <a:pt x="57" y="153"/>
                </a:lnTo>
                <a:lnTo>
                  <a:pt x="55" y="153"/>
                </a:lnTo>
                <a:lnTo>
                  <a:pt x="55" y="153"/>
                </a:lnTo>
                <a:lnTo>
                  <a:pt x="55" y="151"/>
                </a:lnTo>
                <a:lnTo>
                  <a:pt x="53" y="151"/>
                </a:lnTo>
                <a:lnTo>
                  <a:pt x="51" y="153"/>
                </a:lnTo>
                <a:lnTo>
                  <a:pt x="51" y="155"/>
                </a:lnTo>
                <a:lnTo>
                  <a:pt x="51" y="155"/>
                </a:lnTo>
                <a:lnTo>
                  <a:pt x="51" y="157"/>
                </a:lnTo>
                <a:lnTo>
                  <a:pt x="49" y="159"/>
                </a:lnTo>
                <a:lnTo>
                  <a:pt x="47" y="161"/>
                </a:lnTo>
                <a:lnTo>
                  <a:pt x="47" y="163"/>
                </a:lnTo>
                <a:lnTo>
                  <a:pt x="47" y="163"/>
                </a:lnTo>
                <a:lnTo>
                  <a:pt x="49" y="165"/>
                </a:lnTo>
                <a:lnTo>
                  <a:pt x="51" y="167"/>
                </a:lnTo>
                <a:lnTo>
                  <a:pt x="55" y="167"/>
                </a:lnTo>
                <a:lnTo>
                  <a:pt x="55" y="169"/>
                </a:lnTo>
                <a:lnTo>
                  <a:pt x="55" y="169"/>
                </a:lnTo>
                <a:lnTo>
                  <a:pt x="55" y="171"/>
                </a:lnTo>
                <a:lnTo>
                  <a:pt x="51" y="175"/>
                </a:lnTo>
                <a:lnTo>
                  <a:pt x="43" y="179"/>
                </a:lnTo>
                <a:lnTo>
                  <a:pt x="43" y="179"/>
                </a:lnTo>
                <a:lnTo>
                  <a:pt x="39" y="181"/>
                </a:lnTo>
                <a:lnTo>
                  <a:pt x="41" y="183"/>
                </a:lnTo>
                <a:lnTo>
                  <a:pt x="43" y="185"/>
                </a:lnTo>
                <a:lnTo>
                  <a:pt x="47" y="185"/>
                </a:lnTo>
                <a:lnTo>
                  <a:pt x="47" y="185"/>
                </a:lnTo>
                <a:lnTo>
                  <a:pt x="49" y="183"/>
                </a:lnTo>
                <a:lnTo>
                  <a:pt x="51" y="185"/>
                </a:lnTo>
                <a:lnTo>
                  <a:pt x="53" y="185"/>
                </a:lnTo>
                <a:lnTo>
                  <a:pt x="55" y="187"/>
                </a:lnTo>
                <a:lnTo>
                  <a:pt x="55" y="187"/>
                </a:lnTo>
                <a:lnTo>
                  <a:pt x="63" y="190"/>
                </a:lnTo>
                <a:lnTo>
                  <a:pt x="67" y="190"/>
                </a:lnTo>
                <a:lnTo>
                  <a:pt x="71" y="190"/>
                </a:lnTo>
                <a:lnTo>
                  <a:pt x="71" y="190"/>
                </a:lnTo>
                <a:lnTo>
                  <a:pt x="73" y="187"/>
                </a:lnTo>
                <a:lnTo>
                  <a:pt x="76" y="190"/>
                </a:lnTo>
                <a:lnTo>
                  <a:pt x="71" y="192"/>
                </a:lnTo>
                <a:lnTo>
                  <a:pt x="71" y="192"/>
                </a:lnTo>
                <a:lnTo>
                  <a:pt x="67" y="194"/>
                </a:lnTo>
                <a:lnTo>
                  <a:pt x="63" y="194"/>
                </a:lnTo>
                <a:lnTo>
                  <a:pt x="59" y="194"/>
                </a:lnTo>
                <a:lnTo>
                  <a:pt x="55" y="196"/>
                </a:lnTo>
                <a:lnTo>
                  <a:pt x="55" y="196"/>
                </a:lnTo>
                <a:lnTo>
                  <a:pt x="45" y="206"/>
                </a:lnTo>
                <a:lnTo>
                  <a:pt x="39" y="212"/>
                </a:lnTo>
                <a:lnTo>
                  <a:pt x="39" y="216"/>
                </a:lnTo>
                <a:lnTo>
                  <a:pt x="39" y="218"/>
                </a:lnTo>
                <a:lnTo>
                  <a:pt x="39" y="218"/>
                </a:lnTo>
                <a:lnTo>
                  <a:pt x="39" y="218"/>
                </a:lnTo>
                <a:lnTo>
                  <a:pt x="41" y="216"/>
                </a:lnTo>
                <a:lnTo>
                  <a:pt x="49" y="212"/>
                </a:lnTo>
                <a:lnTo>
                  <a:pt x="49" y="212"/>
                </a:lnTo>
                <a:lnTo>
                  <a:pt x="53" y="210"/>
                </a:lnTo>
                <a:lnTo>
                  <a:pt x="55" y="212"/>
                </a:lnTo>
                <a:lnTo>
                  <a:pt x="59" y="214"/>
                </a:lnTo>
                <a:lnTo>
                  <a:pt x="59" y="214"/>
                </a:lnTo>
                <a:lnTo>
                  <a:pt x="61" y="212"/>
                </a:lnTo>
                <a:lnTo>
                  <a:pt x="63" y="210"/>
                </a:lnTo>
                <a:lnTo>
                  <a:pt x="63" y="208"/>
                </a:lnTo>
                <a:lnTo>
                  <a:pt x="65" y="208"/>
                </a:lnTo>
                <a:lnTo>
                  <a:pt x="65" y="208"/>
                </a:lnTo>
                <a:lnTo>
                  <a:pt x="69" y="206"/>
                </a:lnTo>
                <a:lnTo>
                  <a:pt x="76" y="206"/>
                </a:lnTo>
                <a:lnTo>
                  <a:pt x="76" y="206"/>
                </a:lnTo>
                <a:lnTo>
                  <a:pt x="82" y="206"/>
                </a:lnTo>
                <a:lnTo>
                  <a:pt x="86" y="202"/>
                </a:lnTo>
                <a:lnTo>
                  <a:pt x="86" y="202"/>
                </a:lnTo>
                <a:lnTo>
                  <a:pt x="90" y="202"/>
                </a:lnTo>
                <a:lnTo>
                  <a:pt x="92" y="204"/>
                </a:lnTo>
                <a:lnTo>
                  <a:pt x="96" y="206"/>
                </a:lnTo>
                <a:lnTo>
                  <a:pt x="98" y="206"/>
                </a:lnTo>
                <a:lnTo>
                  <a:pt x="98" y="206"/>
                </a:lnTo>
                <a:lnTo>
                  <a:pt x="104" y="204"/>
                </a:lnTo>
                <a:lnTo>
                  <a:pt x="114" y="202"/>
                </a:lnTo>
                <a:lnTo>
                  <a:pt x="114" y="202"/>
                </a:lnTo>
                <a:lnTo>
                  <a:pt x="125" y="200"/>
                </a:lnTo>
                <a:lnTo>
                  <a:pt x="133" y="194"/>
                </a:lnTo>
                <a:lnTo>
                  <a:pt x="133" y="194"/>
                </a:lnTo>
                <a:lnTo>
                  <a:pt x="135" y="192"/>
                </a:lnTo>
                <a:lnTo>
                  <a:pt x="133" y="192"/>
                </a:lnTo>
                <a:lnTo>
                  <a:pt x="127" y="192"/>
                </a:lnTo>
                <a:lnTo>
                  <a:pt x="127" y="192"/>
                </a:lnTo>
                <a:lnTo>
                  <a:pt x="125" y="190"/>
                </a:lnTo>
                <a:lnTo>
                  <a:pt x="125" y="187"/>
                </a:lnTo>
                <a:lnTo>
                  <a:pt x="129" y="181"/>
                </a:lnTo>
                <a:lnTo>
                  <a:pt x="129" y="181"/>
                </a:lnTo>
                <a:lnTo>
                  <a:pt x="135" y="175"/>
                </a:lnTo>
                <a:lnTo>
                  <a:pt x="139" y="173"/>
                </a:lnTo>
                <a:lnTo>
                  <a:pt x="139" y="169"/>
                </a:lnTo>
                <a:lnTo>
                  <a:pt x="139" y="169"/>
                </a:lnTo>
                <a:close/>
                <a:moveTo>
                  <a:pt x="14" y="61"/>
                </a:moveTo>
                <a:lnTo>
                  <a:pt x="14" y="61"/>
                </a:lnTo>
                <a:lnTo>
                  <a:pt x="18" y="59"/>
                </a:lnTo>
                <a:lnTo>
                  <a:pt x="22" y="57"/>
                </a:lnTo>
                <a:lnTo>
                  <a:pt x="24" y="51"/>
                </a:lnTo>
                <a:lnTo>
                  <a:pt x="24" y="49"/>
                </a:lnTo>
                <a:lnTo>
                  <a:pt x="24" y="49"/>
                </a:lnTo>
                <a:lnTo>
                  <a:pt x="22" y="49"/>
                </a:lnTo>
                <a:lnTo>
                  <a:pt x="20" y="49"/>
                </a:lnTo>
                <a:lnTo>
                  <a:pt x="16" y="55"/>
                </a:lnTo>
                <a:lnTo>
                  <a:pt x="14" y="59"/>
                </a:lnTo>
                <a:lnTo>
                  <a:pt x="14" y="61"/>
                </a:lnTo>
                <a:lnTo>
                  <a:pt x="14" y="61"/>
                </a:lnTo>
                <a:lnTo>
                  <a:pt x="14" y="61"/>
                </a:lnTo>
                <a:close/>
                <a:moveTo>
                  <a:pt x="96" y="16"/>
                </a:moveTo>
                <a:lnTo>
                  <a:pt x="96" y="16"/>
                </a:lnTo>
                <a:lnTo>
                  <a:pt x="98" y="10"/>
                </a:lnTo>
                <a:lnTo>
                  <a:pt x="100" y="6"/>
                </a:lnTo>
                <a:lnTo>
                  <a:pt x="100" y="0"/>
                </a:lnTo>
                <a:lnTo>
                  <a:pt x="100" y="0"/>
                </a:lnTo>
                <a:lnTo>
                  <a:pt x="98" y="0"/>
                </a:lnTo>
                <a:lnTo>
                  <a:pt x="98" y="0"/>
                </a:lnTo>
                <a:lnTo>
                  <a:pt x="94" y="2"/>
                </a:lnTo>
                <a:lnTo>
                  <a:pt x="94" y="8"/>
                </a:lnTo>
                <a:lnTo>
                  <a:pt x="94" y="14"/>
                </a:lnTo>
                <a:lnTo>
                  <a:pt x="96" y="16"/>
                </a:lnTo>
                <a:lnTo>
                  <a:pt x="96" y="1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39" name="Freeform 137"/>
          <p:cNvSpPr>
            <a:spLocks noEditPoints="1"/>
          </p:cNvSpPr>
          <p:nvPr/>
        </p:nvSpPr>
        <p:spPr bwMode="auto">
          <a:xfrm>
            <a:off x="6008877" y="2709047"/>
            <a:ext cx="145608" cy="138416"/>
          </a:xfrm>
          <a:custGeom>
            <a:avLst/>
            <a:gdLst>
              <a:gd name="T0" fmla="*/ 32 w 65"/>
              <a:gd name="T1" fmla="*/ 22 h 63"/>
              <a:gd name="T2" fmla="*/ 30 w 65"/>
              <a:gd name="T3" fmla="*/ 16 h 63"/>
              <a:gd name="T4" fmla="*/ 32 w 65"/>
              <a:gd name="T5" fmla="*/ 14 h 63"/>
              <a:gd name="T6" fmla="*/ 34 w 65"/>
              <a:gd name="T7" fmla="*/ 4 h 63"/>
              <a:gd name="T8" fmla="*/ 34 w 65"/>
              <a:gd name="T9" fmla="*/ 0 h 63"/>
              <a:gd name="T10" fmla="*/ 28 w 65"/>
              <a:gd name="T11" fmla="*/ 0 h 63"/>
              <a:gd name="T12" fmla="*/ 24 w 65"/>
              <a:gd name="T13" fmla="*/ 6 h 63"/>
              <a:gd name="T14" fmla="*/ 22 w 65"/>
              <a:gd name="T15" fmla="*/ 10 h 63"/>
              <a:gd name="T16" fmla="*/ 16 w 65"/>
              <a:gd name="T17" fmla="*/ 10 h 63"/>
              <a:gd name="T18" fmla="*/ 14 w 65"/>
              <a:gd name="T19" fmla="*/ 12 h 63"/>
              <a:gd name="T20" fmla="*/ 16 w 65"/>
              <a:gd name="T21" fmla="*/ 16 h 63"/>
              <a:gd name="T22" fmla="*/ 16 w 65"/>
              <a:gd name="T23" fmla="*/ 18 h 63"/>
              <a:gd name="T24" fmla="*/ 12 w 65"/>
              <a:gd name="T25" fmla="*/ 16 h 63"/>
              <a:gd name="T26" fmla="*/ 8 w 65"/>
              <a:gd name="T27" fmla="*/ 14 h 63"/>
              <a:gd name="T28" fmla="*/ 6 w 65"/>
              <a:gd name="T29" fmla="*/ 14 h 63"/>
              <a:gd name="T30" fmla="*/ 0 w 65"/>
              <a:gd name="T31" fmla="*/ 24 h 63"/>
              <a:gd name="T32" fmla="*/ 0 w 65"/>
              <a:gd name="T33" fmla="*/ 26 h 63"/>
              <a:gd name="T34" fmla="*/ 0 w 65"/>
              <a:gd name="T35" fmla="*/ 41 h 63"/>
              <a:gd name="T36" fmla="*/ 2 w 65"/>
              <a:gd name="T37" fmla="*/ 43 h 63"/>
              <a:gd name="T38" fmla="*/ 6 w 65"/>
              <a:gd name="T39" fmla="*/ 49 h 63"/>
              <a:gd name="T40" fmla="*/ 6 w 65"/>
              <a:gd name="T41" fmla="*/ 53 h 63"/>
              <a:gd name="T42" fmla="*/ 8 w 65"/>
              <a:gd name="T43" fmla="*/ 59 h 63"/>
              <a:gd name="T44" fmla="*/ 20 w 65"/>
              <a:gd name="T45" fmla="*/ 61 h 63"/>
              <a:gd name="T46" fmla="*/ 26 w 65"/>
              <a:gd name="T47" fmla="*/ 61 h 63"/>
              <a:gd name="T48" fmla="*/ 22 w 65"/>
              <a:gd name="T49" fmla="*/ 57 h 63"/>
              <a:gd name="T50" fmla="*/ 20 w 65"/>
              <a:gd name="T51" fmla="*/ 53 h 63"/>
              <a:gd name="T52" fmla="*/ 24 w 65"/>
              <a:gd name="T53" fmla="*/ 51 h 63"/>
              <a:gd name="T54" fmla="*/ 28 w 65"/>
              <a:gd name="T55" fmla="*/ 53 h 63"/>
              <a:gd name="T56" fmla="*/ 36 w 65"/>
              <a:gd name="T57" fmla="*/ 55 h 63"/>
              <a:gd name="T58" fmla="*/ 38 w 65"/>
              <a:gd name="T59" fmla="*/ 53 h 63"/>
              <a:gd name="T60" fmla="*/ 34 w 65"/>
              <a:gd name="T61" fmla="*/ 45 h 63"/>
              <a:gd name="T62" fmla="*/ 32 w 65"/>
              <a:gd name="T63" fmla="*/ 45 h 63"/>
              <a:gd name="T64" fmla="*/ 26 w 65"/>
              <a:gd name="T65" fmla="*/ 45 h 63"/>
              <a:gd name="T66" fmla="*/ 26 w 65"/>
              <a:gd name="T67" fmla="*/ 43 h 63"/>
              <a:gd name="T68" fmla="*/ 30 w 65"/>
              <a:gd name="T69" fmla="*/ 35 h 63"/>
              <a:gd name="T70" fmla="*/ 32 w 65"/>
              <a:gd name="T71" fmla="*/ 33 h 63"/>
              <a:gd name="T72" fmla="*/ 38 w 65"/>
              <a:gd name="T73" fmla="*/ 31 h 63"/>
              <a:gd name="T74" fmla="*/ 38 w 65"/>
              <a:gd name="T75" fmla="*/ 31 h 63"/>
              <a:gd name="T76" fmla="*/ 36 w 65"/>
              <a:gd name="T77" fmla="*/ 26 h 63"/>
              <a:gd name="T78" fmla="*/ 32 w 65"/>
              <a:gd name="T79" fmla="*/ 22 h 63"/>
              <a:gd name="T80" fmla="*/ 65 w 65"/>
              <a:gd name="T81" fmla="*/ 37 h 63"/>
              <a:gd name="T82" fmla="*/ 61 w 65"/>
              <a:gd name="T83" fmla="*/ 37 h 63"/>
              <a:gd name="T84" fmla="*/ 59 w 65"/>
              <a:gd name="T85" fmla="*/ 39 h 63"/>
              <a:gd name="T86" fmla="*/ 57 w 65"/>
              <a:gd name="T87" fmla="*/ 37 h 63"/>
              <a:gd name="T88" fmla="*/ 55 w 65"/>
              <a:gd name="T89" fmla="*/ 37 h 63"/>
              <a:gd name="T90" fmla="*/ 53 w 65"/>
              <a:gd name="T91" fmla="*/ 39 h 63"/>
              <a:gd name="T92" fmla="*/ 49 w 65"/>
              <a:gd name="T93" fmla="*/ 39 h 63"/>
              <a:gd name="T94" fmla="*/ 45 w 65"/>
              <a:gd name="T95" fmla="*/ 41 h 63"/>
              <a:gd name="T96" fmla="*/ 45 w 65"/>
              <a:gd name="T97" fmla="*/ 49 h 63"/>
              <a:gd name="T98" fmla="*/ 51 w 65"/>
              <a:gd name="T99" fmla="*/ 53 h 63"/>
              <a:gd name="T100" fmla="*/ 51 w 65"/>
              <a:gd name="T101" fmla="*/ 57 h 63"/>
              <a:gd name="T102" fmla="*/ 47 w 65"/>
              <a:gd name="T103" fmla="*/ 57 h 63"/>
              <a:gd name="T104" fmla="*/ 45 w 65"/>
              <a:gd name="T105" fmla="*/ 59 h 63"/>
              <a:gd name="T106" fmla="*/ 51 w 65"/>
              <a:gd name="T107" fmla="*/ 63 h 63"/>
              <a:gd name="T108" fmla="*/ 55 w 65"/>
              <a:gd name="T109" fmla="*/ 63 h 63"/>
              <a:gd name="T110" fmla="*/ 61 w 65"/>
              <a:gd name="T111" fmla="*/ 51 h 63"/>
              <a:gd name="T112" fmla="*/ 63 w 65"/>
              <a:gd name="T113" fmla="*/ 43 h 63"/>
              <a:gd name="T114" fmla="*/ 65 w 65"/>
              <a:gd name="T115"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 h="63">
                <a:moveTo>
                  <a:pt x="32" y="22"/>
                </a:moveTo>
                <a:lnTo>
                  <a:pt x="32" y="22"/>
                </a:lnTo>
                <a:lnTo>
                  <a:pt x="30" y="18"/>
                </a:lnTo>
                <a:lnTo>
                  <a:pt x="30" y="16"/>
                </a:lnTo>
                <a:lnTo>
                  <a:pt x="32" y="14"/>
                </a:lnTo>
                <a:lnTo>
                  <a:pt x="32" y="14"/>
                </a:lnTo>
                <a:lnTo>
                  <a:pt x="34" y="6"/>
                </a:lnTo>
                <a:lnTo>
                  <a:pt x="34" y="4"/>
                </a:lnTo>
                <a:lnTo>
                  <a:pt x="34" y="0"/>
                </a:lnTo>
                <a:lnTo>
                  <a:pt x="34" y="0"/>
                </a:lnTo>
                <a:lnTo>
                  <a:pt x="30" y="0"/>
                </a:lnTo>
                <a:lnTo>
                  <a:pt x="28" y="0"/>
                </a:lnTo>
                <a:lnTo>
                  <a:pt x="24" y="4"/>
                </a:lnTo>
                <a:lnTo>
                  <a:pt x="24" y="6"/>
                </a:lnTo>
                <a:lnTo>
                  <a:pt x="24" y="6"/>
                </a:lnTo>
                <a:lnTo>
                  <a:pt x="22" y="10"/>
                </a:lnTo>
                <a:lnTo>
                  <a:pt x="20" y="10"/>
                </a:lnTo>
                <a:lnTo>
                  <a:pt x="16" y="10"/>
                </a:lnTo>
                <a:lnTo>
                  <a:pt x="16" y="10"/>
                </a:lnTo>
                <a:lnTo>
                  <a:pt x="14" y="12"/>
                </a:lnTo>
                <a:lnTo>
                  <a:pt x="16" y="14"/>
                </a:lnTo>
                <a:lnTo>
                  <a:pt x="16" y="16"/>
                </a:lnTo>
                <a:lnTo>
                  <a:pt x="16" y="18"/>
                </a:lnTo>
                <a:lnTo>
                  <a:pt x="16" y="18"/>
                </a:lnTo>
                <a:lnTo>
                  <a:pt x="14" y="18"/>
                </a:lnTo>
                <a:lnTo>
                  <a:pt x="12" y="16"/>
                </a:lnTo>
                <a:lnTo>
                  <a:pt x="10" y="14"/>
                </a:lnTo>
                <a:lnTo>
                  <a:pt x="8" y="14"/>
                </a:lnTo>
                <a:lnTo>
                  <a:pt x="8" y="14"/>
                </a:lnTo>
                <a:lnTo>
                  <a:pt x="6" y="14"/>
                </a:lnTo>
                <a:lnTo>
                  <a:pt x="4" y="16"/>
                </a:lnTo>
                <a:lnTo>
                  <a:pt x="0" y="24"/>
                </a:lnTo>
                <a:lnTo>
                  <a:pt x="0" y="24"/>
                </a:lnTo>
                <a:lnTo>
                  <a:pt x="0" y="26"/>
                </a:lnTo>
                <a:lnTo>
                  <a:pt x="0" y="31"/>
                </a:lnTo>
                <a:lnTo>
                  <a:pt x="0" y="41"/>
                </a:lnTo>
                <a:lnTo>
                  <a:pt x="0" y="41"/>
                </a:lnTo>
                <a:lnTo>
                  <a:pt x="2" y="43"/>
                </a:lnTo>
                <a:lnTo>
                  <a:pt x="4" y="47"/>
                </a:lnTo>
                <a:lnTo>
                  <a:pt x="6" y="49"/>
                </a:lnTo>
                <a:lnTo>
                  <a:pt x="6" y="53"/>
                </a:lnTo>
                <a:lnTo>
                  <a:pt x="6" y="53"/>
                </a:lnTo>
                <a:lnTo>
                  <a:pt x="6" y="55"/>
                </a:lnTo>
                <a:lnTo>
                  <a:pt x="8" y="59"/>
                </a:lnTo>
                <a:lnTo>
                  <a:pt x="8" y="59"/>
                </a:lnTo>
                <a:lnTo>
                  <a:pt x="20" y="61"/>
                </a:lnTo>
                <a:lnTo>
                  <a:pt x="20" y="61"/>
                </a:lnTo>
                <a:lnTo>
                  <a:pt x="26" y="61"/>
                </a:lnTo>
                <a:lnTo>
                  <a:pt x="26" y="61"/>
                </a:lnTo>
                <a:lnTo>
                  <a:pt x="22" y="57"/>
                </a:lnTo>
                <a:lnTo>
                  <a:pt x="20" y="53"/>
                </a:lnTo>
                <a:lnTo>
                  <a:pt x="20" y="53"/>
                </a:lnTo>
                <a:lnTo>
                  <a:pt x="22" y="51"/>
                </a:lnTo>
                <a:lnTo>
                  <a:pt x="24" y="51"/>
                </a:lnTo>
                <a:lnTo>
                  <a:pt x="28" y="53"/>
                </a:lnTo>
                <a:lnTo>
                  <a:pt x="28" y="53"/>
                </a:lnTo>
                <a:lnTo>
                  <a:pt x="34" y="55"/>
                </a:lnTo>
                <a:lnTo>
                  <a:pt x="36" y="55"/>
                </a:lnTo>
                <a:lnTo>
                  <a:pt x="38" y="53"/>
                </a:lnTo>
                <a:lnTo>
                  <a:pt x="38" y="53"/>
                </a:lnTo>
                <a:lnTo>
                  <a:pt x="36" y="47"/>
                </a:lnTo>
                <a:lnTo>
                  <a:pt x="34" y="45"/>
                </a:lnTo>
                <a:lnTo>
                  <a:pt x="32" y="45"/>
                </a:lnTo>
                <a:lnTo>
                  <a:pt x="32" y="45"/>
                </a:lnTo>
                <a:lnTo>
                  <a:pt x="28" y="47"/>
                </a:lnTo>
                <a:lnTo>
                  <a:pt x="26" y="45"/>
                </a:lnTo>
                <a:lnTo>
                  <a:pt x="26" y="45"/>
                </a:lnTo>
                <a:lnTo>
                  <a:pt x="26" y="43"/>
                </a:lnTo>
                <a:lnTo>
                  <a:pt x="28" y="41"/>
                </a:lnTo>
                <a:lnTo>
                  <a:pt x="30" y="35"/>
                </a:lnTo>
                <a:lnTo>
                  <a:pt x="30" y="35"/>
                </a:lnTo>
                <a:lnTo>
                  <a:pt x="32" y="33"/>
                </a:lnTo>
                <a:lnTo>
                  <a:pt x="34" y="33"/>
                </a:lnTo>
                <a:lnTo>
                  <a:pt x="38" y="31"/>
                </a:lnTo>
                <a:lnTo>
                  <a:pt x="38" y="31"/>
                </a:lnTo>
                <a:lnTo>
                  <a:pt x="38" y="31"/>
                </a:lnTo>
                <a:lnTo>
                  <a:pt x="38" y="28"/>
                </a:lnTo>
                <a:lnTo>
                  <a:pt x="36" y="26"/>
                </a:lnTo>
                <a:lnTo>
                  <a:pt x="32" y="22"/>
                </a:lnTo>
                <a:lnTo>
                  <a:pt x="32" y="22"/>
                </a:lnTo>
                <a:close/>
                <a:moveTo>
                  <a:pt x="65" y="37"/>
                </a:moveTo>
                <a:lnTo>
                  <a:pt x="65" y="37"/>
                </a:lnTo>
                <a:lnTo>
                  <a:pt x="63" y="37"/>
                </a:lnTo>
                <a:lnTo>
                  <a:pt x="61" y="37"/>
                </a:lnTo>
                <a:lnTo>
                  <a:pt x="59" y="39"/>
                </a:lnTo>
                <a:lnTo>
                  <a:pt x="59" y="39"/>
                </a:lnTo>
                <a:lnTo>
                  <a:pt x="57" y="39"/>
                </a:lnTo>
                <a:lnTo>
                  <a:pt x="57" y="37"/>
                </a:lnTo>
                <a:lnTo>
                  <a:pt x="55" y="35"/>
                </a:lnTo>
                <a:lnTo>
                  <a:pt x="55" y="37"/>
                </a:lnTo>
                <a:lnTo>
                  <a:pt x="55" y="37"/>
                </a:lnTo>
                <a:lnTo>
                  <a:pt x="53" y="39"/>
                </a:lnTo>
                <a:lnTo>
                  <a:pt x="51" y="39"/>
                </a:lnTo>
                <a:lnTo>
                  <a:pt x="49" y="39"/>
                </a:lnTo>
                <a:lnTo>
                  <a:pt x="45" y="41"/>
                </a:lnTo>
                <a:lnTo>
                  <a:pt x="45" y="41"/>
                </a:lnTo>
                <a:lnTo>
                  <a:pt x="45" y="45"/>
                </a:lnTo>
                <a:lnTo>
                  <a:pt x="45" y="49"/>
                </a:lnTo>
                <a:lnTo>
                  <a:pt x="51" y="53"/>
                </a:lnTo>
                <a:lnTo>
                  <a:pt x="51" y="53"/>
                </a:lnTo>
                <a:lnTo>
                  <a:pt x="53" y="55"/>
                </a:lnTo>
                <a:lnTo>
                  <a:pt x="51" y="57"/>
                </a:lnTo>
                <a:lnTo>
                  <a:pt x="47" y="57"/>
                </a:lnTo>
                <a:lnTo>
                  <a:pt x="47" y="57"/>
                </a:lnTo>
                <a:lnTo>
                  <a:pt x="45" y="57"/>
                </a:lnTo>
                <a:lnTo>
                  <a:pt x="45" y="59"/>
                </a:lnTo>
                <a:lnTo>
                  <a:pt x="47" y="63"/>
                </a:lnTo>
                <a:lnTo>
                  <a:pt x="51" y="63"/>
                </a:lnTo>
                <a:lnTo>
                  <a:pt x="51" y="63"/>
                </a:lnTo>
                <a:lnTo>
                  <a:pt x="55" y="63"/>
                </a:lnTo>
                <a:lnTo>
                  <a:pt x="57" y="59"/>
                </a:lnTo>
                <a:lnTo>
                  <a:pt x="61" y="51"/>
                </a:lnTo>
                <a:lnTo>
                  <a:pt x="61" y="51"/>
                </a:lnTo>
                <a:lnTo>
                  <a:pt x="63" y="43"/>
                </a:lnTo>
                <a:lnTo>
                  <a:pt x="65" y="39"/>
                </a:lnTo>
                <a:lnTo>
                  <a:pt x="65" y="37"/>
                </a:lnTo>
                <a:lnTo>
                  <a:pt x="65" y="37"/>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0" name="Freeform 138"/>
          <p:cNvSpPr>
            <a:spLocks noEditPoints="1"/>
          </p:cNvSpPr>
          <p:nvPr/>
        </p:nvSpPr>
        <p:spPr bwMode="auto">
          <a:xfrm>
            <a:off x="6109683" y="2129024"/>
            <a:ext cx="392022" cy="687679"/>
          </a:xfrm>
          <a:custGeom>
            <a:avLst/>
            <a:gdLst>
              <a:gd name="T0" fmla="*/ 171 w 175"/>
              <a:gd name="T1" fmla="*/ 66 h 313"/>
              <a:gd name="T2" fmla="*/ 171 w 175"/>
              <a:gd name="T3" fmla="*/ 53 h 313"/>
              <a:gd name="T4" fmla="*/ 167 w 175"/>
              <a:gd name="T5" fmla="*/ 39 h 313"/>
              <a:gd name="T6" fmla="*/ 167 w 175"/>
              <a:gd name="T7" fmla="*/ 27 h 313"/>
              <a:gd name="T8" fmla="*/ 138 w 175"/>
              <a:gd name="T9" fmla="*/ 9 h 313"/>
              <a:gd name="T10" fmla="*/ 122 w 175"/>
              <a:gd name="T11" fmla="*/ 13 h 313"/>
              <a:gd name="T12" fmla="*/ 112 w 175"/>
              <a:gd name="T13" fmla="*/ 15 h 313"/>
              <a:gd name="T14" fmla="*/ 98 w 175"/>
              <a:gd name="T15" fmla="*/ 13 h 313"/>
              <a:gd name="T16" fmla="*/ 96 w 175"/>
              <a:gd name="T17" fmla="*/ 23 h 313"/>
              <a:gd name="T18" fmla="*/ 77 w 175"/>
              <a:gd name="T19" fmla="*/ 29 h 313"/>
              <a:gd name="T20" fmla="*/ 71 w 175"/>
              <a:gd name="T21" fmla="*/ 41 h 313"/>
              <a:gd name="T22" fmla="*/ 69 w 175"/>
              <a:gd name="T23" fmla="*/ 49 h 313"/>
              <a:gd name="T24" fmla="*/ 59 w 175"/>
              <a:gd name="T25" fmla="*/ 64 h 313"/>
              <a:gd name="T26" fmla="*/ 57 w 175"/>
              <a:gd name="T27" fmla="*/ 72 h 313"/>
              <a:gd name="T28" fmla="*/ 45 w 175"/>
              <a:gd name="T29" fmla="*/ 88 h 313"/>
              <a:gd name="T30" fmla="*/ 34 w 175"/>
              <a:gd name="T31" fmla="*/ 111 h 313"/>
              <a:gd name="T32" fmla="*/ 38 w 175"/>
              <a:gd name="T33" fmla="*/ 123 h 313"/>
              <a:gd name="T34" fmla="*/ 30 w 175"/>
              <a:gd name="T35" fmla="*/ 123 h 313"/>
              <a:gd name="T36" fmla="*/ 14 w 175"/>
              <a:gd name="T37" fmla="*/ 137 h 313"/>
              <a:gd name="T38" fmla="*/ 14 w 175"/>
              <a:gd name="T39" fmla="*/ 154 h 313"/>
              <a:gd name="T40" fmla="*/ 14 w 175"/>
              <a:gd name="T41" fmla="*/ 170 h 313"/>
              <a:gd name="T42" fmla="*/ 18 w 175"/>
              <a:gd name="T43" fmla="*/ 180 h 313"/>
              <a:gd name="T44" fmla="*/ 22 w 175"/>
              <a:gd name="T45" fmla="*/ 192 h 313"/>
              <a:gd name="T46" fmla="*/ 18 w 175"/>
              <a:gd name="T47" fmla="*/ 201 h 313"/>
              <a:gd name="T48" fmla="*/ 18 w 175"/>
              <a:gd name="T49" fmla="*/ 213 h 313"/>
              <a:gd name="T50" fmla="*/ 10 w 175"/>
              <a:gd name="T51" fmla="*/ 217 h 313"/>
              <a:gd name="T52" fmla="*/ 6 w 175"/>
              <a:gd name="T53" fmla="*/ 237 h 313"/>
              <a:gd name="T54" fmla="*/ 0 w 175"/>
              <a:gd name="T55" fmla="*/ 239 h 313"/>
              <a:gd name="T56" fmla="*/ 8 w 175"/>
              <a:gd name="T57" fmla="*/ 258 h 313"/>
              <a:gd name="T58" fmla="*/ 14 w 175"/>
              <a:gd name="T59" fmla="*/ 276 h 313"/>
              <a:gd name="T60" fmla="*/ 20 w 175"/>
              <a:gd name="T61" fmla="*/ 292 h 313"/>
              <a:gd name="T62" fmla="*/ 24 w 175"/>
              <a:gd name="T63" fmla="*/ 299 h 313"/>
              <a:gd name="T64" fmla="*/ 26 w 175"/>
              <a:gd name="T65" fmla="*/ 313 h 313"/>
              <a:gd name="T66" fmla="*/ 40 w 175"/>
              <a:gd name="T67" fmla="*/ 309 h 313"/>
              <a:gd name="T68" fmla="*/ 45 w 175"/>
              <a:gd name="T69" fmla="*/ 299 h 313"/>
              <a:gd name="T70" fmla="*/ 57 w 175"/>
              <a:gd name="T71" fmla="*/ 297 h 313"/>
              <a:gd name="T72" fmla="*/ 67 w 175"/>
              <a:gd name="T73" fmla="*/ 288 h 313"/>
              <a:gd name="T74" fmla="*/ 73 w 175"/>
              <a:gd name="T75" fmla="*/ 288 h 313"/>
              <a:gd name="T76" fmla="*/ 73 w 175"/>
              <a:gd name="T77" fmla="*/ 280 h 313"/>
              <a:gd name="T78" fmla="*/ 73 w 175"/>
              <a:gd name="T79" fmla="*/ 270 h 313"/>
              <a:gd name="T80" fmla="*/ 79 w 175"/>
              <a:gd name="T81" fmla="*/ 241 h 313"/>
              <a:gd name="T82" fmla="*/ 96 w 175"/>
              <a:gd name="T83" fmla="*/ 231 h 313"/>
              <a:gd name="T84" fmla="*/ 104 w 175"/>
              <a:gd name="T85" fmla="*/ 219 h 313"/>
              <a:gd name="T86" fmla="*/ 92 w 175"/>
              <a:gd name="T87" fmla="*/ 201 h 313"/>
              <a:gd name="T88" fmla="*/ 81 w 175"/>
              <a:gd name="T89" fmla="*/ 199 h 313"/>
              <a:gd name="T90" fmla="*/ 81 w 175"/>
              <a:gd name="T91" fmla="*/ 176 h 313"/>
              <a:gd name="T92" fmla="*/ 85 w 175"/>
              <a:gd name="T93" fmla="*/ 160 h 313"/>
              <a:gd name="T94" fmla="*/ 92 w 175"/>
              <a:gd name="T95" fmla="*/ 152 h 313"/>
              <a:gd name="T96" fmla="*/ 102 w 175"/>
              <a:gd name="T97" fmla="*/ 141 h 313"/>
              <a:gd name="T98" fmla="*/ 118 w 175"/>
              <a:gd name="T99" fmla="*/ 131 h 313"/>
              <a:gd name="T100" fmla="*/ 138 w 175"/>
              <a:gd name="T101" fmla="*/ 111 h 313"/>
              <a:gd name="T102" fmla="*/ 141 w 175"/>
              <a:gd name="T103" fmla="*/ 96 h 313"/>
              <a:gd name="T104" fmla="*/ 149 w 175"/>
              <a:gd name="T105" fmla="*/ 86 h 313"/>
              <a:gd name="T106" fmla="*/ 167 w 175"/>
              <a:gd name="T107" fmla="*/ 80 h 313"/>
              <a:gd name="T108" fmla="*/ 173 w 175"/>
              <a:gd name="T109" fmla="*/ 74 h 313"/>
              <a:gd name="T110" fmla="*/ 94 w 175"/>
              <a:gd name="T111" fmla="*/ 270 h 313"/>
              <a:gd name="T112" fmla="*/ 102 w 175"/>
              <a:gd name="T113"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313">
                <a:moveTo>
                  <a:pt x="173" y="74"/>
                </a:moveTo>
                <a:lnTo>
                  <a:pt x="173" y="74"/>
                </a:lnTo>
                <a:lnTo>
                  <a:pt x="169" y="68"/>
                </a:lnTo>
                <a:lnTo>
                  <a:pt x="169" y="66"/>
                </a:lnTo>
                <a:lnTo>
                  <a:pt x="171" y="66"/>
                </a:lnTo>
                <a:lnTo>
                  <a:pt x="171" y="66"/>
                </a:lnTo>
                <a:lnTo>
                  <a:pt x="173" y="64"/>
                </a:lnTo>
                <a:lnTo>
                  <a:pt x="173" y="60"/>
                </a:lnTo>
                <a:lnTo>
                  <a:pt x="173" y="56"/>
                </a:lnTo>
                <a:lnTo>
                  <a:pt x="171" y="53"/>
                </a:lnTo>
                <a:lnTo>
                  <a:pt x="171" y="53"/>
                </a:lnTo>
                <a:lnTo>
                  <a:pt x="169" y="51"/>
                </a:lnTo>
                <a:lnTo>
                  <a:pt x="169" y="47"/>
                </a:lnTo>
                <a:lnTo>
                  <a:pt x="169" y="43"/>
                </a:lnTo>
                <a:lnTo>
                  <a:pt x="167" y="39"/>
                </a:lnTo>
                <a:lnTo>
                  <a:pt x="167" y="39"/>
                </a:lnTo>
                <a:lnTo>
                  <a:pt x="167" y="37"/>
                </a:lnTo>
                <a:lnTo>
                  <a:pt x="165" y="35"/>
                </a:lnTo>
                <a:lnTo>
                  <a:pt x="167" y="27"/>
                </a:lnTo>
                <a:lnTo>
                  <a:pt x="167" y="27"/>
                </a:lnTo>
                <a:lnTo>
                  <a:pt x="165" y="23"/>
                </a:lnTo>
                <a:lnTo>
                  <a:pt x="161" y="19"/>
                </a:lnTo>
                <a:lnTo>
                  <a:pt x="147" y="15"/>
                </a:lnTo>
                <a:lnTo>
                  <a:pt x="147" y="15"/>
                </a:lnTo>
                <a:lnTo>
                  <a:pt x="138" y="9"/>
                </a:lnTo>
                <a:lnTo>
                  <a:pt x="130" y="2"/>
                </a:lnTo>
                <a:lnTo>
                  <a:pt x="130" y="2"/>
                </a:lnTo>
                <a:lnTo>
                  <a:pt x="126" y="0"/>
                </a:lnTo>
                <a:lnTo>
                  <a:pt x="124" y="4"/>
                </a:lnTo>
                <a:lnTo>
                  <a:pt x="122" y="13"/>
                </a:lnTo>
                <a:lnTo>
                  <a:pt x="122" y="13"/>
                </a:lnTo>
                <a:lnTo>
                  <a:pt x="122" y="17"/>
                </a:lnTo>
                <a:lnTo>
                  <a:pt x="120" y="17"/>
                </a:lnTo>
                <a:lnTo>
                  <a:pt x="116" y="17"/>
                </a:lnTo>
                <a:lnTo>
                  <a:pt x="112" y="15"/>
                </a:lnTo>
                <a:lnTo>
                  <a:pt x="112" y="15"/>
                </a:lnTo>
                <a:lnTo>
                  <a:pt x="110" y="15"/>
                </a:lnTo>
                <a:lnTo>
                  <a:pt x="106" y="15"/>
                </a:lnTo>
                <a:lnTo>
                  <a:pt x="102" y="15"/>
                </a:lnTo>
                <a:lnTo>
                  <a:pt x="98" y="13"/>
                </a:lnTo>
                <a:lnTo>
                  <a:pt x="98" y="13"/>
                </a:lnTo>
                <a:lnTo>
                  <a:pt x="96" y="13"/>
                </a:lnTo>
                <a:lnTo>
                  <a:pt x="94" y="15"/>
                </a:lnTo>
                <a:lnTo>
                  <a:pt x="96" y="23"/>
                </a:lnTo>
                <a:lnTo>
                  <a:pt x="96" y="23"/>
                </a:lnTo>
                <a:lnTo>
                  <a:pt x="94" y="25"/>
                </a:lnTo>
                <a:lnTo>
                  <a:pt x="92" y="27"/>
                </a:lnTo>
                <a:lnTo>
                  <a:pt x="83" y="27"/>
                </a:lnTo>
                <a:lnTo>
                  <a:pt x="83" y="27"/>
                </a:lnTo>
                <a:lnTo>
                  <a:pt x="77" y="29"/>
                </a:lnTo>
                <a:lnTo>
                  <a:pt x="75" y="33"/>
                </a:lnTo>
                <a:lnTo>
                  <a:pt x="73" y="35"/>
                </a:lnTo>
                <a:lnTo>
                  <a:pt x="73" y="35"/>
                </a:lnTo>
                <a:lnTo>
                  <a:pt x="73" y="39"/>
                </a:lnTo>
                <a:lnTo>
                  <a:pt x="71" y="41"/>
                </a:lnTo>
                <a:lnTo>
                  <a:pt x="69" y="43"/>
                </a:lnTo>
                <a:lnTo>
                  <a:pt x="69" y="45"/>
                </a:lnTo>
                <a:lnTo>
                  <a:pt x="69" y="45"/>
                </a:lnTo>
                <a:lnTo>
                  <a:pt x="71" y="47"/>
                </a:lnTo>
                <a:lnTo>
                  <a:pt x="69" y="49"/>
                </a:lnTo>
                <a:lnTo>
                  <a:pt x="67" y="53"/>
                </a:lnTo>
                <a:lnTo>
                  <a:pt x="67" y="53"/>
                </a:lnTo>
                <a:lnTo>
                  <a:pt x="63" y="60"/>
                </a:lnTo>
                <a:lnTo>
                  <a:pt x="59" y="64"/>
                </a:lnTo>
                <a:lnTo>
                  <a:pt x="59" y="64"/>
                </a:lnTo>
                <a:lnTo>
                  <a:pt x="59" y="66"/>
                </a:lnTo>
                <a:lnTo>
                  <a:pt x="59" y="68"/>
                </a:lnTo>
                <a:lnTo>
                  <a:pt x="59" y="70"/>
                </a:lnTo>
                <a:lnTo>
                  <a:pt x="57" y="72"/>
                </a:lnTo>
                <a:lnTo>
                  <a:pt x="57" y="72"/>
                </a:lnTo>
                <a:lnTo>
                  <a:pt x="51" y="74"/>
                </a:lnTo>
                <a:lnTo>
                  <a:pt x="45" y="76"/>
                </a:lnTo>
                <a:lnTo>
                  <a:pt x="45" y="76"/>
                </a:lnTo>
                <a:lnTo>
                  <a:pt x="45" y="80"/>
                </a:lnTo>
                <a:lnTo>
                  <a:pt x="45" y="88"/>
                </a:lnTo>
                <a:lnTo>
                  <a:pt x="45" y="88"/>
                </a:lnTo>
                <a:lnTo>
                  <a:pt x="40" y="98"/>
                </a:lnTo>
                <a:lnTo>
                  <a:pt x="34" y="107"/>
                </a:lnTo>
                <a:lnTo>
                  <a:pt x="34" y="107"/>
                </a:lnTo>
                <a:lnTo>
                  <a:pt x="34" y="111"/>
                </a:lnTo>
                <a:lnTo>
                  <a:pt x="34" y="113"/>
                </a:lnTo>
                <a:lnTo>
                  <a:pt x="38" y="115"/>
                </a:lnTo>
                <a:lnTo>
                  <a:pt x="38" y="115"/>
                </a:lnTo>
                <a:lnTo>
                  <a:pt x="40" y="117"/>
                </a:lnTo>
                <a:lnTo>
                  <a:pt x="38" y="123"/>
                </a:lnTo>
                <a:lnTo>
                  <a:pt x="38" y="123"/>
                </a:lnTo>
                <a:lnTo>
                  <a:pt x="36" y="125"/>
                </a:lnTo>
                <a:lnTo>
                  <a:pt x="34" y="125"/>
                </a:lnTo>
                <a:lnTo>
                  <a:pt x="30" y="123"/>
                </a:lnTo>
                <a:lnTo>
                  <a:pt x="30" y="123"/>
                </a:lnTo>
                <a:lnTo>
                  <a:pt x="22" y="125"/>
                </a:lnTo>
                <a:lnTo>
                  <a:pt x="18" y="129"/>
                </a:lnTo>
                <a:lnTo>
                  <a:pt x="16" y="133"/>
                </a:lnTo>
                <a:lnTo>
                  <a:pt x="16" y="133"/>
                </a:lnTo>
                <a:lnTo>
                  <a:pt x="14" y="137"/>
                </a:lnTo>
                <a:lnTo>
                  <a:pt x="12" y="141"/>
                </a:lnTo>
                <a:lnTo>
                  <a:pt x="14" y="147"/>
                </a:lnTo>
                <a:lnTo>
                  <a:pt x="14" y="147"/>
                </a:lnTo>
                <a:lnTo>
                  <a:pt x="14" y="149"/>
                </a:lnTo>
                <a:lnTo>
                  <a:pt x="14" y="154"/>
                </a:lnTo>
                <a:lnTo>
                  <a:pt x="12" y="158"/>
                </a:lnTo>
                <a:lnTo>
                  <a:pt x="14" y="162"/>
                </a:lnTo>
                <a:lnTo>
                  <a:pt x="14" y="162"/>
                </a:lnTo>
                <a:lnTo>
                  <a:pt x="16" y="166"/>
                </a:lnTo>
                <a:lnTo>
                  <a:pt x="14" y="170"/>
                </a:lnTo>
                <a:lnTo>
                  <a:pt x="14" y="172"/>
                </a:lnTo>
                <a:lnTo>
                  <a:pt x="14" y="176"/>
                </a:lnTo>
                <a:lnTo>
                  <a:pt x="14" y="176"/>
                </a:lnTo>
                <a:lnTo>
                  <a:pt x="14" y="178"/>
                </a:lnTo>
                <a:lnTo>
                  <a:pt x="18" y="180"/>
                </a:lnTo>
                <a:lnTo>
                  <a:pt x="20" y="182"/>
                </a:lnTo>
                <a:lnTo>
                  <a:pt x="22" y="186"/>
                </a:lnTo>
                <a:lnTo>
                  <a:pt x="22" y="186"/>
                </a:lnTo>
                <a:lnTo>
                  <a:pt x="22" y="188"/>
                </a:lnTo>
                <a:lnTo>
                  <a:pt x="22" y="192"/>
                </a:lnTo>
                <a:lnTo>
                  <a:pt x="18" y="192"/>
                </a:lnTo>
                <a:lnTo>
                  <a:pt x="18" y="192"/>
                </a:lnTo>
                <a:lnTo>
                  <a:pt x="16" y="194"/>
                </a:lnTo>
                <a:lnTo>
                  <a:pt x="16" y="196"/>
                </a:lnTo>
                <a:lnTo>
                  <a:pt x="18" y="201"/>
                </a:lnTo>
                <a:lnTo>
                  <a:pt x="18" y="201"/>
                </a:lnTo>
                <a:lnTo>
                  <a:pt x="20" y="203"/>
                </a:lnTo>
                <a:lnTo>
                  <a:pt x="20" y="207"/>
                </a:lnTo>
                <a:lnTo>
                  <a:pt x="18" y="213"/>
                </a:lnTo>
                <a:lnTo>
                  <a:pt x="18" y="213"/>
                </a:lnTo>
                <a:lnTo>
                  <a:pt x="16" y="215"/>
                </a:lnTo>
                <a:lnTo>
                  <a:pt x="14" y="215"/>
                </a:lnTo>
                <a:lnTo>
                  <a:pt x="10" y="215"/>
                </a:lnTo>
                <a:lnTo>
                  <a:pt x="10" y="217"/>
                </a:lnTo>
                <a:lnTo>
                  <a:pt x="10" y="217"/>
                </a:lnTo>
                <a:lnTo>
                  <a:pt x="8" y="223"/>
                </a:lnTo>
                <a:lnTo>
                  <a:pt x="8" y="229"/>
                </a:lnTo>
                <a:lnTo>
                  <a:pt x="8" y="229"/>
                </a:lnTo>
                <a:lnTo>
                  <a:pt x="6" y="235"/>
                </a:lnTo>
                <a:lnTo>
                  <a:pt x="6" y="237"/>
                </a:lnTo>
                <a:lnTo>
                  <a:pt x="4" y="239"/>
                </a:lnTo>
                <a:lnTo>
                  <a:pt x="4" y="239"/>
                </a:lnTo>
                <a:lnTo>
                  <a:pt x="0" y="237"/>
                </a:lnTo>
                <a:lnTo>
                  <a:pt x="0" y="237"/>
                </a:lnTo>
                <a:lnTo>
                  <a:pt x="0" y="239"/>
                </a:lnTo>
                <a:lnTo>
                  <a:pt x="0" y="239"/>
                </a:lnTo>
                <a:lnTo>
                  <a:pt x="2" y="248"/>
                </a:lnTo>
                <a:lnTo>
                  <a:pt x="6" y="254"/>
                </a:lnTo>
                <a:lnTo>
                  <a:pt x="6" y="254"/>
                </a:lnTo>
                <a:lnTo>
                  <a:pt x="8" y="258"/>
                </a:lnTo>
                <a:lnTo>
                  <a:pt x="8" y="260"/>
                </a:lnTo>
                <a:lnTo>
                  <a:pt x="10" y="264"/>
                </a:lnTo>
                <a:lnTo>
                  <a:pt x="10" y="268"/>
                </a:lnTo>
                <a:lnTo>
                  <a:pt x="10" y="268"/>
                </a:lnTo>
                <a:lnTo>
                  <a:pt x="14" y="276"/>
                </a:lnTo>
                <a:lnTo>
                  <a:pt x="16" y="278"/>
                </a:lnTo>
                <a:lnTo>
                  <a:pt x="18" y="282"/>
                </a:lnTo>
                <a:lnTo>
                  <a:pt x="18" y="282"/>
                </a:lnTo>
                <a:lnTo>
                  <a:pt x="22" y="286"/>
                </a:lnTo>
                <a:lnTo>
                  <a:pt x="20" y="292"/>
                </a:lnTo>
                <a:lnTo>
                  <a:pt x="20" y="292"/>
                </a:lnTo>
                <a:lnTo>
                  <a:pt x="20" y="295"/>
                </a:lnTo>
                <a:lnTo>
                  <a:pt x="22" y="297"/>
                </a:lnTo>
                <a:lnTo>
                  <a:pt x="24" y="299"/>
                </a:lnTo>
                <a:lnTo>
                  <a:pt x="24" y="299"/>
                </a:lnTo>
                <a:lnTo>
                  <a:pt x="24" y="299"/>
                </a:lnTo>
                <a:lnTo>
                  <a:pt x="24" y="305"/>
                </a:lnTo>
                <a:lnTo>
                  <a:pt x="24" y="311"/>
                </a:lnTo>
                <a:lnTo>
                  <a:pt x="24" y="311"/>
                </a:lnTo>
                <a:lnTo>
                  <a:pt x="26" y="313"/>
                </a:lnTo>
                <a:lnTo>
                  <a:pt x="28" y="313"/>
                </a:lnTo>
                <a:lnTo>
                  <a:pt x="36" y="311"/>
                </a:lnTo>
                <a:lnTo>
                  <a:pt x="36" y="311"/>
                </a:lnTo>
                <a:lnTo>
                  <a:pt x="40" y="311"/>
                </a:lnTo>
                <a:lnTo>
                  <a:pt x="40" y="309"/>
                </a:lnTo>
                <a:lnTo>
                  <a:pt x="40" y="303"/>
                </a:lnTo>
                <a:lnTo>
                  <a:pt x="40" y="303"/>
                </a:lnTo>
                <a:lnTo>
                  <a:pt x="42" y="301"/>
                </a:lnTo>
                <a:lnTo>
                  <a:pt x="42" y="301"/>
                </a:lnTo>
                <a:lnTo>
                  <a:pt x="45" y="299"/>
                </a:lnTo>
                <a:lnTo>
                  <a:pt x="45" y="299"/>
                </a:lnTo>
                <a:lnTo>
                  <a:pt x="47" y="297"/>
                </a:lnTo>
                <a:lnTo>
                  <a:pt x="51" y="297"/>
                </a:lnTo>
                <a:lnTo>
                  <a:pt x="57" y="297"/>
                </a:lnTo>
                <a:lnTo>
                  <a:pt x="57" y="297"/>
                </a:lnTo>
                <a:lnTo>
                  <a:pt x="61" y="297"/>
                </a:lnTo>
                <a:lnTo>
                  <a:pt x="63" y="297"/>
                </a:lnTo>
                <a:lnTo>
                  <a:pt x="65" y="290"/>
                </a:lnTo>
                <a:lnTo>
                  <a:pt x="65" y="290"/>
                </a:lnTo>
                <a:lnTo>
                  <a:pt x="67" y="288"/>
                </a:lnTo>
                <a:lnTo>
                  <a:pt x="67" y="288"/>
                </a:lnTo>
                <a:lnTo>
                  <a:pt x="71" y="292"/>
                </a:lnTo>
                <a:lnTo>
                  <a:pt x="71" y="292"/>
                </a:lnTo>
                <a:lnTo>
                  <a:pt x="71" y="292"/>
                </a:lnTo>
                <a:lnTo>
                  <a:pt x="73" y="288"/>
                </a:lnTo>
                <a:lnTo>
                  <a:pt x="77" y="278"/>
                </a:lnTo>
                <a:lnTo>
                  <a:pt x="77" y="278"/>
                </a:lnTo>
                <a:lnTo>
                  <a:pt x="79" y="276"/>
                </a:lnTo>
                <a:lnTo>
                  <a:pt x="79" y="274"/>
                </a:lnTo>
                <a:lnTo>
                  <a:pt x="73" y="280"/>
                </a:lnTo>
                <a:lnTo>
                  <a:pt x="73" y="280"/>
                </a:lnTo>
                <a:lnTo>
                  <a:pt x="71" y="280"/>
                </a:lnTo>
                <a:lnTo>
                  <a:pt x="71" y="278"/>
                </a:lnTo>
                <a:lnTo>
                  <a:pt x="73" y="270"/>
                </a:lnTo>
                <a:lnTo>
                  <a:pt x="73" y="270"/>
                </a:lnTo>
                <a:lnTo>
                  <a:pt x="75" y="258"/>
                </a:lnTo>
                <a:lnTo>
                  <a:pt x="75" y="250"/>
                </a:lnTo>
                <a:lnTo>
                  <a:pt x="75" y="250"/>
                </a:lnTo>
                <a:lnTo>
                  <a:pt x="77" y="243"/>
                </a:lnTo>
                <a:lnTo>
                  <a:pt x="79" y="241"/>
                </a:lnTo>
                <a:lnTo>
                  <a:pt x="83" y="239"/>
                </a:lnTo>
                <a:lnTo>
                  <a:pt x="83" y="239"/>
                </a:lnTo>
                <a:lnTo>
                  <a:pt x="87" y="237"/>
                </a:lnTo>
                <a:lnTo>
                  <a:pt x="92" y="235"/>
                </a:lnTo>
                <a:lnTo>
                  <a:pt x="96" y="231"/>
                </a:lnTo>
                <a:lnTo>
                  <a:pt x="96" y="227"/>
                </a:lnTo>
                <a:lnTo>
                  <a:pt x="96" y="227"/>
                </a:lnTo>
                <a:lnTo>
                  <a:pt x="98" y="225"/>
                </a:lnTo>
                <a:lnTo>
                  <a:pt x="100" y="223"/>
                </a:lnTo>
                <a:lnTo>
                  <a:pt x="104" y="219"/>
                </a:lnTo>
                <a:lnTo>
                  <a:pt x="104" y="217"/>
                </a:lnTo>
                <a:lnTo>
                  <a:pt x="104" y="217"/>
                </a:lnTo>
                <a:lnTo>
                  <a:pt x="102" y="213"/>
                </a:lnTo>
                <a:lnTo>
                  <a:pt x="100" y="209"/>
                </a:lnTo>
                <a:lnTo>
                  <a:pt x="92" y="201"/>
                </a:lnTo>
                <a:lnTo>
                  <a:pt x="92" y="201"/>
                </a:lnTo>
                <a:lnTo>
                  <a:pt x="85" y="201"/>
                </a:lnTo>
                <a:lnTo>
                  <a:pt x="81" y="199"/>
                </a:lnTo>
                <a:lnTo>
                  <a:pt x="81" y="199"/>
                </a:lnTo>
                <a:lnTo>
                  <a:pt x="81" y="199"/>
                </a:lnTo>
                <a:lnTo>
                  <a:pt x="81" y="190"/>
                </a:lnTo>
                <a:lnTo>
                  <a:pt x="79" y="182"/>
                </a:lnTo>
                <a:lnTo>
                  <a:pt x="79" y="182"/>
                </a:lnTo>
                <a:lnTo>
                  <a:pt x="79" y="178"/>
                </a:lnTo>
                <a:lnTo>
                  <a:pt x="81" y="176"/>
                </a:lnTo>
                <a:lnTo>
                  <a:pt x="83" y="172"/>
                </a:lnTo>
                <a:lnTo>
                  <a:pt x="85" y="168"/>
                </a:lnTo>
                <a:lnTo>
                  <a:pt x="85" y="168"/>
                </a:lnTo>
                <a:lnTo>
                  <a:pt x="85" y="162"/>
                </a:lnTo>
                <a:lnTo>
                  <a:pt x="85" y="160"/>
                </a:lnTo>
                <a:lnTo>
                  <a:pt x="87" y="158"/>
                </a:lnTo>
                <a:lnTo>
                  <a:pt x="87" y="158"/>
                </a:lnTo>
                <a:lnTo>
                  <a:pt x="89" y="156"/>
                </a:lnTo>
                <a:lnTo>
                  <a:pt x="92" y="154"/>
                </a:lnTo>
                <a:lnTo>
                  <a:pt x="92" y="152"/>
                </a:lnTo>
                <a:lnTo>
                  <a:pt x="96" y="149"/>
                </a:lnTo>
                <a:lnTo>
                  <a:pt x="96" y="149"/>
                </a:lnTo>
                <a:lnTo>
                  <a:pt x="98" y="147"/>
                </a:lnTo>
                <a:lnTo>
                  <a:pt x="100" y="145"/>
                </a:lnTo>
                <a:lnTo>
                  <a:pt x="102" y="141"/>
                </a:lnTo>
                <a:lnTo>
                  <a:pt x="104" y="139"/>
                </a:lnTo>
                <a:lnTo>
                  <a:pt x="104" y="139"/>
                </a:lnTo>
                <a:lnTo>
                  <a:pt x="110" y="135"/>
                </a:lnTo>
                <a:lnTo>
                  <a:pt x="118" y="131"/>
                </a:lnTo>
                <a:lnTo>
                  <a:pt x="118" y="131"/>
                </a:lnTo>
                <a:lnTo>
                  <a:pt x="130" y="123"/>
                </a:lnTo>
                <a:lnTo>
                  <a:pt x="136" y="119"/>
                </a:lnTo>
                <a:lnTo>
                  <a:pt x="141" y="115"/>
                </a:lnTo>
                <a:lnTo>
                  <a:pt x="141" y="115"/>
                </a:lnTo>
                <a:lnTo>
                  <a:pt x="138" y="111"/>
                </a:lnTo>
                <a:lnTo>
                  <a:pt x="136" y="107"/>
                </a:lnTo>
                <a:lnTo>
                  <a:pt x="136" y="105"/>
                </a:lnTo>
                <a:lnTo>
                  <a:pt x="138" y="100"/>
                </a:lnTo>
                <a:lnTo>
                  <a:pt x="138" y="100"/>
                </a:lnTo>
                <a:lnTo>
                  <a:pt x="141" y="96"/>
                </a:lnTo>
                <a:lnTo>
                  <a:pt x="141" y="94"/>
                </a:lnTo>
                <a:lnTo>
                  <a:pt x="143" y="90"/>
                </a:lnTo>
                <a:lnTo>
                  <a:pt x="143" y="88"/>
                </a:lnTo>
                <a:lnTo>
                  <a:pt x="143" y="88"/>
                </a:lnTo>
                <a:lnTo>
                  <a:pt x="149" y="86"/>
                </a:lnTo>
                <a:lnTo>
                  <a:pt x="153" y="82"/>
                </a:lnTo>
                <a:lnTo>
                  <a:pt x="153" y="82"/>
                </a:lnTo>
                <a:lnTo>
                  <a:pt x="155" y="80"/>
                </a:lnTo>
                <a:lnTo>
                  <a:pt x="159" y="80"/>
                </a:lnTo>
                <a:lnTo>
                  <a:pt x="167" y="80"/>
                </a:lnTo>
                <a:lnTo>
                  <a:pt x="167" y="80"/>
                </a:lnTo>
                <a:lnTo>
                  <a:pt x="175" y="80"/>
                </a:lnTo>
                <a:lnTo>
                  <a:pt x="175" y="80"/>
                </a:lnTo>
                <a:lnTo>
                  <a:pt x="173" y="74"/>
                </a:lnTo>
                <a:lnTo>
                  <a:pt x="173" y="74"/>
                </a:lnTo>
                <a:close/>
                <a:moveTo>
                  <a:pt x="104" y="262"/>
                </a:moveTo>
                <a:lnTo>
                  <a:pt x="104" y="262"/>
                </a:lnTo>
                <a:lnTo>
                  <a:pt x="100" y="262"/>
                </a:lnTo>
                <a:lnTo>
                  <a:pt x="98" y="264"/>
                </a:lnTo>
                <a:lnTo>
                  <a:pt x="94" y="270"/>
                </a:lnTo>
                <a:lnTo>
                  <a:pt x="94" y="276"/>
                </a:lnTo>
                <a:lnTo>
                  <a:pt x="94" y="280"/>
                </a:lnTo>
                <a:lnTo>
                  <a:pt x="94" y="280"/>
                </a:lnTo>
                <a:lnTo>
                  <a:pt x="96" y="278"/>
                </a:lnTo>
                <a:lnTo>
                  <a:pt x="102" y="272"/>
                </a:lnTo>
                <a:lnTo>
                  <a:pt x="106" y="264"/>
                </a:lnTo>
                <a:lnTo>
                  <a:pt x="104" y="262"/>
                </a:lnTo>
                <a:lnTo>
                  <a:pt x="104" y="262"/>
                </a:lnTo>
                <a:lnTo>
                  <a:pt x="104" y="262"/>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1" name="Freeform 139"/>
          <p:cNvSpPr>
            <a:spLocks noEditPoints="1"/>
          </p:cNvSpPr>
          <p:nvPr/>
        </p:nvSpPr>
        <p:spPr bwMode="auto">
          <a:xfrm>
            <a:off x="6434501" y="2618966"/>
            <a:ext cx="190410" cy="94475"/>
          </a:xfrm>
          <a:custGeom>
            <a:avLst/>
            <a:gdLst>
              <a:gd name="T0" fmla="*/ 81 w 85"/>
              <a:gd name="T1" fmla="*/ 10 h 43"/>
              <a:gd name="T2" fmla="*/ 85 w 85"/>
              <a:gd name="T3" fmla="*/ 4 h 43"/>
              <a:gd name="T4" fmla="*/ 83 w 85"/>
              <a:gd name="T5" fmla="*/ 2 h 43"/>
              <a:gd name="T6" fmla="*/ 81 w 85"/>
              <a:gd name="T7" fmla="*/ 2 h 43"/>
              <a:gd name="T8" fmla="*/ 69 w 85"/>
              <a:gd name="T9" fmla="*/ 2 h 43"/>
              <a:gd name="T10" fmla="*/ 55 w 85"/>
              <a:gd name="T11" fmla="*/ 0 h 43"/>
              <a:gd name="T12" fmla="*/ 40 w 85"/>
              <a:gd name="T13" fmla="*/ 2 h 43"/>
              <a:gd name="T14" fmla="*/ 28 w 85"/>
              <a:gd name="T15" fmla="*/ 6 h 43"/>
              <a:gd name="T16" fmla="*/ 22 w 85"/>
              <a:gd name="T17" fmla="*/ 10 h 43"/>
              <a:gd name="T18" fmla="*/ 20 w 85"/>
              <a:gd name="T19" fmla="*/ 14 h 43"/>
              <a:gd name="T20" fmla="*/ 22 w 85"/>
              <a:gd name="T21" fmla="*/ 16 h 43"/>
              <a:gd name="T22" fmla="*/ 22 w 85"/>
              <a:gd name="T23" fmla="*/ 20 h 43"/>
              <a:gd name="T24" fmla="*/ 22 w 85"/>
              <a:gd name="T25" fmla="*/ 22 h 43"/>
              <a:gd name="T26" fmla="*/ 30 w 85"/>
              <a:gd name="T27" fmla="*/ 29 h 43"/>
              <a:gd name="T28" fmla="*/ 34 w 85"/>
              <a:gd name="T29" fmla="*/ 29 h 43"/>
              <a:gd name="T30" fmla="*/ 36 w 85"/>
              <a:gd name="T31" fmla="*/ 31 h 43"/>
              <a:gd name="T32" fmla="*/ 34 w 85"/>
              <a:gd name="T33" fmla="*/ 33 h 43"/>
              <a:gd name="T34" fmla="*/ 34 w 85"/>
              <a:gd name="T35" fmla="*/ 33 h 43"/>
              <a:gd name="T36" fmla="*/ 49 w 85"/>
              <a:gd name="T37" fmla="*/ 33 h 43"/>
              <a:gd name="T38" fmla="*/ 55 w 85"/>
              <a:gd name="T39" fmla="*/ 39 h 43"/>
              <a:gd name="T40" fmla="*/ 63 w 85"/>
              <a:gd name="T41" fmla="*/ 43 h 43"/>
              <a:gd name="T42" fmla="*/ 77 w 85"/>
              <a:gd name="T43" fmla="*/ 43 h 43"/>
              <a:gd name="T44" fmla="*/ 75 w 85"/>
              <a:gd name="T45" fmla="*/ 41 h 43"/>
              <a:gd name="T46" fmla="*/ 77 w 85"/>
              <a:gd name="T47" fmla="*/ 39 h 43"/>
              <a:gd name="T48" fmla="*/ 81 w 85"/>
              <a:gd name="T49" fmla="*/ 37 h 43"/>
              <a:gd name="T50" fmla="*/ 81 w 85"/>
              <a:gd name="T51" fmla="*/ 35 h 43"/>
              <a:gd name="T52" fmla="*/ 77 w 85"/>
              <a:gd name="T53" fmla="*/ 27 h 43"/>
              <a:gd name="T54" fmla="*/ 77 w 85"/>
              <a:gd name="T55" fmla="*/ 18 h 43"/>
              <a:gd name="T56" fmla="*/ 79 w 85"/>
              <a:gd name="T57" fmla="*/ 14 h 43"/>
              <a:gd name="T58" fmla="*/ 81 w 85"/>
              <a:gd name="T59" fmla="*/ 10 h 43"/>
              <a:gd name="T60" fmla="*/ 8 w 85"/>
              <a:gd name="T61" fmla="*/ 20 h 43"/>
              <a:gd name="T62" fmla="*/ 2 w 85"/>
              <a:gd name="T63" fmla="*/ 29 h 43"/>
              <a:gd name="T64" fmla="*/ 2 w 85"/>
              <a:gd name="T65" fmla="*/ 33 h 43"/>
              <a:gd name="T66" fmla="*/ 10 w 85"/>
              <a:gd name="T67" fmla="*/ 29 h 43"/>
              <a:gd name="T68" fmla="*/ 16 w 85"/>
              <a:gd name="T69" fmla="*/ 25 h 43"/>
              <a:gd name="T70" fmla="*/ 16 w 85"/>
              <a:gd name="T71" fmla="*/ 20 h 43"/>
              <a:gd name="T72" fmla="*/ 8 w 85"/>
              <a:gd name="T73" fmla="*/ 20 h 43"/>
              <a:gd name="T74" fmla="*/ 14 w 85"/>
              <a:gd name="T75" fmla="*/ 14 h 43"/>
              <a:gd name="T76" fmla="*/ 12 w 85"/>
              <a:gd name="T77" fmla="*/ 14 h 43"/>
              <a:gd name="T78" fmla="*/ 6 w 85"/>
              <a:gd name="T79" fmla="*/ 14 h 43"/>
              <a:gd name="T80" fmla="*/ 6 w 85"/>
              <a:gd name="T81" fmla="*/ 16 h 43"/>
              <a:gd name="T82" fmla="*/ 10 w 85"/>
              <a:gd name="T83" fmla="*/ 18 h 43"/>
              <a:gd name="T84" fmla="*/ 14 w 85"/>
              <a:gd name="T8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43">
                <a:moveTo>
                  <a:pt x="81" y="10"/>
                </a:moveTo>
                <a:lnTo>
                  <a:pt x="81" y="10"/>
                </a:lnTo>
                <a:lnTo>
                  <a:pt x="85" y="6"/>
                </a:lnTo>
                <a:lnTo>
                  <a:pt x="85" y="4"/>
                </a:lnTo>
                <a:lnTo>
                  <a:pt x="83" y="2"/>
                </a:lnTo>
                <a:lnTo>
                  <a:pt x="83" y="2"/>
                </a:lnTo>
                <a:lnTo>
                  <a:pt x="81" y="2"/>
                </a:lnTo>
                <a:lnTo>
                  <a:pt x="81" y="2"/>
                </a:lnTo>
                <a:lnTo>
                  <a:pt x="75" y="2"/>
                </a:lnTo>
                <a:lnTo>
                  <a:pt x="69" y="2"/>
                </a:lnTo>
                <a:lnTo>
                  <a:pt x="61" y="0"/>
                </a:lnTo>
                <a:lnTo>
                  <a:pt x="55" y="0"/>
                </a:lnTo>
                <a:lnTo>
                  <a:pt x="55" y="0"/>
                </a:lnTo>
                <a:lnTo>
                  <a:pt x="40" y="2"/>
                </a:lnTo>
                <a:lnTo>
                  <a:pt x="32" y="2"/>
                </a:lnTo>
                <a:lnTo>
                  <a:pt x="28" y="6"/>
                </a:lnTo>
                <a:lnTo>
                  <a:pt x="28" y="6"/>
                </a:lnTo>
                <a:lnTo>
                  <a:pt x="22" y="10"/>
                </a:lnTo>
                <a:lnTo>
                  <a:pt x="18" y="12"/>
                </a:lnTo>
                <a:lnTo>
                  <a:pt x="20" y="14"/>
                </a:lnTo>
                <a:lnTo>
                  <a:pt x="20" y="14"/>
                </a:lnTo>
                <a:lnTo>
                  <a:pt x="22" y="16"/>
                </a:lnTo>
                <a:lnTo>
                  <a:pt x="22" y="18"/>
                </a:lnTo>
                <a:lnTo>
                  <a:pt x="22" y="20"/>
                </a:lnTo>
                <a:lnTo>
                  <a:pt x="22" y="22"/>
                </a:lnTo>
                <a:lnTo>
                  <a:pt x="22" y="22"/>
                </a:lnTo>
                <a:lnTo>
                  <a:pt x="26" y="27"/>
                </a:lnTo>
                <a:lnTo>
                  <a:pt x="30" y="29"/>
                </a:lnTo>
                <a:lnTo>
                  <a:pt x="30" y="29"/>
                </a:lnTo>
                <a:lnTo>
                  <a:pt x="34" y="29"/>
                </a:lnTo>
                <a:lnTo>
                  <a:pt x="36" y="29"/>
                </a:lnTo>
                <a:lnTo>
                  <a:pt x="36" y="31"/>
                </a:lnTo>
                <a:lnTo>
                  <a:pt x="34" y="33"/>
                </a:lnTo>
                <a:lnTo>
                  <a:pt x="34" y="33"/>
                </a:lnTo>
                <a:lnTo>
                  <a:pt x="34" y="33"/>
                </a:lnTo>
                <a:lnTo>
                  <a:pt x="34" y="33"/>
                </a:lnTo>
                <a:lnTo>
                  <a:pt x="42" y="33"/>
                </a:lnTo>
                <a:lnTo>
                  <a:pt x="49" y="33"/>
                </a:lnTo>
                <a:lnTo>
                  <a:pt x="49" y="33"/>
                </a:lnTo>
                <a:lnTo>
                  <a:pt x="55" y="39"/>
                </a:lnTo>
                <a:lnTo>
                  <a:pt x="61" y="41"/>
                </a:lnTo>
                <a:lnTo>
                  <a:pt x="63" y="43"/>
                </a:lnTo>
                <a:lnTo>
                  <a:pt x="63" y="43"/>
                </a:lnTo>
                <a:lnTo>
                  <a:pt x="77" y="43"/>
                </a:lnTo>
                <a:lnTo>
                  <a:pt x="77" y="43"/>
                </a:lnTo>
                <a:lnTo>
                  <a:pt x="75" y="41"/>
                </a:lnTo>
                <a:lnTo>
                  <a:pt x="77" y="39"/>
                </a:lnTo>
                <a:lnTo>
                  <a:pt x="77" y="39"/>
                </a:lnTo>
                <a:lnTo>
                  <a:pt x="81" y="37"/>
                </a:lnTo>
                <a:lnTo>
                  <a:pt x="81" y="37"/>
                </a:lnTo>
                <a:lnTo>
                  <a:pt x="81" y="35"/>
                </a:lnTo>
                <a:lnTo>
                  <a:pt x="81" y="35"/>
                </a:lnTo>
                <a:lnTo>
                  <a:pt x="79" y="31"/>
                </a:lnTo>
                <a:lnTo>
                  <a:pt x="77" y="27"/>
                </a:lnTo>
                <a:lnTo>
                  <a:pt x="77" y="27"/>
                </a:lnTo>
                <a:lnTo>
                  <a:pt x="77" y="18"/>
                </a:lnTo>
                <a:lnTo>
                  <a:pt x="77" y="18"/>
                </a:lnTo>
                <a:lnTo>
                  <a:pt x="79" y="14"/>
                </a:lnTo>
                <a:lnTo>
                  <a:pt x="81" y="10"/>
                </a:lnTo>
                <a:lnTo>
                  <a:pt x="81" y="10"/>
                </a:lnTo>
                <a:close/>
                <a:moveTo>
                  <a:pt x="8" y="20"/>
                </a:moveTo>
                <a:lnTo>
                  <a:pt x="8" y="20"/>
                </a:lnTo>
                <a:lnTo>
                  <a:pt x="4" y="25"/>
                </a:lnTo>
                <a:lnTo>
                  <a:pt x="2" y="29"/>
                </a:lnTo>
                <a:lnTo>
                  <a:pt x="0" y="33"/>
                </a:lnTo>
                <a:lnTo>
                  <a:pt x="2" y="33"/>
                </a:lnTo>
                <a:lnTo>
                  <a:pt x="2" y="33"/>
                </a:lnTo>
                <a:lnTo>
                  <a:pt x="10" y="29"/>
                </a:lnTo>
                <a:lnTo>
                  <a:pt x="16" y="25"/>
                </a:lnTo>
                <a:lnTo>
                  <a:pt x="16" y="25"/>
                </a:lnTo>
                <a:lnTo>
                  <a:pt x="18" y="22"/>
                </a:lnTo>
                <a:lnTo>
                  <a:pt x="16" y="20"/>
                </a:lnTo>
                <a:lnTo>
                  <a:pt x="12" y="20"/>
                </a:lnTo>
                <a:lnTo>
                  <a:pt x="8" y="20"/>
                </a:lnTo>
                <a:lnTo>
                  <a:pt x="8" y="20"/>
                </a:lnTo>
                <a:close/>
                <a:moveTo>
                  <a:pt x="14" y="14"/>
                </a:moveTo>
                <a:lnTo>
                  <a:pt x="14" y="14"/>
                </a:lnTo>
                <a:lnTo>
                  <a:pt x="12" y="14"/>
                </a:lnTo>
                <a:lnTo>
                  <a:pt x="8" y="12"/>
                </a:lnTo>
                <a:lnTo>
                  <a:pt x="6" y="14"/>
                </a:lnTo>
                <a:lnTo>
                  <a:pt x="4" y="14"/>
                </a:lnTo>
                <a:lnTo>
                  <a:pt x="6" y="16"/>
                </a:lnTo>
                <a:lnTo>
                  <a:pt x="6" y="16"/>
                </a:lnTo>
                <a:lnTo>
                  <a:pt x="10" y="18"/>
                </a:lnTo>
                <a:lnTo>
                  <a:pt x="12" y="16"/>
                </a:lnTo>
                <a:lnTo>
                  <a:pt x="14" y="14"/>
                </a:lnTo>
                <a:lnTo>
                  <a:pt x="14" y="14"/>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2" name="Freeform 140"/>
          <p:cNvSpPr>
            <a:spLocks/>
          </p:cNvSpPr>
          <p:nvPr/>
        </p:nvSpPr>
        <p:spPr bwMode="auto">
          <a:xfrm>
            <a:off x="6799640" y="4638060"/>
            <a:ext cx="250893" cy="309786"/>
          </a:xfrm>
          <a:custGeom>
            <a:avLst/>
            <a:gdLst>
              <a:gd name="T0" fmla="*/ 106 w 112"/>
              <a:gd name="T1" fmla="*/ 23 h 141"/>
              <a:gd name="T2" fmla="*/ 112 w 112"/>
              <a:gd name="T3" fmla="*/ 13 h 141"/>
              <a:gd name="T4" fmla="*/ 106 w 112"/>
              <a:gd name="T5" fmla="*/ 15 h 141"/>
              <a:gd name="T6" fmla="*/ 98 w 112"/>
              <a:gd name="T7" fmla="*/ 11 h 141"/>
              <a:gd name="T8" fmla="*/ 96 w 112"/>
              <a:gd name="T9" fmla="*/ 11 h 141"/>
              <a:gd name="T10" fmla="*/ 86 w 112"/>
              <a:gd name="T11" fmla="*/ 15 h 141"/>
              <a:gd name="T12" fmla="*/ 80 w 112"/>
              <a:gd name="T13" fmla="*/ 19 h 141"/>
              <a:gd name="T14" fmla="*/ 78 w 112"/>
              <a:gd name="T15" fmla="*/ 21 h 141"/>
              <a:gd name="T16" fmla="*/ 69 w 112"/>
              <a:gd name="T17" fmla="*/ 19 h 141"/>
              <a:gd name="T18" fmla="*/ 61 w 112"/>
              <a:gd name="T19" fmla="*/ 19 h 141"/>
              <a:gd name="T20" fmla="*/ 45 w 112"/>
              <a:gd name="T21" fmla="*/ 8 h 141"/>
              <a:gd name="T22" fmla="*/ 41 w 112"/>
              <a:gd name="T23" fmla="*/ 6 h 141"/>
              <a:gd name="T24" fmla="*/ 31 w 112"/>
              <a:gd name="T25" fmla="*/ 6 h 141"/>
              <a:gd name="T26" fmla="*/ 27 w 112"/>
              <a:gd name="T27" fmla="*/ 4 h 141"/>
              <a:gd name="T28" fmla="*/ 22 w 112"/>
              <a:gd name="T29" fmla="*/ 2 h 141"/>
              <a:gd name="T30" fmla="*/ 14 w 112"/>
              <a:gd name="T31" fmla="*/ 0 h 141"/>
              <a:gd name="T32" fmla="*/ 6 w 112"/>
              <a:gd name="T33" fmla="*/ 4 h 141"/>
              <a:gd name="T34" fmla="*/ 2 w 112"/>
              <a:gd name="T35" fmla="*/ 8 h 141"/>
              <a:gd name="T36" fmla="*/ 6 w 112"/>
              <a:gd name="T37" fmla="*/ 17 h 141"/>
              <a:gd name="T38" fmla="*/ 14 w 112"/>
              <a:gd name="T39" fmla="*/ 33 h 141"/>
              <a:gd name="T40" fmla="*/ 14 w 112"/>
              <a:gd name="T41" fmla="*/ 45 h 141"/>
              <a:gd name="T42" fmla="*/ 10 w 112"/>
              <a:gd name="T43" fmla="*/ 53 h 141"/>
              <a:gd name="T44" fmla="*/ 4 w 112"/>
              <a:gd name="T45" fmla="*/ 62 h 141"/>
              <a:gd name="T46" fmla="*/ 0 w 112"/>
              <a:gd name="T47" fmla="*/ 70 h 141"/>
              <a:gd name="T48" fmla="*/ 8 w 112"/>
              <a:gd name="T49" fmla="*/ 76 h 141"/>
              <a:gd name="T50" fmla="*/ 8 w 112"/>
              <a:gd name="T51" fmla="*/ 78 h 141"/>
              <a:gd name="T52" fmla="*/ 0 w 112"/>
              <a:gd name="T53" fmla="*/ 80 h 141"/>
              <a:gd name="T54" fmla="*/ 0 w 112"/>
              <a:gd name="T55" fmla="*/ 84 h 141"/>
              <a:gd name="T56" fmla="*/ 53 w 112"/>
              <a:gd name="T57" fmla="*/ 115 h 141"/>
              <a:gd name="T58" fmla="*/ 51 w 112"/>
              <a:gd name="T59" fmla="*/ 125 h 141"/>
              <a:gd name="T60" fmla="*/ 76 w 112"/>
              <a:gd name="T61" fmla="*/ 141 h 141"/>
              <a:gd name="T62" fmla="*/ 90 w 112"/>
              <a:gd name="T63" fmla="*/ 111 h 141"/>
              <a:gd name="T64" fmla="*/ 98 w 112"/>
              <a:gd name="T65" fmla="*/ 102 h 141"/>
              <a:gd name="T66" fmla="*/ 100 w 112"/>
              <a:gd name="T67" fmla="*/ 100 h 141"/>
              <a:gd name="T68" fmla="*/ 102 w 112"/>
              <a:gd name="T69" fmla="*/ 100 h 141"/>
              <a:gd name="T70" fmla="*/ 106 w 112"/>
              <a:gd name="T71" fmla="*/ 96 h 141"/>
              <a:gd name="T72" fmla="*/ 100 w 112"/>
              <a:gd name="T73" fmla="*/ 8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41">
                <a:moveTo>
                  <a:pt x="100" y="33"/>
                </a:moveTo>
                <a:lnTo>
                  <a:pt x="106" y="23"/>
                </a:lnTo>
                <a:lnTo>
                  <a:pt x="112" y="13"/>
                </a:lnTo>
                <a:lnTo>
                  <a:pt x="112" y="13"/>
                </a:lnTo>
                <a:lnTo>
                  <a:pt x="106" y="15"/>
                </a:lnTo>
                <a:lnTo>
                  <a:pt x="106" y="15"/>
                </a:lnTo>
                <a:lnTo>
                  <a:pt x="102" y="15"/>
                </a:lnTo>
                <a:lnTo>
                  <a:pt x="98" y="11"/>
                </a:lnTo>
                <a:lnTo>
                  <a:pt x="98" y="11"/>
                </a:lnTo>
                <a:lnTo>
                  <a:pt x="96" y="11"/>
                </a:lnTo>
                <a:lnTo>
                  <a:pt x="94" y="11"/>
                </a:lnTo>
                <a:lnTo>
                  <a:pt x="86" y="15"/>
                </a:lnTo>
                <a:lnTo>
                  <a:pt x="86" y="15"/>
                </a:lnTo>
                <a:lnTo>
                  <a:pt x="80" y="19"/>
                </a:lnTo>
                <a:lnTo>
                  <a:pt x="78" y="21"/>
                </a:lnTo>
                <a:lnTo>
                  <a:pt x="78" y="21"/>
                </a:lnTo>
                <a:lnTo>
                  <a:pt x="78" y="21"/>
                </a:lnTo>
                <a:lnTo>
                  <a:pt x="69" y="19"/>
                </a:lnTo>
                <a:lnTo>
                  <a:pt x="61" y="19"/>
                </a:lnTo>
                <a:lnTo>
                  <a:pt x="61" y="19"/>
                </a:lnTo>
                <a:lnTo>
                  <a:pt x="53" y="15"/>
                </a:lnTo>
                <a:lnTo>
                  <a:pt x="45" y="8"/>
                </a:lnTo>
                <a:lnTo>
                  <a:pt x="45" y="8"/>
                </a:lnTo>
                <a:lnTo>
                  <a:pt x="41" y="6"/>
                </a:lnTo>
                <a:lnTo>
                  <a:pt x="37" y="6"/>
                </a:lnTo>
                <a:lnTo>
                  <a:pt x="31" y="6"/>
                </a:lnTo>
                <a:lnTo>
                  <a:pt x="31" y="6"/>
                </a:lnTo>
                <a:lnTo>
                  <a:pt x="27" y="4"/>
                </a:lnTo>
                <a:lnTo>
                  <a:pt x="22" y="2"/>
                </a:lnTo>
                <a:lnTo>
                  <a:pt x="22" y="2"/>
                </a:lnTo>
                <a:lnTo>
                  <a:pt x="18" y="0"/>
                </a:lnTo>
                <a:lnTo>
                  <a:pt x="14" y="0"/>
                </a:lnTo>
                <a:lnTo>
                  <a:pt x="14" y="0"/>
                </a:lnTo>
                <a:lnTo>
                  <a:pt x="6" y="4"/>
                </a:lnTo>
                <a:lnTo>
                  <a:pt x="2" y="8"/>
                </a:lnTo>
                <a:lnTo>
                  <a:pt x="2" y="8"/>
                </a:lnTo>
                <a:lnTo>
                  <a:pt x="0" y="11"/>
                </a:lnTo>
                <a:lnTo>
                  <a:pt x="6" y="17"/>
                </a:lnTo>
                <a:lnTo>
                  <a:pt x="8" y="27"/>
                </a:lnTo>
                <a:lnTo>
                  <a:pt x="14" y="33"/>
                </a:lnTo>
                <a:lnTo>
                  <a:pt x="14" y="33"/>
                </a:lnTo>
                <a:lnTo>
                  <a:pt x="14" y="45"/>
                </a:lnTo>
                <a:lnTo>
                  <a:pt x="14" y="45"/>
                </a:lnTo>
                <a:lnTo>
                  <a:pt x="10" y="53"/>
                </a:lnTo>
                <a:lnTo>
                  <a:pt x="4" y="62"/>
                </a:lnTo>
                <a:lnTo>
                  <a:pt x="4" y="62"/>
                </a:lnTo>
                <a:lnTo>
                  <a:pt x="0" y="70"/>
                </a:lnTo>
                <a:lnTo>
                  <a:pt x="0" y="70"/>
                </a:lnTo>
                <a:lnTo>
                  <a:pt x="6" y="72"/>
                </a:lnTo>
                <a:lnTo>
                  <a:pt x="8" y="76"/>
                </a:lnTo>
                <a:lnTo>
                  <a:pt x="8" y="76"/>
                </a:lnTo>
                <a:lnTo>
                  <a:pt x="8" y="78"/>
                </a:lnTo>
                <a:lnTo>
                  <a:pt x="4" y="78"/>
                </a:lnTo>
                <a:lnTo>
                  <a:pt x="0" y="80"/>
                </a:lnTo>
                <a:lnTo>
                  <a:pt x="0" y="84"/>
                </a:lnTo>
                <a:lnTo>
                  <a:pt x="0" y="84"/>
                </a:lnTo>
                <a:lnTo>
                  <a:pt x="0" y="86"/>
                </a:lnTo>
                <a:lnTo>
                  <a:pt x="53" y="115"/>
                </a:lnTo>
                <a:lnTo>
                  <a:pt x="51" y="125"/>
                </a:lnTo>
                <a:lnTo>
                  <a:pt x="51" y="125"/>
                </a:lnTo>
                <a:lnTo>
                  <a:pt x="76" y="141"/>
                </a:lnTo>
                <a:lnTo>
                  <a:pt x="76" y="141"/>
                </a:lnTo>
                <a:lnTo>
                  <a:pt x="90" y="111"/>
                </a:lnTo>
                <a:lnTo>
                  <a:pt x="90" y="111"/>
                </a:lnTo>
                <a:lnTo>
                  <a:pt x="94" y="107"/>
                </a:lnTo>
                <a:lnTo>
                  <a:pt x="98" y="102"/>
                </a:lnTo>
                <a:lnTo>
                  <a:pt x="98" y="102"/>
                </a:lnTo>
                <a:lnTo>
                  <a:pt x="100" y="100"/>
                </a:lnTo>
                <a:lnTo>
                  <a:pt x="102" y="100"/>
                </a:lnTo>
                <a:lnTo>
                  <a:pt x="102" y="100"/>
                </a:lnTo>
                <a:lnTo>
                  <a:pt x="106" y="96"/>
                </a:lnTo>
                <a:lnTo>
                  <a:pt x="106" y="96"/>
                </a:lnTo>
                <a:lnTo>
                  <a:pt x="106" y="96"/>
                </a:lnTo>
                <a:lnTo>
                  <a:pt x="100" y="84"/>
                </a:lnTo>
                <a:lnTo>
                  <a:pt x="100" y="3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3" name="Freeform 141"/>
          <p:cNvSpPr>
            <a:spLocks/>
          </p:cNvSpPr>
          <p:nvPr/>
        </p:nvSpPr>
        <p:spPr bwMode="auto">
          <a:xfrm>
            <a:off x="6658512" y="4662227"/>
            <a:ext cx="172490" cy="177962"/>
          </a:xfrm>
          <a:custGeom>
            <a:avLst/>
            <a:gdLst>
              <a:gd name="T0" fmla="*/ 69 w 77"/>
              <a:gd name="T1" fmla="*/ 6 h 81"/>
              <a:gd name="T2" fmla="*/ 63 w 77"/>
              <a:gd name="T3" fmla="*/ 0 h 81"/>
              <a:gd name="T4" fmla="*/ 59 w 77"/>
              <a:gd name="T5" fmla="*/ 6 h 81"/>
              <a:gd name="T6" fmla="*/ 57 w 77"/>
              <a:gd name="T7" fmla="*/ 6 h 81"/>
              <a:gd name="T8" fmla="*/ 51 w 77"/>
              <a:gd name="T9" fmla="*/ 6 h 81"/>
              <a:gd name="T10" fmla="*/ 45 w 77"/>
              <a:gd name="T11" fmla="*/ 6 h 81"/>
              <a:gd name="T12" fmla="*/ 41 w 77"/>
              <a:gd name="T13" fmla="*/ 10 h 81"/>
              <a:gd name="T14" fmla="*/ 36 w 77"/>
              <a:gd name="T15" fmla="*/ 8 h 81"/>
              <a:gd name="T16" fmla="*/ 30 w 77"/>
              <a:gd name="T17" fmla="*/ 6 h 81"/>
              <a:gd name="T18" fmla="*/ 20 w 77"/>
              <a:gd name="T19" fmla="*/ 10 h 81"/>
              <a:gd name="T20" fmla="*/ 18 w 77"/>
              <a:gd name="T21" fmla="*/ 22 h 81"/>
              <a:gd name="T22" fmla="*/ 22 w 77"/>
              <a:gd name="T23" fmla="*/ 24 h 81"/>
              <a:gd name="T24" fmla="*/ 24 w 77"/>
              <a:gd name="T25" fmla="*/ 28 h 81"/>
              <a:gd name="T26" fmla="*/ 22 w 77"/>
              <a:gd name="T27" fmla="*/ 32 h 81"/>
              <a:gd name="T28" fmla="*/ 20 w 77"/>
              <a:gd name="T29" fmla="*/ 36 h 81"/>
              <a:gd name="T30" fmla="*/ 14 w 77"/>
              <a:gd name="T31" fmla="*/ 40 h 81"/>
              <a:gd name="T32" fmla="*/ 12 w 77"/>
              <a:gd name="T33" fmla="*/ 40 h 81"/>
              <a:gd name="T34" fmla="*/ 8 w 77"/>
              <a:gd name="T35" fmla="*/ 49 h 81"/>
              <a:gd name="T36" fmla="*/ 6 w 77"/>
              <a:gd name="T37" fmla="*/ 53 h 81"/>
              <a:gd name="T38" fmla="*/ 6 w 77"/>
              <a:gd name="T39" fmla="*/ 59 h 81"/>
              <a:gd name="T40" fmla="*/ 2 w 77"/>
              <a:gd name="T41" fmla="*/ 71 h 81"/>
              <a:gd name="T42" fmla="*/ 2 w 77"/>
              <a:gd name="T43" fmla="*/ 77 h 81"/>
              <a:gd name="T44" fmla="*/ 0 w 77"/>
              <a:gd name="T45" fmla="*/ 81 h 81"/>
              <a:gd name="T46" fmla="*/ 8 w 77"/>
              <a:gd name="T47" fmla="*/ 79 h 81"/>
              <a:gd name="T48" fmla="*/ 22 w 77"/>
              <a:gd name="T49" fmla="*/ 75 h 81"/>
              <a:gd name="T50" fmla="*/ 32 w 77"/>
              <a:gd name="T51" fmla="*/ 75 h 81"/>
              <a:gd name="T52" fmla="*/ 41 w 77"/>
              <a:gd name="T53" fmla="*/ 61 h 81"/>
              <a:gd name="T54" fmla="*/ 45 w 77"/>
              <a:gd name="T55" fmla="*/ 59 h 81"/>
              <a:gd name="T56" fmla="*/ 63 w 77"/>
              <a:gd name="T57" fmla="*/ 59 h 81"/>
              <a:gd name="T58" fmla="*/ 67 w 77"/>
              <a:gd name="T59" fmla="*/ 51 h 81"/>
              <a:gd name="T60" fmla="*/ 73 w 77"/>
              <a:gd name="T61" fmla="*/ 42 h 81"/>
              <a:gd name="T62" fmla="*/ 77 w 77"/>
              <a:gd name="T63" fmla="*/ 34 h 81"/>
              <a:gd name="T64" fmla="*/ 71 w 77"/>
              <a:gd name="T65"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81">
                <a:moveTo>
                  <a:pt x="71" y="16"/>
                </a:moveTo>
                <a:lnTo>
                  <a:pt x="69" y="6"/>
                </a:lnTo>
                <a:lnTo>
                  <a:pt x="63" y="0"/>
                </a:lnTo>
                <a:lnTo>
                  <a:pt x="63" y="0"/>
                </a:lnTo>
                <a:lnTo>
                  <a:pt x="61" y="2"/>
                </a:lnTo>
                <a:lnTo>
                  <a:pt x="59" y="6"/>
                </a:lnTo>
                <a:lnTo>
                  <a:pt x="59" y="6"/>
                </a:lnTo>
                <a:lnTo>
                  <a:pt x="57" y="6"/>
                </a:lnTo>
                <a:lnTo>
                  <a:pt x="55" y="6"/>
                </a:lnTo>
                <a:lnTo>
                  <a:pt x="51" y="6"/>
                </a:lnTo>
                <a:lnTo>
                  <a:pt x="51" y="6"/>
                </a:lnTo>
                <a:lnTo>
                  <a:pt x="45" y="6"/>
                </a:lnTo>
                <a:lnTo>
                  <a:pt x="41" y="10"/>
                </a:lnTo>
                <a:lnTo>
                  <a:pt x="41" y="10"/>
                </a:lnTo>
                <a:lnTo>
                  <a:pt x="38" y="10"/>
                </a:lnTo>
                <a:lnTo>
                  <a:pt x="36" y="8"/>
                </a:lnTo>
                <a:lnTo>
                  <a:pt x="30" y="6"/>
                </a:lnTo>
                <a:lnTo>
                  <a:pt x="30" y="6"/>
                </a:lnTo>
                <a:lnTo>
                  <a:pt x="20" y="10"/>
                </a:lnTo>
                <a:lnTo>
                  <a:pt x="20" y="10"/>
                </a:lnTo>
                <a:lnTo>
                  <a:pt x="18" y="22"/>
                </a:lnTo>
                <a:lnTo>
                  <a:pt x="18" y="22"/>
                </a:lnTo>
                <a:lnTo>
                  <a:pt x="20" y="24"/>
                </a:lnTo>
                <a:lnTo>
                  <a:pt x="22" y="24"/>
                </a:lnTo>
                <a:lnTo>
                  <a:pt x="22" y="26"/>
                </a:lnTo>
                <a:lnTo>
                  <a:pt x="24" y="28"/>
                </a:lnTo>
                <a:lnTo>
                  <a:pt x="24" y="28"/>
                </a:lnTo>
                <a:lnTo>
                  <a:pt x="22" y="32"/>
                </a:lnTo>
                <a:lnTo>
                  <a:pt x="20" y="36"/>
                </a:lnTo>
                <a:lnTo>
                  <a:pt x="20" y="36"/>
                </a:lnTo>
                <a:lnTo>
                  <a:pt x="18" y="38"/>
                </a:lnTo>
                <a:lnTo>
                  <a:pt x="14" y="40"/>
                </a:lnTo>
                <a:lnTo>
                  <a:pt x="14" y="40"/>
                </a:lnTo>
                <a:lnTo>
                  <a:pt x="12" y="40"/>
                </a:lnTo>
                <a:lnTo>
                  <a:pt x="10" y="44"/>
                </a:lnTo>
                <a:lnTo>
                  <a:pt x="8" y="49"/>
                </a:lnTo>
                <a:lnTo>
                  <a:pt x="8" y="49"/>
                </a:lnTo>
                <a:lnTo>
                  <a:pt x="6" y="53"/>
                </a:lnTo>
                <a:lnTo>
                  <a:pt x="6" y="59"/>
                </a:lnTo>
                <a:lnTo>
                  <a:pt x="6" y="59"/>
                </a:lnTo>
                <a:lnTo>
                  <a:pt x="4" y="65"/>
                </a:lnTo>
                <a:lnTo>
                  <a:pt x="2" y="71"/>
                </a:lnTo>
                <a:lnTo>
                  <a:pt x="2" y="71"/>
                </a:lnTo>
                <a:lnTo>
                  <a:pt x="2" y="77"/>
                </a:lnTo>
                <a:lnTo>
                  <a:pt x="0" y="81"/>
                </a:lnTo>
                <a:lnTo>
                  <a:pt x="0" y="81"/>
                </a:lnTo>
                <a:lnTo>
                  <a:pt x="4" y="81"/>
                </a:lnTo>
                <a:lnTo>
                  <a:pt x="8" y="79"/>
                </a:lnTo>
                <a:lnTo>
                  <a:pt x="8" y="79"/>
                </a:lnTo>
                <a:lnTo>
                  <a:pt x="22" y="75"/>
                </a:lnTo>
                <a:lnTo>
                  <a:pt x="32" y="75"/>
                </a:lnTo>
                <a:lnTo>
                  <a:pt x="32" y="75"/>
                </a:lnTo>
                <a:lnTo>
                  <a:pt x="38" y="65"/>
                </a:lnTo>
                <a:lnTo>
                  <a:pt x="41" y="61"/>
                </a:lnTo>
                <a:lnTo>
                  <a:pt x="45" y="59"/>
                </a:lnTo>
                <a:lnTo>
                  <a:pt x="45" y="59"/>
                </a:lnTo>
                <a:lnTo>
                  <a:pt x="53" y="59"/>
                </a:lnTo>
                <a:lnTo>
                  <a:pt x="63" y="59"/>
                </a:lnTo>
                <a:lnTo>
                  <a:pt x="63" y="59"/>
                </a:lnTo>
                <a:lnTo>
                  <a:pt x="67" y="51"/>
                </a:lnTo>
                <a:lnTo>
                  <a:pt x="67" y="51"/>
                </a:lnTo>
                <a:lnTo>
                  <a:pt x="73" y="42"/>
                </a:lnTo>
                <a:lnTo>
                  <a:pt x="77" y="34"/>
                </a:lnTo>
                <a:lnTo>
                  <a:pt x="77" y="34"/>
                </a:lnTo>
                <a:lnTo>
                  <a:pt x="77" y="22"/>
                </a:lnTo>
                <a:lnTo>
                  <a:pt x="71" y="1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4" name="Freeform 142"/>
          <p:cNvSpPr>
            <a:spLocks/>
          </p:cNvSpPr>
          <p:nvPr/>
        </p:nvSpPr>
        <p:spPr bwMode="auto">
          <a:xfrm>
            <a:off x="7509758" y="3229749"/>
            <a:ext cx="548829" cy="327363"/>
          </a:xfrm>
          <a:custGeom>
            <a:avLst/>
            <a:gdLst>
              <a:gd name="T0" fmla="*/ 226 w 245"/>
              <a:gd name="T1" fmla="*/ 75 h 149"/>
              <a:gd name="T2" fmla="*/ 218 w 245"/>
              <a:gd name="T3" fmla="*/ 77 h 149"/>
              <a:gd name="T4" fmla="*/ 208 w 245"/>
              <a:gd name="T5" fmla="*/ 71 h 149"/>
              <a:gd name="T6" fmla="*/ 187 w 245"/>
              <a:gd name="T7" fmla="*/ 77 h 149"/>
              <a:gd name="T8" fmla="*/ 181 w 245"/>
              <a:gd name="T9" fmla="*/ 88 h 149"/>
              <a:gd name="T10" fmla="*/ 175 w 245"/>
              <a:gd name="T11" fmla="*/ 84 h 149"/>
              <a:gd name="T12" fmla="*/ 159 w 245"/>
              <a:gd name="T13" fmla="*/ 77 h 149"/>
              <a:gd name="T14" fmla="*/ 153 w 245"/>
              <a:gd name="T15" fmla="*/ 71 h 149"/>
              <a:gd name="T16" fmla="*/ 145 w 245"/>
              <a:gd name="T17" fmla="*/ 59 h 149"/>
              <a:gd name="T18" fmla="*/ 142 w 245"/>
              <a:gd name="T19" fmla="*/ 47 h 149"/>
              <a:gd name="T20" fmla="*/ 130 w 245"/>
              <a:gd name="T21" fmla="*/ 37 h 149"/>
              <a:gd name="T22" fmla="*/ 102 w 245"/>
              <a:gd name="T23" fmla="*/ 37 h 149"/>
              <a:gd name="T24" fmla="*/ 83 w 245"/>
              <a:gd name="T25" fmla="*/ 37 h 149"/>
              <a:gd name="T26" fmla="*/ 67 w 245"/>
              <a:gd name="T27" fmla="*/ 22 h 149"/>
              <a:gd name="T28" fmla="*/ 51 w 245"/>
              <a:gd name="T29" fmla="*/ 31 h 149"/>
              <a:gd name="T30" fmla="*/ 49 w 245"/>
              <a:gd name="T31" fmla="*/ 16 h 149"/>
              <a:gd name="T32" fmla="*/ 44 w 245"/>
              <a:gd name="T33" fmla="*/ 2 h 149"/>
              <a:gd name="T34" fmla="*/ 40 w 245"/>
              <a:gd name="T35" fmla="*/ 18 h 149"/>
              <a:gd name="T36" fmla="*/ 36 w 245"/>
              <a:gd name="T37" fmla="*/ 14 h 149"/>
              <a:gd name="T38" fmla="*/ 0 w 245"/>
              <a:gd name="T39" fmla="*/ 73 h 149"/>
              <a:gd name="T40" fmla="*/ 6 w 245"/>
              <a:gd name="T41" fmla="*/ 75 h 149"/>
              <a:gd name="T42" fmla="*/ 14 w 245"/>
              <a:gd name="T43" fmla="*/ 75 h 149"/>
              <a:gd name="T44" fmla="*/ 18 w 245"/>
              <a:gd name="T45" fmla="*/ 65 h 149"/>
              <a:gd name="T46" fmla="*/ 26 w 245"/>
              <a:gd name="T47" fmla="*/ 61 h 149"/>
              <a:gd name="T48" fmla="*/ 32 w 245"/>
              <a:gd name="T49" fmla="*/ 55 h 149"/>
              <a:gd name="T50" fmla="*/ 40 w 245"/>
              <a:gd name="T51" fmla="*/ 53 h 149"/>
              <a:gd name="T52" fmla="*/ 57 w 245"/>
              <a:gd name="T53" fmla="*/ 59 h 149"/>
              <a:gd name="T54" fmla="*/ 61 w 245"/>
              <a:gd name="T55" fmla="*/ 75 h 149"/>
              <a:gd name="T56" fmla="*/ 81 w 245"/>
              <a:gd name="T57" fmla="*/ 77 h 149"/>
              <a:gd name="T58" fmla="*/ 87 w 245"/>
              <a:gd name="T59" fmla="*/ 88 h 149"/>
              <a:gd name="T60" fmla="*/ 100 w 245"/>
              <a:gd name="T61" fmla="*/ 104 h 149"/>
              <a:gd name="T62" fmla="*/ 124 w 245"/>
              <a:gd name="T63" fmla="*/ 120 h 149"/>
              <a:gd name="T64" fmla="*/ 136 w 245"/>
              <a:gd name="T65" fmla="*/ 129 h 149"/>
              <a:gd name="T66" fmla="*/ 151 w 245"/>
              <a:gd name="T67" fmla="*/ 135 h 149"/>
              <a:gd name="T68" fmla="*/ 155 w 245"/>
              <a:gd name="T69" fmla="*/ 143 h 149"/>
              <a:gd name="T70" fmla="*/ 165 w 245"/>
              <a:gd name="T71" fmla="*/ 147 h 149"/>
              <a:gd name="T72" fmla="*/ 173 w 245"/>
              <a:gd name="T73" fmla="*/ 141 h 149"/>
              <a:gd name="T74" fmla="*/ 177 w 245"/>
              <a:gd name="T75" fmla="*/ 129 h 149"/>
              <a:gd name="T76" fmla="*/ 173 w 245"/>
              <a:gd name="T77" fmla="*/ 118 h 149"/>
              <a:gd name="T78" fmla="*/ 167 w 245"/>
              <a:gd name="T79" fmla="*/ 110 h 149"/>
              <a:gd name="T80" fmla="*/ 179 w 245"/>
              <a:gd name="T81" fmla="*/ 106 h 149"/>
              <a:gd name="T82" fmla="*/ 185 w 245"/>
              <a:gd name="T83" fmla="*/ 98 h 149"/>
              <a:gd name="T84" fmla="*/ 191 w 245"/>
              <a:gd name="T85" fmla="*/ 90 h 149"/>
              <a:gd name="T86" fmla="*/ 200 w 245"/>
              <a:gd name="T87" fmla="*/ 88 h 149"/>
              <a:gd name="T88" fmla="*/ 210 w 245"/>
              <a:gd name="T89" fmla="*/ 84 h 149"/>
              <a:gd name="T90" fmla="*/ 206 w 245"/>
              <a:gd name="T91" fmla="*/ 98 h 149"/>
              <a:gd name="T92" fmla="*/ 222 w 245"/>
              <a:gd name="T93" fmla="*/ 94 h 149"/>
              <a:gd name="T94" fmla="*/ 236 w 245"/>
              <a:gd name="T95" fmla="*/ 92 h 149"/>
              <a:gd name="T96" fmla="*/ 245 w 245"/>
              <a:gd name="T97" fmla="*/ 8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149">
                <a:moveTo>
                  <a:pt x="243" y="84"/>
                </a:moveTo>
                <a:lnTo>
                  <a:pt x="243" y="84"/>
                </a:lnTo>
                <a:lnTo>
                  <a:pt x="230" y="75"/>
                </a:lnTo>
                <a:lnTo>
                  <a:pt x="226" y="75"/>
                </a:lnTo>
                <a:lnTo>
                  <a:pt x="222" y="75"/>
                </a:lnTo>
                <a:lnTo>
                  <a:pt x="222" y="75"/>
                </a:lnTo>
                <a:lnTo>
                  <a:pt x="220" y="77"/>
                </a:lnTo>
                <a:lnTo>
                  <a:pt x="218" y="77"/>
                </a:lnTo>
                <a:lnTo>
                  <a:pt x="214" y="77"/>
                </a:lnTo>
                <a:lnTo>
                  <a:pt x="212" y="75"/>
                </a:lnTo>
                <a:lnTo>
                  <a:pt x="212" y="75"/>
                </a:lnTo>
                <a:lnTo>
                  <a:pt x="208" y="71"/>
                </a:lnTo>
                <a:lnTo>
                  <a:pt x="204" y="71"/>
                </a:lnTo>
                <a:lnTo>
                  <a:pt x="198" y="71"/>
                </a:lnTo>
                <a:lnTo>
                  <a:pt x="198" y="71"/>
                </a:lnTo>
                <a:lnTo>
                  <a:pt x="187" y="77"/>
                </a:lnTo>
                <a:lnTo>
                  <a:pt x="183" y="84"/>
                </a:lnTo>
                <a:lnTo>
                  <a:pt x="183" y="84"/>
                </a:lnTo>
                <a:lnTo>
                  <a:pt x="183" y="86"/>
                </a:lnTo>
                <a:lnTo>
                  <a:pt x="181" y="88"/>
                </a:lnTo>
                <a:lnTo>
                  <a:pt x="179" y="88"/>
                </a:lnTo>
                <a:lnTo>
                  <a:pt x="177" y="86"/>
                </a:lnTo>
                <a:lnTo>
                  <a:pt x="177" y="86"/>
                </a:lnTo>
                <a:lnTo>
                  <a:pt x="175" y="84"/>
                </a:lnTo>
                <a:lnTo>
                  <a:pt x="173" y="82"/>
                </a:lnTo>
                <a:lnTo>
                  <a:pt x="165" y="77"/>
                </a:lnTo>
                <a:lnTo>
                  <a:pt x="165" y="77"/>
                </a:lnTo>
                <a:lnTo>
                  <a:pt x="159" y="77"/>
                </a:lnTo>
                <a:lnTo>
                  <a:pt x="155" y="77"/>
                </a:lnTo>
                <a:lnTo>
                  <a:pt x="153" y="75"/>
                </a:lnTo>
                <a:lnTo>
                  <a:pt x="153" y="75"/>
                </a:lnTo>
                <a:lnTo>
                  <a:pt x="153" y="71"/>
                </a:lnTo>
                <a:lnTo>
                  <a:pt x="149" y="67"/>
                </a:lnTo>
                <a:lnTo>
                  <a:pt x="147" y="63"/>
                </a:lnTo>
                <a:lnTo>
                  <a:pt x="145" y="59"/>
                </a:lnTo>
                <a:lnTo>
                  <a:pt x="145" y="59"/>
                </a:lnTo>
                <a:lnTo>
                  <a:pt x="145" y="51"/>
                </a:lnTo>
                <a:lnTo>
                  <a:pt x="145" y="49"/>
                </a:lnTo>
                <a:lnTo>
                  <a:pt x="142" y="47"/>
                </a:lnTo>
                <a:lnTo>
                  <a:pt x="142" y="47"/>
                </a:lnTo>
                <a:lnTo>
                  <a:pt x="138" y="45"/>
                </a:lnTo>
                <a:lnTo>
                  <a:pt x="136" y="41"/>
                </a:lnTo>
                <a:lnTo>
                  <a:pt x="134" y="39"/>
                </a:lnTo>
                <a:lnTo>
                  <a:pt x="130" y="37"/>
                </a:lnTo>
                <a:lnTo>
                  <a:pt x="130" y="37"/>
                </a:lnTo>
                <a:lnTo>
                  <a:pt x="116" y="37"/>
                </a:lnTo>
                <a:lnTo>
                  <a:pt x="102" y="37"/>
                </a:lnTo>
                <a:lnTo>
                  <a:pt x="102" y="37"/>
                </a:lnTo>
                <a:lnTo>
                  <a:pt x="93" y="39"/>
                </a:lnTo>
                <a:lnTo>
                  <a:pt x="87" y="39"/>
                </a:lnTo>
                <a:lnTo>
                  <a:pt x="83" y="37"/>
                </a:lnTo>
                <a:lnTo>
                  <a:pt x="83" y="37"/>
                </a:lnTo>
                <a:lnTo>
                  <a:pt x="77" y="28"/>
                </a:lnTo>
                <a:lnTo>
                  <a:pt x="67" y="18"/>
                </a:lnTo>
                <a:lnTo>
                  <a:pt x="67" y="18"/>
                </a:lnTo>
                <a:lnTo>
                  <a:pt x="67" y="22"/>
                </a:lnTo>
                <a:lnTo>
                  <a:pt x="63" y="26"/>
                </a:lnTo>
                <a:lnTo>
                  <a:pt x="63" y="26"/>
                </a:lnTo>
                <a:lnTo>
                  <a:pt x="57" y="31"/>
                </a:lnTo>
                <a:lnTo>
                  <a:pt x="51" y="31"/>
                </a:lnTo>
                <a:lnTo>
                  <a:pt x="46" y="28"/>
                </a:lnTo>
                <a:lnTo>
                  <a:pt x="46" y="22"/>
                </a:lnTo>
                <a:lnTo>
                  <a:pt x="46" y="22"/>
                </a:lnTo>
                <a:lnTo>
                  <a:pt x="49" y="16"/>
                </a:lnTo>
                <a:lnTo>
                  <a:pt x="49" y="8"/>
                </a:lnTo>
                <a:lnTo>
                  <a:pt x="49" y="4"/>
                </a:lnTo>
                <a:lnTo>
                  <a:pt x="44" y="2"/>
                </a:lnTo>
                <a:lnTo>
                  <a:pt x="44" y="2"/>
                </a:lnTo>
                <a:lnTo>
                  <a:pt x="42" y="2"/>
                </a:lnTo>
                <a:lnTo>
                  <a:pt x="42" y="6"/>
                </a:lnTo>
                <a:lnTo>
                  <a:pt x="42" y="12"/>
                </a:lnTo>
                <a:lnTo>
                  <a:pt x="40" y="18"/>
                </a:lnTo>
                <a:lnTo>
                  <a:pt x="38" y="22"/>
                </a:lnTo>
                <a:lnTo>
                  <a:pt x="38" y="22"/>
                </a:lnTo>
                <a:lnTo>
                  <a:pt x="36" y="20"/>
                </a:lnTo>
                <a:lnTo>
                  <a:pt x="36" y="14"/>
                </a:lnTo>
                <a:lnTo>
                  <a:pt x="36" y="8"/>
                </a:lnTo>
                <a:lnTo>
                  <a:pt x="36" y="0"/>
                </a:lnTo>
                <a:lnTo>
                  <a:pt x="2" y="10"/>
                </a:lnTo>
                <a:lnTo>
                  <a:pt x="0" y="73"/>
                </a:lnTo>
                <a:lnTo>
                  <a:pt x="0" y="73"/>
                </a:lnTo>
                <a:lnTo>
                  <a:pt x="0" y="73"/>
                </a:lnTo>
                <a:lnTo>
                  <a:pt x="0" y="73"/>
                </a:lnTo>
                <a:lnTo>
                  <a:pt x="6" y="75"/>
                </a:lnTo>
                <a:lnTo>
                  <a:pt x="10" y="77"/>
                </a:lnTo>
                <a:lnTo>
                  <a:pt x="10" y="77"/>
                </a:lnTo>
                <a:lnTo>
                  <a:pt x="12" y="75"/>
                </a:lnTo>
                <a:lnTo>
                  <a:pt x="14" y="75"/>
                </a:lnTo>
                <a:lnTo>
                  <a:pt x="14" y="69"/>
                </a:lnTo>
                <a:lnTo>
                  <a:pt x="14" y="69"/>
                </a:lnTo>
                <a:lnTo>
                  <a:pt x="16" y="67"/>
                </a:lnTo>
                <a:lnTo>
                  <a:pt x="18" y="65"/>
                </a:lnTo>
                <a:lnTo>
                  <a:pt x="22" y="63"/>
                </a:lnTo>
                <a:lnTo>
                  <a:pt x="24" y="63"/>
                </a:lnTo>
                <a:lnTo>
                  <a:pt x="24" y="63"/>
                </a:lnTo>
                <a:lnTo>
                  <a:pt x="26" y="61"/>
                </a:lnTo>
                <a:lnTo>
                  <a:pt x="28" y="59"/>
                </a:lnTo>
                <a:lnTo>
                  <a:pt x="30" y="57"/>
                </a:lnTo>
                <a:lnTo>
                  <a:pt x="30" y="57"/>
                </a:lnTo>
                <a:lnTo>
                  <a:pt x="32" y="55"/>
                </a:lnTo>
                <a:lnTo>
                  <a:pt x="36" y="53"/>
                </a:lnTo>
                <a:lnTo>
                  <a:pt x="36" y="53"/>
                </a:lnTo>
                <a:lnTo>
                  <a:pt x="36" y="53"/>
                </a:lnTo>
                <a:lnTo>
                  <a:pt x="40" y="53"/>
                </a:lnTo>
                <a:lnTo>
                  <a:pt x="44" y="57"/>
                </a:lnTo>
                <a:lnTo>
                  <a:pt x="44" y="57"/>
                </a:lnTo>
                <a:lnTo>
                  <a:pt x="51" y="59"/>
                </a:lnTo>
                <a:lnTo>
                  <a:pt x="57" y="59"/>
                </a:lnTo>
                <a:lnTo>
                  <a:pt x="57" y="59"/>
                </a:lnTo>
                <a:lnTo>
                  <a:pt x="59" y="63"/>
                </a:lnTo>
                <a:lnTo>
                  <a:pt x="61" y="67"/>
                </a:lnTo>
                <a:lnTo>
                  <a:pt x="61" y="75"/>
                </a:lnTo>
                <a:lnTo>
                  <a:pt x="61" y="75"/>
                </a:lnTo>
                <a:lnTo>
                  <a:pt x="65" y="77"/>
                </a:lnTo>
                <a:lnTo>
                  <a:pt x="71" y="77"/>
                </a:lnTo>
                <a:lnTo>
                  <a:pt x="81" y="77"/>
                </a:lnTo>
                <a:lnTo>
                  <a:pt x="81" y="77"/>
                </a:lnTo>
                <a:lnTo>
                  <a:pt x="83" y="80"/>
                </a:lnTo>
                <a:lnTo>
                  <a:pt x="85" y="82"/>
                </a:lnTo>
                <a:lnTo>
                  <a:pt x="87" y="88"/>
                </a:lnTo>
                <a:lnTo>
                  <a:pt x="87" y="88"/>
                </a:lnTo>
                <a:lnTo>
                  <a:pt x="93" y="100"/>
                </a:lnTo>
                <a:lnTo>
                  <a:pt x="93" y="100"/>
                </a:lnTo>
                <a:lnTo>
                  <a:pt x="100" y="104"/>
                </a:lnTo>
                <a:lnTo>
                  <a:pt x="108" y="110"/>
                </a:lnTo>
                <a:lnTo>
                  <a:pt x="108" y="110"/>
                </a:lnTo>
                <a:lnTo>
                  <a:pt x="116" y="116"/>
                </a:lnTo>
                <a:lnTo>
                  <a:pt x="124" y="120"/>
                </a:lnTo>
                <a:lnTo>
                  <a:pt x="124" y="120"/>
                </a:lnTo>
                <a:lnTo>
                  <a:pt x="128" y="122"/>
                </a:lnTo>
                <a:lnTo>
                  <a:pt x="132" y="127"/>
                </a:lnTo>
                <a:lnTo>
                  <a:pt x="136" y="129"/>
                </a:lnTo>
                <a:lnTo>
                  <a:pt x="138" y="131"/>
                </a:lnTo>
                <a:lnTo>
                  <a:pt x="138" y="131"/>
                </a:lnTo>
                <a:lnTo>
                  <a:pt x="147" y="133"/>
                </a:lnTo>
                <a:lnTo>
                  <a:pt x="151" y="135"/>
                </a:lnTo>
                <a:lnTo>
                  <a:pt x="153" y="143"/>
                </a:lnTo>
                <a:lnTo>
                  <a:pt x="153" y="143"/>
                </a:lnTo>
                <a:lnTo>
                  <a:pt x="155" y="143"/>
                </a:lnTo>
                <a:lnTo>
                  <a:pt x="155" y="143"/>
                </a:lnTo>
                <a:lnTo>
                  <a:pt x="157" y="143"/>
                </a:lnTo>
                <a:lnTo>
                  <a:pt x="161" y="145"/>
                </a:lnTo>
                <a:lnTo>
                  <a:pt x="163" y="147"/>
                </a:lnTo>
                <a:lnTo>
                  <a:pt x="165" y="147"/>
                </a:lnTo>
                <a:lnTo>
                  <a:pt x="165" y="147"/>
                </a:lnTo>
                <a:lnTo>
                  <a:pt x="171" y="149"/>
                </a:lnTo>
                <a:lnTo>
                  <a:pt x="171" y="149"/>
                </a:lnTo>
                <a:lnTo>
                  <a:pt x="173" y="141"/>
                </a:lnTo>
                <a:lnTo>
                  <a:pt x="177" y="135"/>
                </a:lnTo>
                <a:lnTo>
                  <a:pt x="177" y="135"/>
                </a:lnTo>
                <a:lnTo>
                  <a:pt x="177" y="133"/>
                </a:lnTo>
                <a:lnTo>
                  <a:pt x="177" y="129"/>
                </a:lnTo>
                <a:lnTo>
                  <a:pt x="175" y="127"/>
                </a:lnTo>
                <a:lnTo>
                  <a:pt x="175" y="122"/>
                </a:lnTo>
                <a:lnTo>
                  <a:pt x="175" y="122"/>
                </a:lnTo>
                <a:lnTo>
                  <a:pt x="173" y="118"/>
                </a:lnTo>
                <a:lnTo>
                  <a:pt x="171" y="116"/>
                </a:lnTo>
                <a:lnTo>
                  <a:pt x="167" y="114"/>
                </a:lnTo>
                <a:lnTo>
                  <a:pt x="167" y="110"/>
                </a:lnTo>
                <a:lnTo>
                  <a:pt x="167" y="110"/>
                </a:lnTo>
                <a:lnTo>
                  <a:pt x="169" y="108"/>
                </a:lnTo>
                <a:lnTo>
                  <a:pt x="171" y="108"/>
                </a:lnTo>
                <a:lnTo>
                  <a:pt x="179" y="106"/>
                </a:lnTo>
                <a:lnTo>
                  <a:pt x="179" y="106"/>
                </a:lnTo>
                <a:lnTo>
                  <a:pt x="181" y="104"/>
                </a:lnTo>
                <a:lnTo>
                  <a:pt x="181" y="102"/>
                </a:lnTo>
                <a:lnTo>
                  <a:pt x="183" y="98"/>
                </a:lnTo>
                <a:lnTo>
                  <a:pt x="185" y="98"/>
                </a:lnTo>
                <a:lnTo>
                  <a:pt x="185" y="98"/>
                </a:lnTo>
                <a:lnTo>
                  <a:pt x="187" y="98"/>
                </a:lnTo>
                <a:lnTo>
                  <a:pt x="189" y="96"/>
                </a:lnTo>
                <a:lnTo>
                  <a:pt x="191" y="90"/>
                </a:lnTo>
                <a:lnTo>
                  <a:pt x="191" y="90"/>
                </a:lnTo>
                <a:lnTo>
                  <a:pt x="194" y="88"/>
                </a:lnTo>
                <a:lnTo>
                  <a:pt x="196" y="88"/>
                </a:lnTo>
                <a:lnTo>
                  <a:pt x="200" y="88"/>
                </a:lnTo>
                <a:lnTo>
                  <a:pt x="202" y="88"/>
                </a:lnTo>
                <a:lnTo>
                  <a:pt x="202" y="88"/>
                </a:lnTo>
                <a:lnTo>
                  <a:pt x="208" y="84"/>
                </a:lnTo>
                <a:lnTo>
                  <a:pt x="210" y="84"/>
                </a:lnTo>
                <a:lnTo>
                  <a:pt x="212" y="86"/>
                </a:lnTo>
                <a:lnTo>
                  <a:pt x="212" y="86"/>
                </a:lnTo>
                <a:lnTo>
                  <a:pt x="210" y="90"/>
                </a:lnTo>
                <a:lnTo>
                  <a:pt x="206" y="98"/>
                </a:lnTo>
                <a:lnTo>
                  <a:pt x="206" y="98"/>
                </a:lnTo>
                <a:lnTo>
                  <a:pt x="216" y="96"/>
                </a:lnTo>
                <a:lnTo>
                  <a:pt x="222" y="94"/>
                </a:lnTo>
                <a:lnTo>
                  <a:pt x="222" y="94"/>
                </a:lnTo>
                <a:lnTo>
                  <a:pt x="226" y="94"/>
                </a:lnTo>
                <a:lnTo>
                  <a:pt x="228" y="94"/>
                </a:lnTo>
                <a:lnTo>
                  <a:pt x="232" y="94"/>
                </a:lnTo>
                <a:lnTo>
                  <a:pt x="236" y="92"/>
                </a:lnTo>
                <a:lnTo>
                  <a:pt x="236" y="92"/>
                </a:lnTo>
                <a:lnTo>
                  <a:pt x="238" y="90"/>
                </a:lnTo>
                <a:lnTo>
                  <a:pt x="243" y="88"/>
                </a:lnTo>
                <a:lnTo>
                  <a:pt x="245" y="88"/>
                </a:lnTo>
                <a:lnTo>
                  <a:pt x="243" y="84"/>
                </a:lnTo>
                <a:lnTo>
                  <a:pt x="243" y="8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5" name="Freeform 143"/>
          <p:cNvSpPr>
            <a:spLocks noEditPoints="1"/>
          </p:cNvSpPr>
          <p:nvPr/>
        </p:nvSpPr>
        <p:spPr bwMode="auto">
          <a:xfrm>
            <a:off x="5912554" y="1397401"/>
            <a:ext cx="808682" cy="1294066"/>
          </a:xfrm>
          <a:custGeom>
            <a:avLst/>
            <a:gdLst>
              <a:gd name="T0" fmla="*/ 355 w 361"/>
              <a:gd name="T1" fmla="*/ 303 h 589"/>
              <a:gd name="T2" fmla="*/ 325 w 361"/>
              <a:gd name="T3" fmla="*/ 295 h 589"/>
              <a:gd name="T4" fmla="*/ 310 w 361"/>
              <a:gd name="T5" fmla="*/ 282 h 589"/>
              <a:gd name="T6" fmla="*/ 278 w 361"/>
              <a:gd name="T7" fmla="*/ 305 h 589"/>
              <a:gd name="T8" fmla="*/ 284 w 361"/>
              <a:gd name="T9" fmla="*/ 280 h 589"/>
              <a:gd name="T10" fmla="*/ 261 w 361"/>
              <a:gd name="T11" fmla="*/ 290 h 589"/>
              <a:gd name="T12" fmla="*/ 245 w 361"/>
              <a:gd name="T13" fmla="*/ 297 h 589"/>
              <a:gd name="T14" fmla="*/ 235 w 361"/>
              <a:gd name="T15" fmla="*/ 295 h 589"/>
              <a:gd name="T16" fmla="*/ 231 w 361"/>
              <a:gd name="T17" fmla="*/ 311 h 589"/>
              <a:gd name="T18" fmla="*/ 214 w 361"/>
              <a:gd name="T19" fmla="*/ 319 h 589"/>
              <a:gd name="T20" fmla="*/ 190 w 361"/>
              <a:gd name="T21" fmla="*/ 309 h 589"/>
              <a:gd name="T22" fmla="*/ 169 w 361"/>
              <a:gd name="T23" fmla="*/ 321 h 589"/>
              <a:gd name="T24" fmla="*/ 171 w 361"/>
              <a:gd name="T25" fmla="*/ 339 h 589"/>
              <a:gd name="T26" fmla="*/ 155 w 361"/>
              <a:gd name="T27" fmla="*/ 329 h 589"/>
              <a:gd name="T28" fmla="*/ 114 w 361"/>
              <a:gd name="T29" fmla="*/ 360 h 589"/>
              <a:gd name="T30" fmla="*/ 155 w 361"/>
              <a:gd name="T31" fmla="*/ 346 h 589"/>
              <a:gd name="T32" fmla="*/ 143 w 361"/>
              <a:gd name="T33" fmla="*/ 362 h 589"/>
              <a:gd name="T34" fmla="*/ 116 w 361"/>
              <a:gd name="T35" fmla="*/ 405 h 589"/>
              <a:gd name="T36" fmla="*/ 94 w 361"/>
              <a:gd name="T37" fmla="*/ 431 h 589"/>
              <a:gd name="T38" fmla="*/ 75 w 361"/>
              <a:gd name="T39" fmla="*/ 452 h 589"/>
              <a:gd name="T40" fmla="*/ 51 w 361"/>
              <a:gd name="T41" fmla="*/ 472 h 589"/>
              <a:gd name="T42" fmla="*/ 32 w 361"/>
              <a:gd name="T43" fmla="*/ 491 h 589"/>
              <a:gd name="T44" fmla="*/ 2 w 361"/>
              <a:gd name="T45" fmla="*/ 503 h 589"/>
              <a:gd name="T46" fmla="*/ 2 w 361"/>
              <a:gd name="T47" fmla="*/ 536 h 589"/>
              <a:gd name="T48" fmla="*/ 20 w 361"/>
              <a:gd name="T49" fmla="*/ 546 h 589"/>
              <a:gd name="T50" fmla="*/ 2 w 361"/>
              <a:gd name="T51" fmla="*/ 562 h 589"/>
              <a:gd name="T52" fmla="*/ 10 w 361"/>
              <a:gd name="T53" fmla="*/ 570 h 589"/>
              <a:gd name="T54" fmla="*/ 73 w 361"/>
              <a:gd name="T55" fmla="*/ 568 h 589"/>
              <a:gd name="T56" fmla="*/ 94 w 361"/>
              <a:gd name="T57" fmla="*/ 568 h 589"/>
              <a:gd name="T58" fmla="*/ 106 w 361"/>
              <a:gd name="T59" fmla="*/ 525 h 589"/>
              <a:gd name="T60" fmla="*/ 102 w 361"/>
              <a:gd name="T61" fmla="*/ 480 h 589"/>
              <a:gd name="T62" fmla="*/ 122 w 361"/>
              <a:gd name="T63" fmla="*/ 444 h 589"/>
              <a:gd name="T64" fmla="*/ 155 w 361"/>
              <a:gd name="T65" fmla="*/ 386 h 589"/>
              <a:gd name="T66" fmla="*/ 184 w 361"/>
              <a:gd name="T67" fmla="*/ 356 h 589"/>
              <a:gd name="T68" fmla="*/ 218 w 361"/>
              <a:gd name="T69" fmla="*/ 335 h 589"/>
              <a:gd name="T70" fmla="*/ 271 w 361"/>
              <a:gd name="T71" fmla="*/ 342 h 589"/>
              <a:gd name="T72" fmla="*/ 294 w 361"/>
              <a:gd name="T73" fmla="*/ 317 h 589"/>
              <a:gd name="T74" fmla="*/ 337 w 361"/>
              <a:gd name="T75" fmla="*/ 329 h 589"/>
              <a:gd name="T76" fmla="*/ 100 w 361"/>
              <a:gd name="T77" fmla="*/ 41 h 589"/>
              <a:gd name="T78" fmla="*/ 130 w 361"/>
              <a:gd name="T79" fmla="*/ 62 h 589"/>
              <a:gd name="T80" fmla="*/ 157 w 361"/>
              <a:gd name="T81" fmla="*/ 60 h 589"/>
              <a:gd name="T82" fmla="*/ 147 w 361"/>
              <a:gd name="T83" fmla="*/ 86 h 589"/>
              <a:gd name="T84" fmla="*/ 124 w 361"/>
              <a:gd name="T85" fmla="*/ 103 h 589"/>
              <a:gd name="T86" fmla="*/ 157 w 361"/>
              <a:gd name="T87" fmla="*/ 125 h 589"/>
              <a:gd name="T88" fmla="*/ 192 w 361"/>
              <a:gd name="T89" fmla="*/ 78 h 589"/>
              <a:gd name="T90" fmla="*/ 218 w 361"/>
              <a:gd name="T91" fmla="*/ 74 h 589"/>
              <a:gd name="T92" fmla="*/ 243 w 361"/>
              <a:gd name="T93" fmla="*/ 96 h 589"/>
              <a:gd name="T94" fmla="*/ 251 w 361"/>
              <a:gd name="T95" fmla="*/ 82 h 589"/>
              <a:gd name="T96" fmla="*/ 226 w 361"/>
              <a:gd name="T97" fmla="*/ 60 h 589"/>
              <a:gd name="T98" fmla="*/ 202 w 361"/>
              <a:gd name="T99" fmla="*/ 43 h 589"/>
              <a:gd name="T100" fmla="*/ 175 w 361"/>
              <a:gd name="T101" fmla="*/ 23 h 589"/>
              <a:gd name="T102" fmla="*/ 151 w 361"/>
              <a:gd name="T103" fmla="*/ 27 h 589"/>
              <a:gd name="T104" fmla="*/ 128 w 361"/>
              <a:gd name="T105" fmla="*/ 35 h 589"/>
              <a:gd name="T106" fmla="*/ 114 w 361"/>
              <a:gd name="T107" fmla="*/ 23 h 589"/>
              <a:gd name="T108" fmla="*/ 84 w 361"/>
              <a:gd name="T109" fmla="*/ 43 h 589"/>
              <a:gd name="T110" fmla="*/ 77 w 361"/>
              <a:gd name="T111" fmla="*/ 53 h 589"/>
              <a:gd name="T112" fmla="*/ 235 w 361"/>
              <a:gd name="T113" fmla="*/ 23 h 589"/>
              <a:gd name="T114" fmla="*/ 261 w 361"/>
              <a:gd name="T115" fmla="*/ 43 h 589"/>
              <a:gd name="T116" fmla="*/ 288 w 361"/>
              <a:gd name="T117" fmla="*/ 11 h 589"/>
              <a:gd name="T118" fmla="*/ 243 w 361"/>
              <a:gd name="T119" fmla="*/ 13 h 589"/>
              <a:gd name="T120" fmla="*/ 204 w 361"/>
              <a:gd name="T121" fmla="*/ 0 h 589"/>
              <a:gd name="T122" fmla="*/ 182 w 361"/>
              <a:gd name="T123" fmla="*/ 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1" h="589">
                <a:moveTo>
                  <a:pt x="351" y="315"/>
                </a:moveTo>
                <a:lnTo>
                  <a:pt x="351" y="315"/>
                </a:lnTo>
                <a:lnTo>
                  <a:pt x="349" y="317"/>
                </a:lnTo>
                <a:lnTo>
                  <a:pt x="347" y="317"/>
                </a:lnTo>
                <a:lnTo>
                  <a:pt x="345" y="317"/>
                </a:lnTo>
                <a:lnTo>
                  <a:pt x="345" y="315"/>
                </a:lnTo>
                <a:lnTo>
                  <a:pt x="345" y="315"/>
                </a:lnTo>
                <a:lnTo>
                  <a:pt x="343" y="313"/>
                </a:lnTo>
                <a:lnTo>
                  <a:pt x="341" y="311"/>
                </a:lnTo>
                <a:lnTo>
                  <a:pt x="335" y="307"/>
                </a:lnTo>
                <a:lnTo>
                  <a:pt x="335" y="307"/>
                </a:lnTo>
                <a:lnTo>
                  <a:pt x="337" y="307"/>
                </a:lnTo>
                <a:lnTo>
                  <a:pt x="343" y="307"/>
                </a:lnTo>
                <a:lnTo>
                  <a:pt x="343" y="307"/>
                </a:lnTo>
                <a:lnTo>
                  <a:pt x="347" y="309"/>
                </a:lnTo>
                <a:lnTo>
                  <a:pt x="351" y="305"/>
                </a:lnTo>
                <a:lnTo>
                  <a:pt x="351" y="305"/>
                </a:lnTo>
                <a:lnTo>
                  <a:pt x="355" y="303"/>
                </a:lnTo>
                <a:lnTo>
                  <a:pt x="357" y="303"/>
                </a:lnTo>
                <a:lnTo>
                  <a:pt x="361" y="303"/>
                </a:lnTo>
                <a:lnTo>
                  <a:pt x="361" y="301"/>
                </a:lnTo>
                <a:lnTo>
                  <a:pt x="361" y="301"/>
                </a:lnTo>
                <a:lnTo>
                  <a:pt x="361" y="299"/>
                </a:lnTo>
                <a:lnTo>
                  <a:pt x="359" y="297"/>
                </a:lnTo>
                <a:lnTo>
                  <a:pt x="355" y="292"/>
                </a:lnTo>
                <a:lnTo>
                  <a:pt x="355" y="292"/>
                </a:lnTo>
                <a:lnTo>
                  <a:pt x="351" y="290"/>
                </a:lnTo>
                <a:lnTo>
                  <a:pt x="343" y="290"/>
                </a:lnTo>
                <a:lnTo>
                  <a:pt x="343" y="290"/>
                </a:lnTo>
                <a:lnTo>
                  <a:pt x="339" y="288"/>
                </a:lnTo>
                <a:lnTo>
                  <a:pt x="337" y="286"/>
                </a:lnTo>
                <a:lnTo>
                  <a:pt x="337" y="286"/>
                </a:lnTo>
                <a:lnTo>
                  <a:pt x="333" y="286"/>
                </a:lnTo>
                <a:lnTo>
                  <a:pt x="329" y="286"/>
                </a:lnTo>
                <a:lnTo>
                  <a:pt x="327" y="290"/>
                </a:lnTo>
                <a:lnTo>
                  <a:pt x="325" y="295"/>
                </a:lnTo>
                <a:lnTo>
                  <a:pt x="325" y="295"/>
                </a:lnTo>
                <a:lnTo>
                  <a:pt x="325" y="297"/>
                </a:lnTo>
                <a:lnTo>
                  <a:pt x="322" y="299"/>
                </a:lnTo>
                <a:lnTo>
                  <a:pt x="322" y="297"/>
                </a:lnTo>
                <a:lnTo>
                  <a:pt x="322" y="295"/>
                </a:lnTo>
                <a:lnTo>
                  <a:pt x="322" y="295"/>
                </a:lnTo>
                <a:lnTo>
                  <a:pt x="322" y="292"/>
                </a:lnTo>
                <a:lnTo>
                  <a:pt x="322" y="290"/>
                </a:lnTo>
                <a:lnTo>
                  <a:pt x="322" y="288"/>
                </a:lnTo>
                <a:lnTo>
                  <a:pt x="322" y="286"/>
                </a:lnTo>
                <a:lnTo>
                  <a:pt x="322" y="286"/>
                </a:lnTo>
                <a:lnTo>
                  <a:pt x="325" y="286"/>
                </a:lnTo>
                <a:lnTo>
                  <a:pt x="325" y="282"/>
                </a:lnTo>
                <a:lnTo>
                  <a:pt x="322" y="280"/>
                </a:lnTo>
                <a:lnTo>
                  <a:pt x="318" y="278"/>
                </a:lnTo>
                <a:lnTo>
                  <a:pt x="318" y="278"/>
                </a:lnTo>
                <a:lnTo>
                  <a:pt x="312" y="280"/>
                </a:lnTo>
                <a:lnTo>
                  <a:pt x="310" y="282"/>
                </a:lnTo>
                <a:lnTo>
                  <a:pt x="308" y="284"/>
                </a:lnTo>
                <a:lnTo>
                  <a:pt x="308" y="286"/>
                </a:lnTo>
                <a:lnTo>
                  <a:pt x="308" y="286"/>
                </a:lnTo>
                <a:lnTo>
                  <a:pt x="308" y="290"/>
                </a:lnTo>
                <a:lnTo>
                  <a:pt x="306" y="295"/>
                </a:lnTo>
                <a:lnTo>
                  <a:pt x="304" y="297"/>
                </a:lnTo>
                <a:lnTo>
                  <a:pt x="300" y="299"/>
                </a:lnTo>
                <a:lnTo>
                  <a:pt x="300" y="299"/>
                </a:lnTo>
                <a:lnTo>
                  <a:pt x="300" y="297"/>
                </a:lnTo>
                <a:lnTo>
                  <a:pt x="300" y="295"/>
                </a:lnTo>
                <a:lnTo>
                  <a:pt x="300" y="286"/>
                </a:lnTo>
                <a:lnTo>
                  <a:pt x="300" y="286"/>
                </a:lnTo>
                <a:lnTo>
                  <a:pt x="300" y="284"/>
                </a:lnTo>
                <a:lnTo>
                  <a:pt x="298" y="284"/>
                </a:lnTo>
                <a:lnTo>
                  <a:pt x="292" y="290"/>
                </a:lnTo>
                <a:lnTo>
                  <a:pt x="292" y="290"/>
                </a:lnTo>
                <a:lnTo>
                  <a:pt x="284" y="301"/>
                </a:lnTo>
                <a:lnTo>
                  <a:pt x="278" y="305"/>
                </a:lnTo>
                <a:lnTo>
                  <a:pt x="278" y="305"/>
                </a:lnTo>
                <a:lnTo>
                  <a:pt x="275" y="305"/>
                </a:lnTo>
                <a:lnTo>
                  <a:pt x="275" y="301"/>
                </a:lnTo>
                <a:lnTo>
                  <a:pt x="278" y="299"/>
                </a:lnTo>
                <a:lnTo>
                  <a:pt x="282" y="297"/>
                </a:lnTo>
                <a:lnTo>
                  <a:pt x="282" y="297"/>
                </a:lnTo>
                <a:lnTo>
                  <a:pt x="284" y="292"/>
                </a:lnTo>
                <a:lnTo>
                  <a:pt x="286" y="288"/>
                </a:lnTo>
                <a:lnTo>
                  <a:pt x="288" y="286"/>
                </a:lnTo>
                <a:lnTo>
                  <a:pt x="290" y="284"/>
                </a:lnTo>
                <a:lnTo>
                  <a:pt x="290" y="284"/>
                </a:lnTo>
                <a:lnTo>
                  <a:pt x="292" y="284"/>
                </a:lnTo>
                <a:lnTo>
                  <a:pt x="292" y="282"/>
                </a:lnTo>
                <a:lnTo>
                  <a:pt x="292" y="280"/>
                </a:lnTo>
                <a:lnTo>
                  <a:pt x="288" y="278"/>
                </a:lnTo>
                <a:lnTo>
                  <a:pt x="288" y="278"/>
                </a:lnTo>
                <a:lnTo>
                  <a:pt x="286" y="278"/>
                </a:lnTo>
                <a:lnTo>
                  <a:pt x="284" y="280"/>
                </a:lnTo>
                <a:lnTo>
                  <a:pt x="280" y="286"/>
                </a:lnTo>
                <a:lnTo>
                  <a:pt x="280" y="286"/>
                </a:lnTo>
                <a:lnTo>
                  <a:pt x="278" y="286"/>
                </a:lnTo>
                <a:lnTo>
                  <a:pt x="275" y="284"/>
                </a:lnTo>
                <a:lnTo>
                  <a:pt x="271" y="284"/>
                </a:lnTo>
                <a:lnTo>
                  <a:pt x="271" y="284"/>
                </a:lnTo>
                <a:lnTo>
                  <a:pt x="271" y="284"/>
                </a:lnTo>
                <a:lnTo>
                  <a:pt x="269" y="286"/>
                </a:lnTo>
                <a:lnTo>
                  <a:pt x="267" y="288"/>
                </a:lnTo>
                <a:lnTo>
                  <a:pt x="267" y="290"/>
                </a:lnTo>
                <a:lnTo>
                  <a:pt x="267" y="290"/>
                </a:lnTo>
                <a:lnTo>
                  <a:pt x="269" y="292"/>
                </a:lnTo>
                <a:lnTo>
                  <a:pt x="267" y="292"/>
                </a:lnTo>
                <a:lnTo>
                  <a:pt x="267" y="292"/>
                </a:lnTo>
                <a:lnTo>
                  <a:pt x="265" y="292"/>
                </a:lnTo>
                <a:lnTo>
                  <a:pt x="265" y="292"/>
                </a:lnTo>
                <a:lnTo>
                  <a:pt x="263" y="290"/>
                </a:lnTo>
                <a:lnTo>
                  <a:pt x="261" y="290"/>
                </a:lnTo>
                <a:lnTo>
                  <a:pt x="255" y="295"/>
                </a:lnTo>
                <a:lnTo>
                  <a:pt x="255" y="295"/>
                </a:lnTo>
                <a:lnTo>
                  <a:pt x="251" y="299"/>
                </a:lnTo>
                <a:lnTo>
                  <a:pt x="251" y="301"/>
                </a:lnTo>
                <a:lnTo>
                  <a:pt x="251" y="301"/>
                </a:lnTo>
                <a:lnTo>
                  <a:pt x="251" y="301"/>
                </a:lnTo>
                <a:lnTo>
                  <a:pt x="253" y="303"/>
                </a:lnTo>
                <a:lnTo>
                  <a:pt x="253" y="305"/>
                </a:lnTo>
                <a:lnTo>
                  <a:pt x="253" y="307"/>
                </a:lnTo>
                <a:lnTo>
                  <a:pt x="251" y="309"/>
                </a:lnTo>
                <a:lnTo>
                  <a:pt x="251" y="309"/>
                </a:lnTo>
                <a:lnTo>
                  <a:pt x="249" y="309"/>
                </a:lnTo>
                <a:lnTo>
                  <a:pt x="247" y="305"/>
                </a:lnTo>
                <a:lnTo>
                  <a:pt x="247" y="301"/>
                </a:lnTo>
                <a:lnTo>
                  <a:pt x="245" y="301"/>
                </a:lnTo>
                <a:lnTo>
                  <a:pt x="245" y="301"/>
                </a:lnTo>
                <a:lnTo>
                  <a:pt x="243" y="299"/>
                </a:lnTo>
                <a:lnTo>
                  <a:pt x="245" y="297"/>
                </a:lnTo>
                <a:lnTo>
                  <a:pt x="245" y="295"/>
                </a:lnTo>
                <a:lnTo>
                  <a:pt x="249" y="295"/>
                </a:lnTo>
                <a:lnTo>
                  <a:pt x="249" y="295"/>
                </a:lnTo>
                <a:lnTo>
                  <a:pt x="251" y="292"/>
                </a:lnTo>
                <a:lnTo>
                  <a:pt x="253" y="290"/>
                </a:lnTo>
                <a:lnTo>
                  <a:pt x="255" y="286"/>
                </a:lnTo>
                <a:lnTo>
                  <a:pt x="255" y="286"/>
                </a:lnTo>
                <a:lnTo>
                  <a:pt x="255" y="284"/>
                </a:lnTo>
                <a:lnTo>
                  <a:pt x="253" y="284"/>
                </a:lnTo>
                <a:lnTo>
                  <a:pt x="251" y="286"/>
                </a:lnTo>
                <a:lnTo>
                  <a:pt x="251" y="288"/>
                </a:lnTo>
                <a:lnTo>
                  <a:pt x="251" y="288"/>
                </a:lnTo>
                <a:lnTo>
                  <a:pt x="249" y="290"/>
                </a:lnTo>
                <a:lnTo>
                  <a:pt x="247" y="290"/>
                </a:lnTo>
                <a:lnTo>
                  <a:pt x="239" y="290"/>
                </a:lnTo>
                <a:lnTo>
                  <a:pt x="239" y="290"/>
                </a:lnTo>
                <a:lnTo>
                  <a:pt x="237" y="290"/>
                </a:lnTo>
                <a:lnTo>
                  <a:pt x="235" y="295"/>
                </a:lnTo>
                <a:lnTo>
                  <a:pt x="237" y="297"/>
                </a:lnTo>
                <a:lnTo>
                  <a:pt x="241" y="301"/>
                </a:lnTo>
                <a:lnTo>
                  <a:pt x="241" y="301"/>
                </a:lnTo>
                <a:lnTo>
                  <a:pt x="243" y="303"/>
                </a:lnTo>
                <a:lnTo>
                  <a:pt x="241" y="303"/>
                </a:lnTo>
                <a:lnTo>
                  <a:pt x="239" y="305"/>
                </a:lnTo>
                <a:lnTo>
                  <a:pt x="237" y="303"/>
                </a:lnTo>
                <a:lnTo>
                  <a:pt x="237" y="303"/>
                </a:lnTo>
                <a:lnTo>
                  <a:pt x="233" y="301"/>
                </a:lnTo>
                <a:lnTo>
                  <a:pt x="231" y="301"/>
                </a:lnTo>
                <a:lnTo>
                  <a:pt x="224" y="303"/>
                </a:lnTo>
                <a:lnTo>
                  <a:pt x="224" y="303"/>
                </a:lnTo>
                <a:lnTo>
                  <a:pt x="224" y="305"/>
                </a:lnTo>
                <a:lnTo>
                  <a:pt x="229" y="307"/>
                </a:lnTo>
                <a:lnTo>
                  <a:pt x="233" y="311"/>
                </a:lnTo>
                <a:lnTo>
                  <a:pt x="233" y="311"/>
                </a:lnTo>
                <a:lnTo>
                  <a:pt x="233" y="311"/>
                </a:lnTo>
                <a:lnTo>
                  <a:pt x="231" y="311"/>
                </a:lnTo>
                <a:lnTo>
                  <a:pt x="229" y="309"/>
                </a:lnTo>
                <a:lnTo>
                  <a:pt x="226" y="309"/>
                </a:lnTo>
                <a:lnTo>
                  <a:pt x="226" y="309"/>
                </a:lnTo>
                <a:lnTo>
                  <a:pt x="222" y="309"/>
                </a:lnTo>
                <a:lnTo>
                  <a:pt x="220" y="307"/>
                </a:lnTo>
                <a:lnTo>
                  <a:pt x="218" y="305"/>
                </a:lnTo>
                <a:lnTo>
                  <a:pt x="218" y="305"/>
                </a:lnTo>
                <a:lnTo>
                  <a:pt x="218" y="303"/>
                </a:lnTo>
                <a:lnTo>
                  <a:pt x="214" y="305"/>
                </a:lnTo>
                <a:lnTo>
                  <a:pt x="212" y="307"/>
                </a:lnTo>
                <a:lnTo>
                  <a:pt x="214" y="307"/>
                </a:lnTo>
                <a:lnTo>
                  <a:pt x="214" y="307"/>
                </a:lnTo>
                <a:lnTo>
                  <a:pt x="216" y="309"/>
                </a:lnTo>
                <a:lnTo>
                  <a:pt x="218" y="311"/>
                </a:lnTo>
                <a:lnTo>
                  <a:pt x="218" y="317"/>
                </a:lnTo>
                <a:lnTo>
                  <a:pt x="218" y="317"/>
                </a:lnTo>
                <a:lnTo>
                  <a:pt x="216" y="319"/>
                </a:lnTo>
                <a:lnTo>
                  <a:pt x="214" y="319"/>
                </a:lnTo>
                <a:lnTo>
                  <a:pt x="214" y="317"/>
                </a:lnTo>
                <a:lnTo>
                  <a:pt x="212" y="315"/>
                </a:lnTo>
                <a:lnTo>
                  <a:pt x="212" y="315"/>
                </a:lnTo>
                <a:lnTo>
                  <a:pt x="212" y="311"/>
                </a:lnTo>
                <a:lnTo>
                  <a:pt x="210" y="311"/>
                </a:lnTo>
                <a:lnTo>
                  <a:pt x="206" y="313"/>
                </a:lnTo>
                <a:lnTo>
                  <a:pt x="206" y="313"/>
                </a:lnTo>
                <a:lnTo>
                  <a:pt x="204" y="313"/>
                </a:lnTo>
                <a:lnTo>
                  <a:pt x="204" y="311"/>
                </a:lnTo>
                <a:lnTo>
                  <a:pt x="204" y="309"/>
                </a:lnTo>
                <a:lnTo>
                  <a:pt x="204" y="305"/>
                </a:lnTo>
                <a:lnTo>
                  <a:pt x="204" y="305"/>
                </a:lnTo>
                <a:lnTo>
                  <a:pt x="202" y="303"/>
                </a:lnTo>
                <a:lnTo>
                  <a:pt x="200" y="305"/>
                </a:lnTo>
                <a:lnTo>
                  <a:pt x="194" y="307"/>
                </a:lnTo>
                <a:lnTo>
                  <a:pt x="194" y="307"/>
                </a:lnTo>
                <a:lnTo>
                  <a:pt x="190" y="307"/>
                </a:lnTo>
                <a:lnTo>
                  <a:pt x="190" y="309"/>
                </a:lnTo>
                <a:lnTo>
                  <a:pt x="190" y="311"/>
                </a:lnTo>
                <a:lnTo>
                  <a:pt x="190" y="311"/>
                </a:lnTo>
                <a:lnTo>
                  <a:pt x="192" y="315"/>
                </a:lnTo>
                <a:lnTo>
                  <a:pt x="192" y="317"/>
                </a:lnTo>
                <a:lnTo>
                  <a:pt x="190" y="317"/>
                </a:lnTo>
                <a:lnTo>
                  <a:pt x="190" y="317"/>
                </a:lnTo>
                <a:lnTo>
                  <a:pt x="186" y="317"/>
                </a:lnTo>
                <a:lnTo>
                  <a:pt x="184" y="319"/>
                </a:lnTo>
                <a:lnTo>
                  <a:pt x="184" y="319"/>
                </a:lnTo>
                <a:lnTo>
                  <a:pt x="184" y="321"/>
                </a:lnTo>
                <a:lnTo>
                  <a:pt x="182" y="323"/>
                </a:lnTo>
                <a:lnTo>
                  <a:pt x="182" y="323"/>
                </a:lnTo>
                <a:lnTo>
                  <a:pt x="180" y="321"/>
                </a:lnTo>
                <a:lnTo>
                  <a:pt x="180" y="321"/>
                </a:lnTo>
                <a:lnTo>
                  <a:pt x="177" y="319"/>
                </a:lnTo>
                <a:lnTo>
                  <a:pt x="175" y="319"/>
                </a:lnTo>
                <a:lnTo>
                  <a:pt x="171" y="319"/>
                </a:lnTo>
                <a:lnTo>
                  <a:pt x="169" y="321"/>
                </a:lnTo>
                <a:lnTo>
                  <a:pt x="169" y="321"/>
                </a:lnTo>
                <a:lnTo>
                  <a:pt x="165" y="327"/>
                </a:lnTo>
                <a:lnTo>
                  <a:pt x="163" y="329"/>
                </a:lnTo>
                <a:lnTo>
                  <a:pt x="163" y="331"/>
                </a:lnTo>
                <a:lnTo>
                  <a:pt x="163" y="331"/>
                </a:lnTo>
                <a:lnTo>
                  <a:pt x="163" y="333"/>
                </a:lnTo>
                <a:lnTo>
                  <a:pt x="165" y="333"/>
                </a:lnTo>
                <a:lnTo>
                  <a:pt x="169" y="331"/>
                </a:lnTo>
                <a:lnTo>
                  <a:pt x="171" y="331"/>
                </a:lnTo>
                <a:lnTo>
                  <a:pt x="171" y="331"/>
                </a:lnTo>
                <a:lnTo>
                  <a:pt x="173" y="331"/>
                </a:lnTo>
                <a:lnTo>
                  <a:pt x="173" y="333"/>
                </a:lnTo>
                <a:lnTo>
                  <a:pt x="173" y="335"/>
                </a:lnTo>
                <a:lnTo>
                  <a:pt x="173" y="335"/>
                </a:lnTo>
                <a:lnTo>
                  <a:pt x="173" y="335"/>
                </a:lnTo>
                <a:lnTo>
                  <a:pt x="175" y="339"/>
                </a:lnTo>
                <a:lnTo>
                  <a:pt x="173" y="342"/>
                </a:lnTo>
                <a:lnTo>
                  <a:pt x="171" y="339"/>
                </a:lnTo>
                <a:lnTo>
                  <a:pt x="171" y="339"/>
                </a:lnTo>
                <a:lnTo>
                  <a:pt x="167" y="337"/>
                </a:lnTo>
                <a:lnTo>
                  <a:pt x="165" y="339"/>
                </a:lnTo>
                <a:lnTo>
                  <a:pt x="165" y="342"/>
                </a:lnTo>
                <a:lnTo>
                  <a:pt x="165" y="342"/>
                </a:lnTo>
                <a:lnTo>
                  <a:pt x="163" y="344"/>
                </a:lnTo>
                <a:lnTo>
                  <a:pt x="163" y="342"/>
                </a:lnTo>
                <a:lnTo>
                  <a:pt x="159" y="337"/>
                </a:lnTo>
                <a:lnTo>
                  <a:pt x="159" y="337"/>
                </a:lnTo>
                <a:lnTo>
                  <a:pt x="157" y="337"/>
                </a:lnTo>
                <a:lnTo>
                  <a:pt x="155" y="339"/>
                </a:lnTo>
                <a:lnTo>
                  <a:pt x="153" y="342"/>
                </a:lnTo>
                <a:lnTo>
                  <a:pt x="151" y="342"/>
                </a:lnTo>
                <a:lnTo>
                  <a:pt x="151" y="342"/>
                </a:lnTo>
                <a:lnTo>
                  <a:pt x="151" y="339"/>
                </a:lnTo>
                <a:lnTo>
                  <a:pt x="153" y="335"/>
                </a:lnTo>
                <a:lnTo>
                  <a:pt x="155" y="331"/>
                </a:lnTo>
                <a:lnTo>
                  <a:pt x="155" y="329"/>
                </a:lnTo>
                <a:lnTo>
                  <a:pt x="155" y="329"/>
                </a:lnTo>
                <a:lnTo>
                  <a:pt x="153" y="327"/>
                </a:lnTo>
                <a:lnTo>
                  <a:pt x="151" y="329"/>
                </a:lnTo>
                <a:lnTo>
                  <a:pt x="147" y="335"/>
                </a:lnTo>
                <a:lnTo>
                  <a:pt x="147" y="335"/>
                </a:lnTo>
                <a:lnTo>
                  <a:pt x="139" y="339"/>
                </a:lnTo>
                <a:lnTo>
                  <a:pt x="137" y="342"/>
                </a:lnTo>
                <a:lnTo>
                  <a:pt x="137" y="344"/>
                </a:lnTo>
                <a:lnTo>
                  <a:pt x="137" y="344"/>
                </a:lnTo>
                <a:lnTo>
                  <a:pt x="137" y="344"/>
                </a:lnTo>
                <a:lnTo>
                  <a:pt x="135" y="346"/>
                </a:lnTo>
                <a:lnTo>
                  <a:pt x="133" y="348"/>
                </a:lnTo>
                <a:lnTo>
                  <a:pt x="130" y="350"/>
                </a:lnTo>
                <a:lnTo>
                  <a:pt x="130" y="350"/>
                </a:lnTo>
                <a:lnTo>
                  <a:pt x="128" y="354"/>
                </a:lnTo>
                <a:lnTo>
                  <a:pt x="124" y="356"/>
                </a:lnTo>
                <a:lnTo>
                  <a:pt x="114" y="360"/>
                </a:lnTo>
                <a:lnTo>
                  <a:pt x="114" y="360"/>
                </a:lnTo>
                <a:lnTo>
                  <a:pt x="112" y="362"/>
                </a:lnTo>
                <a:lnTo>
                  <a:pt x="112" y="364"/>
                </a:lnTo>
                <a:lnTo>
                  <a:pt x="116" y="364"/>
                </a:lnTo>
                <a:lnTo>
                  <a:pt x="118" y="360"/>
                </a:lnTo>
                <a:lnTo>
                  <a:pt x="118" y="360"/>
                </a:lnTo>
                <a:lnTo>
                  <a:pt x="122" y="358"/>
                </a:lnTo>
                <a:lnTo>
                  <a:pt x="128" y="356"/>
                </a:lnTo>
                <a:lnTo>
                  <a:pt x="128" y="356"/>
                </a:lnTo>
                <a:lnTo>
                  <a:pt x="137" y="352"/>
                </a:lnTo>
                <a:lnTo>
                  <a:pt x="141" y="350"/>
                </a:lnTo>
                <a:lnTo>
                  <a:pt x="143" y="350"/>
                </a:lnTo>
                <a:lnTo>
                  <a:pt x="143" y="350"/>
                </a:lnTo>
                <a:lnTo>
                  <a:pt x="147" y="352"/>
                </a:lnTo>
                <a:lnTo>
                  <a:pt x="149" y="352"/>
                </a:lnTo>
                <a:lnTo>
                  <a:pt x="151" y="350"/>
                </a:lnTo>
                <a:lnTo>
                  <a:pt x="151" y="350"/>
                </a:lnTo>
                <a:lnTo>
                  <a:pt x="153" y="348"/>
                </a:lnTo>
                <a:lnTo>
                  <a:pt x="155" y="346"/>
                </a:lnTo>
                <a:lnTo>
                  <a:pt x="159" y="348"/>
                </a:lnTo>
                <a:lnTo>
                  <a:pt x="159" y="348"/>
                </a:lnTo>
                <a:lnTo>
                  <a:pt x="161" y="350"/>
                </a:lnTo>
                <a:lnTo>
                  <a:pt x="159" y="352"/>
                </a:lnTo>
                <a:lnTo>
                  <a:pt x="157" y="354"/>
                </a:lnTo>
                <a:lnTo>
                  <a:pt x="159" y="356"/>
                </a:lnTo>
                <a:lnTo>
                  <a:pt x="159" y="356"/>
                </a:lnTo>
                <a:lnTo>
                  <a:pt x="159" y="358"/>
                </a:lnTo>
                <a:lnTo>
                  <a:pt x="157" y="360"/>
                </a:lnTo>
                <a:lnTo>
                  <a:pt x="155" y="360"/>
                </a:lnTo>
                <a:lnTo>
                  <a:pt x="155" y="358"/>
                </a:lnTo>
                <a:lnTo>
                  <a:pt x="155" y="358"/>
                </a:lnTo>
                <a:lnTo>
                  <a:pt x="153" y="356"/>
                </a:lnTo>
                <a:lnTo>
                  <a:pt x="151" y="354"/>
                </a:lnTo>
                <a:lnTo>
                  <a:pt x="149" y="356"/>
                </a:lnTo>
                <a:lnTo>
                  <a:pt x="149" y="356"/>
                </a:lnTo>
                <a:lnTo>
                  <a:pt x="147" y="360"/>
                </a:lnTo>
                <a:lnTo>
                  <a:pt x="143" y="362"/>
                </a:lnTo>
                <a:lnTo>
                  <a:pt x="143" y="362"/>
                </a:lnTo>
                <a:lnTo>
                  <a:pt x="141" y="362"/>
                </a:lnTo>
                <a:lnTo>
                  <a:pt x="139" y="364"/>
                </a:lnTo>
                <a:lnTo>
                  <a:pt x="137" y="372"/>
                </a:lnTo>
                <a:lnTo>
                  <a:pt x="137" y="372"/>
                </a:lnTo>
                <a:lnTo>
                  <a:pt x="137" y="374"/>
                </a:lnTo>
                <a:lnTo>
                  <a:pt x="135" y="374"/>
                </a:lnTo>
                <a:lnTo>
                  <a:pt x="133" y="374"/>
                </a:lnTo>
                <a:lnTo>
                  <a:pt x="130" y="376"/>
                </a:lnTo>
                <a:lnTo>
                  <a:pt x="130" y="376"/>
                </a:lnTo>
                <a:lnTo>
                  <a:pt x="130" y="380"/>
                </a:lnTo>
                <a:lnTo>
                  <a:pt x="126" y="384"/>
                </a:lnTo>
                <a:lnTo>
                  <a:pt x="118" y="395"/>
                </a:lnTo>
                <a:lnTo>
                  <a:pt x="118" y="395"/>
                </a:lnTo>
                <a:lnTo>
                  <a:pt x="116" y="399"/>
                </a:lnTo>
                <a:lnTo>
                  <a:pt x="116" y="401"/>
                </a:lnTo>
                <a:lnTo>
                  <a:pt x="116" y="403"/>
                </a:lnTo>
                <a:lnTo>
                  <a:pt x="116" y="405"/>
                </a:lnTo>
                <a:lnTo>
                  <a:pt x="116" y="405"/>
                </a:lnTo>
                <a:lnTo>
                  <a:pt x="114" y="407"/>
                </a:lnTo>
                <a:lnTo>
                  <a:pt x="110" y="407"/>
                </a:lnTo>
                <a:lnTo>
                  <a:pt x="106" y="407"/>
                </a:lnTo>
                <a:lnTo>
                  <a:pt x="106" y="407"/>
                </a:lnTo>
                <a:lnTo>
                  <a:pt x="104" y="409"/>
                </a:lnTo>
                <a:lnTo>
                  <a:pt x="104" y="413"/>
                </a:lnTo>
                <a:lnTo>
                  <a:pt x="104" y="417"/>
                </a:lnTo>
                <a:lnTo>
                  <a:pt x="104" y="421"/>
                </a:lnTo>
                <a:lnTo>
                  <a:pt x="104" y="421"/>
                </a:lnTo>
                <a:lnTo>
                  <a:pt x="102" y="423"/>
                </a:lnTo>
                <a:lnTo>
                  <a:pt x="102" y="425"/>
                </a:lnTo>
                <a:lnTo>
                  <a:pt x="104" y="429"/>
                </a:lnTo>
                <a:lnTo>
                  <a:pt x="104" y="429"/>
                </a:lnTo>
                <a:lnTo>
                  <a:pt x="102" y="431"/>
                </a:lnTo>
                <a:lnTo>
                  <a:pt x="100" y="431"/>
                </a:lnTo>
                <a:lnTo>
                  <a:pt x="96" y="431"/>
                </a:lnTo>
                <a:lnTo>
                  <a:pt x="94" y="431"/>
                </a:lnTo>
                <a:lnTo>
                  <a:pt x="94" y="431"/>
                </a:lnTo>
                <a:lnTo>
                  <a:pt x="94" y="433"/>
                </a:lnTo>
                <a:lnTo>
                  <a:pt x="90" y="433"/>
                </a:lnTo>
                <a:lnTo>
                  <a:pt x="86" y="435"/>
                </a:lnTo>
                <a:lnTo>
                  <a:pt x="86" y="435"/>
                </a:lnTo>
                <a:lnTo>
                  <a:pt x="86" y="435"/>
                </a:lnTo>
                <a:lnTo>
                  <a:pt x="86" y="438"/>
                </a:lnTo>
                <a:lnTo>
                  <a:pt x="92" y="444"/>
                </a:lnTo>
                <a:lnTo>
                  <a:pt x="92" y="444"/>
                </a:lnTo>
                <a:lnTo>
                  <a:pt x="94" y="446"/>
                </a:lnTo>
                <a:lnTo>
                  <a:pt x="92" y="448"/>
                </a:lnTo>
                <a:lnTo>
                  <a:pt x="90" y="448"/>
                </a:lnTo>
                <a:lnTo>
                  <a:pt x="88" y="446"/>
                </a:lnTo>
                <a:lnTo>
                  <a:pt x="88" y="446"/>
                </a:lnTo>
                <a:lnTo>
                  <a:pt x="88" y="446"/>
                </a:lnTo>
                <a:lnTo>
                  <a:pt x="84" y="446"/>
                </a:lnTo>
                <a:lnTo>
                  <a:pt x="75" y="452"/>
                </a:lnTo>
                <a:lnTo>
                  <a:pt x="75" y="452"/>
                </a:lnTo>
                <a:lnTo>
                  <a:pt x="73" y="454"/>
                </a:lnTo>
                <a:lnTo>
                  <a:pt x="71" y="456"/>
                </a:lnTo>
                <a:lnTo>
                  <a:pt x="69" y="458"/>
                </a:lnTo>
                <a:lnTo>
                  <a:pt x="67" y="460"/>
                </a:lnTo>
                <a:lnTo>
                  <a:pt x="67" y="460"/>
                </a:lnTo>
                <a:lnTo>
                  <a:pt x="65" y="462"/>
                </a:lnTo>
                <a:lnTo>
                  <a:pt x="63" y="464"/>
                </a:lnTo>
                <a:lnTo>
                  <a:pt x="61" y="468"/>
                </a:lnTo>
                <a:lnTo>
                  <a:pt x="61" y="470"/>
                </a:lnTo>
                <a:lnTo>
                  <a:pt x="61" y="470"/>
                </a:lnTo>
                <a:lnTo>
                  <a:pt x="59" y="470"/>
                </a:lnTo>
                <a:lnTo>
                  <a:pt x="57" y="468"/>
                </a:lnTo>
                <a:lnTo>
                  <a:pt x="55" y="466"/>
                </a:lnTo>
                <a:lnTo>
                  <a:pt x="53" y="464"/>
                </a:lnTo>
                <a:lnTo>
                  <a:pt x="53" y="464"/>
                </a:lnTo>
                <a:lnTo>
                  <a:pt x="49" y="466"/>
                </a:lnTo>
                <a:lnTo>
                  <a:pt x="49" y="466"/>
                </a:lnTo>
                <a:lnTo>
                  <a:pt x="51" y="472"/>
                </a:lnTo>
                <a:lnTo>
                  <a:pt x="51" y="472"/>
                </a:lnTo>
                <a:lnTo>
                  <a:pt x="51" y="474"/>
                </a:lnTo>
                <a:lnTo>
                  <a:pt x="49" y="476"/>
                </a:lnTo>
                <a:lnTo>
                  <a:pt x="47" y="476"/>
                </a:lnTo>
                <a:lnTo>
                  <a:pt x="43" y="478"/>
                </a:lnTo>
                <a:lnTo>
                  <a:pt x="43" y="478"/>
                </a:lnTo>
                <a:lnTo>
                  <a:pt x="41" y="480"/>
                </a:lnTo>
                <a:lnTo>
                  <a:pt x="37" y="480"/>
                </a:lnTo>
                <a:lnTo>
                  <a:pt x="32" y="480"/>
                </a:lnTo>
                <a:lnTo>
                  <a:pt x="30" y="482"/>
                </a:lnTo>
                <a:lnTo>
                  <a:pt x="30" y="482"/>
                </a:lnTo>
                <a:lnTo>
                  <a:pt x="30" y="485"/>
                </a:lnTo>
                <a:lnTo>
                  <a:pt x="32" y="487"/>
                </a:lnTo>
                <a:lnTo>
                  <a:pt x="35" y="487"/>
                </a:lnTo>
                <a:lnTo>
                  <a:pt x="37" y="489"/>
                </a:lnTo>
                <a:lnTo>
                  <a:pt x="37" y="489"/>
                </a:lnTo>
                <a:lnTo>
                  <a:pt x="37" y="491"/>
                </a:lnTo>
                <a:lnTo>
                  <a:pt x="32" y="491"/>
                </a:lnTo>
                <a:lnTo>
                  <a:pt x="24" y="489"/>
                </a:lnTo>
                <a:lnTo>
                  <a:pt x="24" y="489"/>
                </a:lnTo>
                <a:lnTo>
                  <a:pt x="22" y="489"/>
                </a:lnTo>
                <a:lnTo>
                  <a:pt x="20" y="491"/>
                </a:lnTo>
                <a:lnTo>
                  <a:pt x="20" y="493"/>
                </a:lnTo>
                <a:lnTo>
                  <a:pt x="18" y="495"/>
                </a:lnTo>
                <a:lnTo>
                  <a:pt x="18" y="495"/>
                </a:lnTo>
                <a:lnTo>
                  <a:pt x="14" y="495"/>
                </a:lnTo>
                <a:lnTo>
                  <a:pt x="12" y="497"/>
                </a:lnTo>
                <a:lnTo>
                  <a:pt x="10" y="499"/>
                </a:lnTo>
                <a:lnTo>
                  <a:pt x="12" y="501"/>
                </a:lnTo>
                <a:lnTo>
                  <a:pt x="12" y="501"/>
                </a:lnTo>
                <a:lnTo>
                  <a:pt x="12" y="503"/>
                </a:lnTo>
                <a:lnTo>
                  <a:pt x="10" y="503"/>
                </a:lnTo>
                <a:lnTo>
                  <a:pt x="6" y="503"/>
                </a:lnTo>
                <a:lnTo>
                  <a:pt x="6" y="503"/>
                </a:lnTo>
                <a:lnTo>
                  <a:pt x="4" y="501"/>
                </a:lnTo>
                <a:lnTo>
                  <a:pt x="2" y="503"/>
                </a:lnTo>
                <a:lnTo>
                  <a:pt x="0" y="509"/>
                </a:lnTo>
                <a:lnTo>
                  <a:pt x="0" y="509"/>
                </a:lnTo>
                <a:lnTo>
                  <a:pt x="0" y="511"/>
                </a:lnTo>
                <a:lnTo>
                  <a:pt x="2" y="513"/>
                </a:lnTo>
                <a:lnTo>
                  <a:pt x="4" y="515"/>
                </a:lnTo>
                <a:lnTo>
                  <a:pt x="4" y="515"/>
                </a:lnTo>
                <a:lnTo>
                  <a:pt x="2" y="519"/>
                </a:lnTo>
                <a:lnTo>
                  <a:pt x="2" y="519"/>
                </a:lnTo>
                <a:lnTo>
                  <a:pt x="4" y="521"/>
                </a:lnTo>
                <a:lnTo>
                  <a:pt x="4" y="521"/>
                </a:lnTo>
                <a:lnTo>
                  <a:pt x="4" y="521"/>
                </a:lnTo>
                <a:lnTo>
                  <a:pt x="4" y="523"/>
                </a:lnTo>
                <a:lnTo>
                  <a:pt x="2" y="527"/>
                </a:lnTo>
                <a:lnTo>
                  <a:pt x="2" y="527"/>
                </a:lnTo>
                <a:lnTo>
                  <a:pt x="0" y="529"/>
                </a:lnTo>
                <a:lnTo>
                  <a:pt x="2" y="534"/>
                </a:lnTo>
                <a:lnTo>
                  <a:pt x="2" y="534"/>
                </a:lnTo>
                <a:lnTo>
                  <a:pt x="2" y="536"/>
                </a:lnTo>
                <a:lnTo>
                  <a:pt x="2" y="538"/>
                </a:lnTo>
                <a:lnTo>
                  <a:pt x="0" y="540"/>
                </a:lnTo>
                <a:lnTo>
                  <a:pt x="0" y="542"/>
                </a:lnTo>
                <a:lnTo>
                  <a:pt x="0" y="542"/>
                </a:lnTo>
                <a:lnTo>
                  <a:pt x="4" y="544"/>
                </a:lnTo>
                <a:lnTo>
                  <a:pt x="6" y="544"/>
                </a:lnTo>
                <a:lnTo>
                  <a:pt x="6" y="544"/>
                </a:lnTo>
                <a:lnTo>
                  <a:pt x="8" y="544"/>
                </a:lnTo>
                <a:lnTo>
                  <a:pt x="8" y="544"/>
                </a:lnTo>
                <a:lnTo>
                  <a:pt x="10" y="546"/>
                </a:lnTo>
                <a:lnTo>
                  <a:pt x="12" y="546"/>
                </a:lnTo>
                <a:lnTo>
                  <a:pt x="18" y="540"/>
                </a:lnTo>
                <a:lnTo>
                  <a:pt x="18" y="540"/>
                </a:lnTo>
                <a:lnTo>
                  <a:pt x="20" y="540"/>
                </a:lnTo>
                <a:lnTo>
                  <a:pt x="22" y="542"/>
                </a:lnTo>
                <a:lnTo>
                  <a:pt x="22" y="544"/>
                </a:lnTo>
                <a:lnTo>
                  <a:pt x="20" y="546"/>
                </a:lnTo>
                <a:lnTo>
                  <a:pt x="20" y="546"/>
                </a:lnTo>
                <a:lnTo>
                  <a:pt x="14" y="546"/>
                </a:lnTo>
                <a:lnTo>
                  <a:pt x="14" y="548"/>
                </a:lnTo>
                <a:lnTo>
                  <a:pt x="14" y="552"/>
                </a:lnTo>
                <a:lnTo>
                  <a:pt x="14" y="552"/>
                </a:lnTo>
                <a:lnTo>
                  <a:pt x="12" y="554"/>
                </a:lnTo>
                <a:lnTo>
                  <a:pt x="10" y="554"/>
                </a:lnTo>
                <a:lnTo>
                  <a:pt x="8" y="552"/>
                </a:lnTo>
                <a:lnTo>
                  <a:pt x="8" y="550"/>
                </a:lnTo>
                <a:lnTo>
                  <a:pt x="8" y="550"/>
                </a:lnTo>
                <a:lnTo>
                  <a:pt x="6" y="548"/>
                </a:lnTo>
                <a:lnTo>
                  <a:pt x="4" y="548"/>
                </a:lnTo>
                <a:lnTo>
                  <a:pt x="2" y="552"/>
                </a:lnTo>
                <a:lnTo>
                  <a:pt x="2" y="554"/>
                </a:lnTo>
                <a:lnTo>
                  <a:pt x="2" y="554"/>
                </a:lnTo>
                <a:lnTo>
                  <a:pt x="4" y="556"/>
                </a:lnTo>
                <a:lnTo>
                  <a:pt x="4" y="558"/>
                </a:lnTo>
                <a:lnTo>
                  <a:pt x="2" y="562"/>
                </a:lnTo>
                <a:lnTo>
                  <a:pt x="2" y="562"/>
                </a:lnTo>
                <a:lnTo>
                  <a:pt x="2" y="564"/>
                </a:lnTo>
                <a:lnTo>
                  <a:pt x="4" y="564"/>
                </a:lnTo>
                <a:lnTo>
                  <a:pt x="8" y="564"/>
                </a:lnTo>
                <a:lnTo>
                  <a:pt x="10" y="562"/>
                </a:lnTo>
                <a:lnTo>
                  <a:pt x="10" y="562"/>
                </a:lnTo>
                <a:lnTo>
                  <a:pt x="12" y="560"/>
                </a:lnTo>
                <a:lnTo>
                  <a:pt x="14" y="558"/>
                </a:lnTo>
                <a:lnTo>
                  <a:pt x="16" y="560"/>
                </a:lnTo>
                <a:lnTo>
                  <a:pt x="16" y="562"/>
                </a:lnTo>
                <a:lnTo>
                  <a:pt x="16" y="562"/>
                </a:lnTo>
                <a:lnTo>
                  <a:pt x="16" y="564"/>
                </a:lnTo>
                <a:lnTo>
                  <a:pt x="16" y="564"/>
                </a:lnTo>
                <a:lnTo>
                  <a:pt x="14" y="566"/>
                </a:lnTo>
                <a:lnTo>
                  <a:pt x="14" y="568"/>
                </a:lnTo>
                <a:lnTo>
                  <a:pt x="14" y="568"/>
                </a:lnTo>
                <a:lnTo>
                  <a:pt x="12" y="570"/>
                </a:lnTo>
                <a:lnTo>
                  <a:pt x="12" y="570"/>
                </a:lnTo>
                <a:lnTo>
                  <a:pt x="10" y="570"/>
                </a:lnTo>
                <a:lnTo>
                  <a:pt x="8" y="572"/>
                </a:lnTo>
                <a:lnTo>
                  <a:pt x="8" y="572"/>
                </a:lnTo>
                <a:lnTo>
                  <a:pt x="8" y="574"/>
                </a:lnTo>
                <a:lnTo>
                  <a:pt x="8" y="576"/>
                </a:lnTo>
                <a:lnTo>
                  <a:pt x="12" y="578"/>
                </a:lnTo>
                <a:lnTo>
                  <a:pt x="22" y="585"/>
                </a:lnTo>
                <a:lnTo>
                  <a:pt x="22" y="585"/>
                </a:lnTo>
                <a:lnTo>
                  <a:pt x="28" y="587"/>
                </a:lnTo>
                <a:lnTo>
                  <a:pt x="32" y="589"/>
                </a:lnTo>
                <a:lnTo>
                  <a:pt x="39" y="589"/>
                </a:lnTo>
                <a:lnTo>
                  <a:pt x="39" y="589"/>
                </a:lnTo>
                <a:lnTo>
                  <a:pt x="47" y="585"/>
                </a:lnTo>
                <a:lnTo>
                  <a:pt x="55" y="578"/>
                </a:lnTo>
                <a:lnTo>
                  <a:pt x="65" y="568"/>
                </a:lnTo>
                <a:lnTo>
                  <a:pt x="65" y="568"/>
                </a:lnTo>
                <a:lnTo>
                  <a:pt x="67" y="568"/>
                </a:lnTo>
                <a:lnTo>
                  <a:pt x="69" y="568"/>
                </a:lnTo>
                <a:lnTo>
                  <a:pt x="73" y="568"/>
                </a:lnTo>
                <a:lnTo>
                  <a:pt x="75" y="566"/>
                </a:lnTo>
                <a:lnTo>
                  <a:pt x="75" y="566"/>
                </a:lnTo>
                <a:lnTo>
                  <a:pt x="77" y="564"/>
                </a:lnTo>
                <a:lnTo>
                  <a:pt x="77" y="562"/>
                </a:lnTo>
                <a:lnTo>
                  <a:pt x="77" y="558"/>
                </a:lnTo>
                <a:lnTo>
                  <a:pt x="79" y="556"/>
                </a:lnTo>
                <a:lnTo>
                  <a:pt x="79" y="556"/>
                </a:lnTo>
                <a:lnTo>
                  <a:pt x="79" y="556"/>
                </a:lnTo>
                <a:lnTo>
                  <a:pt x="81" y="560"/>
                </a:lnTo>
                <a:lnTo>
                  <a:pt x="84" y="564"/>
                </a:lnTo>
                <a:lnTo>
                  <a:pt x="84" y="564"/>
                </a:lnTo>
                <a:lnTo>
                  <a:pt x="86" y="566"/>
                </a:lnTo>
                <a:lnTo>
                  <a:pt x="88" y="570"/>
                </a:lnTo>
                <a:lnTo>
                  <a:pt x="88" y="570"/>
                </a:lnTo>
                <a:lnTo>
                  <a:pt x="92" y="572"/>
                </a:lnTo>
                <a:lnTo>
                  <a:pt x="92" y="572"/>
                </a:lnTo>
                <a:lnTo>
                  <a:pt x="94" y="570"/>
                </a:lnTo>
                <a:lnTo>
                  <a:pt x="94" y="568"/>
                </a:lnTo>
                <a:lnTo>
                  <a:pt x="96" y="562"/>
                </a:lnTo>
                <a:lnTo>
                  <a:pt x="96" y="562"/>
                </a:lnTo>
                <a:lnTo>
                  <a:pt x="96" y="556"/>
                </a:lnTo>
                <a:lnTo>
                  <a:pt x="98" y="550"/>
                </a:lnTo>
                <a:lnTo>
                  <a:pt x="98" y="550"/>
                </a:lnTo>
                <a:lnTo>
                  <a:pt x="98" y="548"/>
                </a:lnTo>
                <a:lnTo>
                  <a:pt x="102" y="548"/>
                </a:lnTo>
                <a:lnTo>
                  <a:pt x="104" y="548"/>
                </a:lnTo>
                <a:lnTo>
                  <a:pt x="106" y="546"/>
                </a:lnTo>
                <a:lnTo>
                  <a:pt x="106" y="546"/>
                </a:lnTo>
                <a:lnTo>
                  <a:pt x="108" y="540"/>
                </a:lnTo>
                <a:lnTo>
                  <a:pt x="108" y="536"/>
                </a:lnTo>
                <a:lnTo>
                  <a:pt x="106" y="534"/>
                </a:lnTo>
                <a:lnTo>
                  <a:pt x="106" y="534"/>
                </a:lnTo>
                <a:lnTo>
                  <a:pt x="104" y="529"/>
                </a:lnTo>
                <a:lnTo>
                  <a:pt x="104" y="527"/>
                </a:lnTo>
                <a:lnTo>
                  <a:pt x="106" y="525"/>
                </a:lnTo>
                <a:lnTo>
                  <a:pt x="106" y="525"/>
                </a:lnTo>
                <a:lnTo>
                  <a:pt x="110" y="525"/>
                </a:lnTo>
                <a:lnTo>
                  <a:pt x="110" y="521"/>
                </a:lnTo>
                <a:lnTo>
                  <a:pt x="110" y="519"/>
                </a:lnTo>
                <a:lnTo>
                  <a:pt x="110" y="519"/>
                </a:lnTo>
                <a:lnTo>
                  <a:pt x="108" y="515"/>
                </a:lnTo>
                <a:lnTo>
                  <a:pt x="106" y="513"/>
                </a:lnTo>
                <a:lnTo>
                  <a:pt x="102" y="511"/>
                </a:lnTo>
                <a:lnTo>
                  <a:pt x="102" y="509"/>
                </a:lnTo>
                <a:lnTo>
                  <a:pt x="102" y="509"/>
                </a:lnTo>
                <a:lnTo>
                  <a:pt x="102" y="505"/>
                </a:lnTo>
                <a:lnTo>
                  <a:pt x="102" y="503"/>
                </a:lnTo>
                <a:lnTo>
                  <a:pt x="104" y="499"/>
                </a:lnTo>
                <a:lnTo>
                  <a:pt x="102" y="495"/>
                </a:lnTo>
                <a:lnTo>
                  <a:pt x="102" y="495"/>
                </a:lnTo>
                <a:lnTo>
                  <a:pt x="100" y="491"/>
                </a:lnTo>
                <a:lnTo>
                  <a:pt x="102" y="487"/>
                </a:lnTo>
                <a:lnTo>
                  <a:pt x="102" y="482"/>
                </a:lnTo>
                <a:lnTo>
                  <a:pt x="102" y="480"/>
                </a:lnTo>
                <a:lnTo>
                  <a:pt x="102" y="480"/>
                </a:lnTo>
                <a:lnTo>
                  <a:pt x="100" y="474"/>
                </a:lnTo>
                <a:lnTo>
                  <a:pt x="102" y="470"/>
                </a:lnTo>
                <a:lnTo>
                  <a:pt x="104" y="466"/>
                </a:lnTo>
                <a:lnTo>
                  <a:pt x="104" y="466"/>
                </a:lnTo>
                <a:lnTo>
                  <a:pt x="106" y="462"/>
                </a:lnTo>
                <a:lnTo>
                  <a:pt x="110" y="458"/>
                </a:lnTo>
                <a:lnTo>
                  <a:pt x="118" y="456"/>
                </a:lnTo>
                <a:lnTo>
                  <a:pt x="118" y="456"/>
                </a:lnTo>
                <a:lnTo>
                  <a:pt x="122" y="458"/>
                </a:lnTo>
                <a:lnTo>
                  <a:pt x="124" y="458"/>
                </a:lnTo>
                <a:lnTo>
                  <a:pt x="126" y="456"/>
                </a:lnTo>
                <a:lnTo>
                  <a:pt x="126" y="456"/>
                </a:lnTo>
                <a:lnTo>
                  <a:pt x="128" y="450"/>
                </a:lnTo>
                <a:lnTo>
                  <a:pt x="126" y="448"/>
                </a:lnTo>
                <a:lnTo>
                  <a:pt x="126" y="448"/>
                </a:lnTo>
                <a:lnTo>
                  <a:pt x="122" y="446"/>
                </a:lnTo>
                <a:lnTo>
                  <a:pt x="122" y="444"/>
                </a:lnTo>
                <a:lnTo>
                  <a:pt x="122" y="440"/>
                </a:lnTo>
                <a:lnTo>
                  <a:pt x="122" y="440"/>
                </a:lnTo>
                <a:lnTo>
                  <a:pt x="128" y="431"/>
                </a:lnTo>
                <a:lnTo>
                  <a:pt x="133" y="421"/>
                </a:lnTo>
                <a:lnTo>
                  <a:pt x="133" y="421"/>
                </a:lnTo>
                <a:lnTo>
                  <a:pt x="133" y="413"/>
                </a:lnTo>
                <a:lnTo>
                  <a:pt x="133" y="409"/>
                </a:lnTo>
                <a:lnTo>
                  <a:pt x="133" y="409"/>
                </a:lnTo>
                <a:lnTo>
                  <a:pt x="139" y="407"/>
                </a:lnTo>
                <a:lnTo>
                  <a:pt x="145" y="405"/>
                </a:lnTo>
                <a:lnTo>
                  <a:pt x="145" y="405"/>
                </a:lnTo>
                <a:lnTo>
                  <a:pt x="147" y="403"/>
                </a:lnTo>
                <a:lnTo>
                  <a:pt x="147" y="401"/>
                </a:lnTo>
                <a:lnTo>
                  <a:pt x="147" y="399"/>
                </a:lnTo>
                <a:lnTo>
                  <a:pt x="147" y="397"/>
                </a:lnTo>
                <a:lnTo>
                  <a:pt x="147" y="397"/>
                </a:lnTo>
                <a:lnTo>
                  <a:pt x="151" y="393"/>
                </a:lnTo>
                <a:lnTo>
                  <a:pt x="155" y="386"/>
                </a:lnTo>
                <a:lnTo>
                  <a:pt x="155" y="386"/>
                </a:lnTo>
                <a:lnTo>
                  <a:pt x="157" y="382"/>
                </a:lnTo>
                <a:lnTo>
                  <a:pt x="159" y="380"/>
                </a:lnTo>
                <a:lnTo>
                  <a:pt x="157" y="378"/>
                </a:lnTo>
                <a:lnTo>
                  <a:pt x="157" y="378"/>
                </a:lnTo>
                <a:lnTo>
                  <a:pt x="157" y="376"/>
                </a:lnTo>
                <a:lnTo>
                  <a:pt x="159" y="374"/>
                </a:lnTo>
                <a:lnTo>
                  <a:pt x="161" y="372"/>
                </a:lnTo>
                <a:lnTo>
                  <a:pt x="161" y="368"/>
                </a:lnTo>
                <a:lnTo>
                  <a:pt x="161" y="368"/>
                </a:lnTo>
                <a:lnTo>
                  <a:pt x="163" y="366"/>
                </a:lnTo>
                <a:lnTo>
                  <a:pt x="165" y="362"/>
                </a:lnTo>
                <a:lnTo>
                  <a:pt x="171" y="360"/>
                </a:lnTo>
                <a:lnTo>
                  <a:pt x="171" y="360"/>
                </a:lnTo>
                <a:lnTo>
                  <a:pt x="180" y="360"/>
                </a:lnTo>
                <a:lnTo>
                  <a:pt x="182" y="358"/>
                </a:lnTo>
                <a:lnTo>
                  <a:pt x="184" y="356"/>
                </a:lnTo>
                <a:lnTo>
                  <a:pt x="184" y="356"/>
                </a:lnTo>
                <a:lnTo>
                  <a:pt x="182" y="348"/>
                </a:lnTo>
                <a:lnTo>
                  <a:pt x="184" y="346"/>
                </a:lnTo>
                <a:lnTo>
                  <a:pt x="186" y="346"/>
                </a:lnTo>
                <a:lnTo>
                  <a:pt x="186" y="346"/>
                </a:lnTo>
                <a:lnTo>
                  <a:pt x="190" y="348"/>
                </a:lnTo>
                <a:lnTo>
                  <a:pt x="194" y="348"/>
                </a:lnTo>
                <a:lnTo>
                  <a:pt x="198" y="348"/>
                </a:lnTo>
                <a:lnTo>
                  <a:pt x="200" y="348"/>
                </a:lnTo>
                <a:lnTo>
                  <a:pt x="200" y="348"/>
                </a:lnTo>
                <a:lnTo>
                  <a:pt x="204" y="350"/>
                </a:lnTo>
                <a:lnTo>
                  <a:pt x="208" y="350"/>
                </a:lnTo>
                <a:lnTo>
                  <a:pt x="210" y="350"/>
                </a:lnTo>
                <a:lnTo>
                  <a:pt x="210" y="346"/>
                </a:lnTo>
                <a:lnTo>
                  <a:pt x="210" y="346"/>
                </a:lnTo>
                <a:lnTo>
                  <a:pt x="212" y="337"/>
                </a:lnTo>
                <a:lnTo>
                  <a:pt x="214" y="333"/>
                </a:lnTo>
                <a:lnTo>
                  <a:pt x="218" y="335"/>
                </a:lnTo>
                <a:lnTo>
                  <a:pt x="218" y="335"/>
                </a:lnTo>
                <a:lnTo>
                  <a:pt x="220" y="335"/>
                </a:lnTo>
                <a:lnTo>
                  <a:pt x="220" y="335"/>
                </a:lnTo>
                <a:lnTo>
                  <a:pt x="224" y="329"/>
                </a:lnTo>
                <a:lnTo>
                  <a:pt x="229" y="329"/>
                </a:lnTo>
                <a:lnTo>
                  <a:pt x="229" y="329"/>
                </a:lnTo>
                <a:lnTo>
                  <a:pt x="233" y="331"/>
                </a:lnTo>
                <a:lnTo>
                  <a:pt x="237" y="333"/>
                </a:lnTo>
                <a:lnTo>
                  <a:pt x="241" y="337"/>
                </a:lnTo>
                <a:lnTo>
                  <a:pt x="245" y="339"/>
                </a:lnTo>
                <a:lnTo>
                  <a:pt x="245" y="339"/>
                </a:lnTo>
                <a:lnTo>
                  <a:pt x="253" y="342"/>
                </a:lnTo>
                <a:lnTo>
                  <a:pt x="257" y="342"/>
                </a:lnTo>
                <a:lnTo>
                  <a:pt x="259" y="342"/>
                </a:lnTo>
                <a:lnTo>
                  <a:pt x="259" y="342"/>
                </a:lnTo>
                <a:lnTo>
                  <a:pt x="261" y="339"/>
                </a:lnTo>
                <a:lnTo>
                  <a:pt x="265" y="339"/>
                </a:lnTo>
                <a:lnTo>
                  <a:pt x="267" y="342"/>
                </a:lnTo>
                <a:lnTo>
                  <a:pt x="271" y="342"/>
                </a:lnTo>
                <a:lnTo>
                  <a:pt x="271" y="342"/>
                </a:lnTo>
                <a:lnTo>
                  <a:pt x="273" y="342"/>
                </a:lnTo>
                <a:lnTo>
                  <a:pt x="275" y="344"/>
                </a:lnTo>
                <a:lnTo>
                  <a:pt x="275" y="346"/>
                </a:lnTo>
                <a:lnTo>
                  <a:pt x="280" y="344"/>
                </a:lnTo>
                <a:lnTo>
                  <a:pt x="280" y="344"/>
                </a:lnTo>
                <a:lnTo>
                  <a:pt x="280" y="339"/>
                </a:lnTo>
                <a:lnTo>
                  <a:pt x="280" y="337"/>
                </a:lnTo>
                <a:lnTo>
                  <a:pt x="282" y="335"/>
                </a:lnTo>
                <a:lnTo>
                  <a:pt x="284" y="335"/>
                </a:lnTo>
                <a:lnTo>
                  <a:pt x="284" y="335"/>
                </a:lnTo>
                <a:lnTo>
                  <a:pt x="288" y="335"/>
                </a:lnTo>
                <a:lnTo>
                  <a:pt x="288" y="331"/>
                </a:lnTo>
                <a:lnTo>
                  <a:pt x="288" y="323"/>
                </a:lnTo>
                <a:lnTo>
                  <a:pt x="288" y="323"/>
                </a:lnTo>
                <a:lnTo>
                  <a:pt x="288" y="321"/>
                </a:lnTo>
                <a:lnTo>
                  <a:pt x="292" y="317"/>
                </a:lnTo>
                <a:lnTo>
                  <a:pt x="294" y="317"/>
                </a:lnTo>
                <a:lnTo>
                  <a:pt x="296" y="313"/>
                </a:lnTo>
                <a:lnTo>
                  <a:pt x="296" y="313"/>
                </a:lnTo>
                <a:lnTo>
                  <a:pt x="298" y="311"/>
                </a:lnTo>
                <a:lnTo>
                  <a:pt x="302" y="311"/>
                </a:lnTo>
                <a:lnTo>
                  <a:pt x="306" y="311"/>
                </a:lnTo>
                <a:lnTo>
                  <a:pt x="310" y="311"/>
                </a:lnTo>
                <a:lnTo>
                  <a:pt x="310" y="311"/>
                </a:lnTo>
                <a:lnTo>
                  <a:pt x="316" y="307"/>
                </a:lnTo>
                <a:lnTo>
                  <a:pt x="318" y="307"/>
                </a:lnTo>
                <a:lnTo>
                  <a:pt x="320" y="311"/>
                </a:lnTo>
                <a:lnTo>
                  <a:pt x="320" y="311"/>
                </a:lnTo>
                <a:lnTo>
                  <a:pt x="325" y="313"/>
                </a:lnTo>
                <a:lnTo>
                  <a:pt x="329" y="315"/>
                </a:lnTo>
                <a:lnTo>
                  <a:pt x="335" y="317"/>
                </a:lnTo>
                <a:lnTo>
                  <a:pt x="337" y="321"/>
                </a:lnTo>
                <a:lnTo>
                  <a:pt x="337" y="321"/>
                </a:lnTo>
                <a:lnTo>
                  <a:pt x="337" y="329"/>
                </a:lnTo>
                <a:lnTo>
                  <a:pt x="337" y="329"/>
                </a:lnTo>
                <a:lnTo>
                  <a:pt x="339" y="325"/>
                </a:lnTo>
                <a:lnTo>
                  <a:pt x="343" y="325"/>
                </a:lnTo>
                <a:lnTo>
                  <a:pt x="343" y="325"/>
                </a:lnTo>
                <a:lnTo>
                  <a:pt x="345" y="323"/>
                </a:lnTo>
                <a:lnTo>
                  <a:pt x="349" y="321"/>
                </a:lnTo>
                <a:lnTo>
                  <a:pt x="351" y="319"/>
                </a:lnTo>
                <a:lnTo>
                  <a:pt x="355" y="319"/>
                </a:lnTo>
                <a:lnTo>
                  <a:pt x="355" y="319"/>
                </a:lnTo>
                <a:lnTo>
                  <a:pt x="359" y="319"/>
                </a:lnTo>
                <a:lnTo>
                  <a:pt x="361" y="317"/>
                </a:lnTo>
                <a:lnTo>
                  <a:pt x="361" y="315"/>
                </a:lnTo>
                <a:lnTo>
                  <a:pt x="361" y="315"/>
                </a:lnTo>
                <a:lnTo>
                  <a:pt x="355" y="313"/>
                </a:lnTo>
                <a:lnTo>
                  <a:pt x="353" y="313"/>
                </a:lnTo>
                <a:lnTo>
                  <a:pt x="351" y="315"/>
                </a:lnTo>
                <a:lnTo>
                  <a:pt x="351" y="315"/>
                </a:lnTo>
                <a:close/>
                <a:moveTo>
                  <a:pt x="100" y="41"/>
                </a:moveTo>
                <a:lnTo>
                  <a:pt x="100" y="41"/>
                </a:lnTo>
                <a:lnTo>
                  <a:pt x="100" y="41"/>
                </a:lnTo>
                <a:lnTo>
                  <a:pt x="100" y="43"/>
                </a:lnTo>
                <a:lnTo>
                  <a:pt x="98" y="45"/>
                </a:lnTo>
                <a:lnTo>
                  <a:pt x="94" y="51"/>
                </a:lnTo>
                <a:lnTo>
                  <a:pt x="92" y="56"/>
                </a:lnTo>
                <a:lnTo>
                  <a:pt x="92" y="56"/>
                </a:lnTo>
                <a:lnTo>
                  <a:pt x="92" y="60"/>
                </a:lnTo>
                <a:lnTo>
                  <a:pt x="96" y="64"/>
                </a:lnTo>
                <a:lnTo>
                  <a:pt x="106" y="72"/>
                </a:lnTo>
                <a:lnTo>
                  <a:pt x="106" y="72"/>
                </a:lnTo>
                <a:lnTo>
                  <a:pt x="110" y="74"/>
                </a:lnTo>
                <a:lnTo>
                  <a:pt x="116" y="74"/>
                </a:lnTo>
                <a:lnTo>
                  <a:pt x="120" y="74"/>
                </a:lnTo>
                <a:lnTo>
                  <a:pt x="124" y="72"/>
                </a:lnTo>
                <a:lnTo>
                  <a:pt x="124" y="72"/>
                </a:lnTo>
                <a:lnTo>
                  <a:pt x="126" y="70"/>
                </a:lnTo>
                <a:lnTo>
                  <a:pt x="128" y="66"/>
                </a:lnTo>
                <a:lnTo>
                  <a:pt x="130" y="62"/>
                </a:lnTo>
                <a:lnTo>
                  <a:pt x="133" y="62"/>
                </a:lnTo>
                <a:lnTo>
                  <a:pt x="133" y="62"/>
                </a:lnTo>
                <a:lnTo>
                  <a:pt x="137" y="60"/>
                </a:lnTo>
                <a:lnTo>
                  <a:pt x="137" y="60"/>
                </a:lnTo>
                <a:lnTo>
                  <a:pt x="139" y="56"/>
                </a:lnTo>
                <a:lnTo>
                  <a:pt x="141" y="56"/>
                </a:lnTo>
                <a:lnTo>
                  <a:pt x="141" y="56"/>
                </a:lnTo>
                <a:lnTo>
                  <a:pt x="143" y="56"/>
                </a:lnTo>
                <a:lnTo>
                  <a:pt x="143" y="58"/>
                </a:lnTo>
                <a:lnTo>
                  <a:pt x="143" y="60"/>
                </a:lnTo>
                <a:lnTo>
                  <a:pt x="141" y="64"/>
                </a:lnTo>
                <a:lnTo>
                  <a:pt x="141" y="64"/>
                </a:lnTo>
                <a:lnTo>
                  <a:pt x="141" y="66"/>
                </a:lnTo>
                <a:lnTo>
                  <a:pt x="145" y="66"/>
                </a:lnTo>
                <a:lnTo>
                  <a:pt x="149" y="66"/>
                </a:lnTo>
                <a:lnTo>
                  <a:pt x="153" y="62"/>
                </a:lnTo>
                <a:lnTo>
                  <a:pt x="153" y="62"/>
                </a:lnTo>
                <a:lnTo>
                  <a:pt x="157" y="60"/>
                </a:lnTo>
                <a:lnTo>
                  <a:pt x="159" y="60"/>
                </a:lnTo>
                <a:lnTo>
                  <a:pt x="159" y="68"/>
                </a:lnTo>
                <a:lnTo>
                  <a:pt x="159" y="68"/>
                </a:lnTo>
                <a:lnTo>
                  <a:pt x="157" y="70"/>
                </a:lnTo>
                <a:lnTo>
                  <a:pt x="151" y="70"/>
                </a:lnTo>
                <a:lnTo>
                  <a:pt x="147" y="72"/>
                </a:lnTo>
                <a:lnTo>
                  <a:pt x="143" y="76"/>
                </a:lnTo>
                <a:lnTo>
                  <a:pt x="143" y="76"/>
                </a:lnTo>
                <a:lnTo>
                  <a:pt x="139" y="78"/>
                </a:lnTo>
                <a:lnTo>
                  <a:pt x="133" y="78"/>
                </a:lnTo>
                <a:lnTo>
                  <a:pt x="124" y="80"/>
                </a:lnTo>
                <a:lnTo>
                  <a:pt x="120" y="82"/>
                </a:lnTo>
                <a:lnTo>
                  <a:pt x="120" y="82"/>
                </a:lnTo>
                <a:lnTo>
                  <a:pt x="118" y="86"/>
                </a:lnTo>
                <a:lnTo>
                  <a:pt x="122" y="88"/>
                </a:lnTo>
                <a:lnTo>
                  <a:pt x="133" y="88"/>
                </a:lnTo>
                <a:lnTo>
                  <a:pt x="133" y="88"/>
                </a:lnTo>
                <a:lnTo>
                  <a:pt x="147" y="86"/>
                </a:lnTo>
                <a:lnTo>
                  <a:pt x="161" y="86"/>
                </a:lnTo>
                <a:lnTo>
                  <a:pt x="161" y="86"/>
                </a:lnTo>
                <a:lnTo>
                  <a:pt x="163" y="88"/>
                </a:lnTo>
                <a:lnTo>
                  <a:pt x="159" y="88"/>
                </a:lnTo>
                <a:lnTo>
                  <a:pt x="149" y="90"/>
                </a:lnTo>
                <a:lnTo>
                  <a:pt x="149" y="90"/>
                </a:lnTo>
                <a:lnTo>
                  <a:pt x="143" y="90"/>
                </a:lnTo>
                <a:lnTo>
                  <a:pt x="139" y="92"/>
                </a:lnTo>
                <a:lnTo>
                  <a:pt x="137" y="92"/>
                </a:lnTo>
                <a:lnTo>
                  <a:pt x="137" y="94"/>
                </a:lnTo>
                <a:lnTo>
                  <a:pt x="137" y="94"/>
                </a:lnTo>
                <a:lnTo>
                  <a:pt x="135" y="96"/>
                </a:lnTo>
                <a:lnTo>
                  <a:pt x="128" y="96"/>
                </a:lnTo>
                <a:lnTo>
                  <a:pt x="124" y="96"/>
                </a:lnTo>
                <a:lnTo>
                  <a:pt x="122" y="96"/>
                </a:lnTo>
                <a:lnTo>
                  <a:pt x="122" y="98"/>
                </a:lnTo>
                <a:lnTo>
                  <a:pt x="122" y="98"/>
                </a:lnTo>
                <a:lnTo>
                  <a:pt x="124" y="103"/>
                </a:lnTo>
                <a:lnTo>
                  <a:pt x="128" y="105"/>
                </a:lnTo>
                <a:lnTo>
                  <a:pt x="133" y="107"/>
                </a:lnTo>
                <a:lnTo>
                  <a:pt x="137" y="109"/>
                </a:lnTo>
                <a:lnTo>
                  <a:pt x="137" y="109"/>
                </a:lnTo>
                <a:lnTo>
                  <a:pt x="139" y="111"/>
                </a:lnTo>
                <a:lnTo>
                  <a:pt x="143" y="111"/>
                </a:lnTo>
                <a:lnTo>
                  <a:pt x="151" y="111"/>
                </a:lnTo>
                <a:lnTo>
                  <a:pt x="151" y="111"/>
                </a:lnTo>
                <a:lnTo>
                  <a:pt x="151" y="113"/>
                </a:lnTo>
                <a:lnTo>
                  <a:pt x="149" y="115"/>
                </a:lnTo>
                <a:lnTo>
                  <a:pt x="143" y="117"/>
                </a:lnTo>
                <a:lnTo>
                  <a:pt x="143" y="117"/>
                </a:lnTo>
                <a:lnTo>
                  <a:pt x="145" y="119"/>
                </a:lnTo>
                <a:lnTo>
                  <a:pt x="147" y="119"/>
                </a:lnTo>
                <a:lnTo>
                  <a:pt x="151" y="121"/>
                </a:lnTo>
                <a:lnTo>
                  <a:pt x="155" y="123"/>
                </a:lnTo>
                <a:lnTo>
                  <a:pt x="155" y="123"/>
                </a:lnTo>
                <a:lnTo>
                  <a:pt x="157" y="125"/>
                </a:lnTo>
                <a:lnTo>
                  <a:pt x="161" y="125"/>
                </a:lnTo>
                <a:lnTo>
                  <a:pt x="163" y="123"/>
                </a:lnTo>
                <a:lnTo>
                  <a:pt x="163" y="121"/>
                </a:lnTo>
                <a:lnTo>
                  <a:pt x="163" y="121"/>
                </a:lnTo>
                <a:lnTo>
                  <a:pt x="165" y="115"/>
                </a:lnTo>
                <a:lnTo>
                  <a:pt x="169" y="107"/>
                </a:lnTo>
                <a:lnTo>
                  <a:pt x="173" y="100"/>
                </a:lnTo>
                <a:lnTo>
                  <a:pt x="180" y="94"/>
                </a:lnTo>
                <a:lnTo>
                  <a:pt x="180" y="94"/>
                </a:lnTo>
                <a:lnTo>
                  <a:pt x="186" y="92"/>
                </a:lnTo>
                <a:lnTo>
                  <a:pt x="186" y="90"/>
                </a:lnTo>
                <a:lnTo>
                  <a:pt x="186" y="82"/>
                </a:lnTo>
                <a:lnTo>
                  <a:pt x="186" y="82"/>
                </a:lnTo>
                <a:lnTo>
                  <a:pt x="188" y="80"/>
                </a:lnTo>
                <a:lnTo>
                  <a:pt x="190" y="80"/>
                </a:lnTo>
                <a:lnTo>
                  <a:pt x="192" y="80"/>
                </a:lnTo>
                <a:lnTo>
                  <a:pt x="192" y="78"/>
                </a:lnTo>
                <a:lnTo>
                  <a:pt x="192" y="78"/>
                </a:lnTo>
                <a:lnTo>
                  <a:pt x="192" y="74"/>
                </a:lnTo>
                <a:lnTo>
                  <a:pt x="192" y="72"/>
                </a:lnTo>
                <a:lnTo>
                  <a:pt x="198" y="66"/>
                </a:lnTo>
                <a:lnTo>
                  <a:pt x="198" y="66"/>
                </a:lnTo>
                <a:lnTo>
                  <a:pt x="202" y="62"/>
                </a:lnTo>
                <a:lnTo>
                  <a:pt x="206" y="62"/>
                </a:lnTo>
                <a:lnTo>
                  <a:pt x="210" y="62"/>
                </a:lnTo>
                <a:lnTo>
                  <a:pt x="214" y="60"/>
                </a:lnTo>
                <a:lnTo>
                  <a:pt x="214" y="60"/>
                </a:lnTo>
                <a:lnTo>
                  <a:pt x="218" y="60"/>
                </a:lnTo>
                <a:lnTo>
                  <a:pt x="220" y="60"/>
                </a:lnTo>
                <a:lnTo>
                  <a:pt x="220" y="62"/>
                </a:lnTo>
                <a:lnTo>
                  <a:pt x="216" y="64"/>
                </a:lnTo>
                <a:lnTo>
                  <a:pt x="216" y="64"/>
                </a:lnTo>
                <a:lnTo>
                  <a:pt x="214" y="66"/>
                </a:lnTo>
                <a:lnTo>
                  <a:pt x="214" y="68"/>
                </a:lnTo>
                <a:lnTo>
                  <a:pt x="216" y="72"/>
                </a:lnTo>
                <a:lnTo>
                  <a:pt x="218" y="74"/>
                </a:lnTo>
                <a:lnTo>
                  <a:pt x="218" y="74"/>
                </a:lnTo>
                <a:lnTo>
                  <a:pt x="222" y="76"/>
                </a:lnTo>
                <a:lnTo>
                  <a:pt x="222" y="78"/>
                </a:lnTo>
                <a:lnTo>
                  <a:pt x="222" y="78"/>
                </a:lnTo>
                <a:lnTo>
                  <a:pt x="224" y="80"/>
                </a:lnTo>
                <a:lnTo>
                  <a:pt x="224" y="80"/>
                </a:lnTo>
                <a:lnTo>
                  <a:pt x="226" y="80"/>
                </a:lnTo>
                <a:lnTo>
                  <a:pt x="226" y="84"/>
                </a:lnTo>
                <a:lnTo>
                  <a:pt x="224" y="88"/>
                </a:lnTo>
                <a:lnTo>
                  <a:pt x="222" y="92"/>
                </a:lnTo>
                <a:lnTo>
                  <a:pt x="222" y="92"/>
                </a:lnTo>
                <a:lnTo>
                  <a:pt x="220" y="96"/>
                </a:lnTo>
                <a:lnTo>
                  <a:pt x="222" y="98"/>
                </a:lnTo>
                <a:lnTo>
                  <a:pt x="226" y="98"/>
                </a:lnTo>
                <a:lnTo>
                  <a:pt x="235" y="96"/>
                </a:lnTo>
                <a:lnTo>
                  <a:pt x="235" y="96"/>
                </a:lnTo>
                <a:lnTo>
                  <a:pt x="241" y="94"/>
                </a:lnTo>
                <a:lnTo>
                  <a:pt x="243" y="96"/>
                </a:lnTo>
                <a:lnTo>
                  <a:pt x="241" y="100"/>
                </a:lnTo>
                <a:lnTo>
                  <a:pt x="243" y="103"/>
                </a:lnTo>
                <a:lnTo>
                  <a:pt x="243" y="103"/>
                </a:lnTo>
                <a:lnTo>
                  <a:pt x="247" y="105"/>
                </a:lnTo>
                <a:lnTo>
                  <a:pt x="251" y="103"/>
                </a:lnTo>
                <a:lnTo>
                  <a:pt x="261" y="94"/>
                </a:lnTo>
                <a:lnTo>
                  <a:pt x="261" y="94"/>
                </a:lnTo>
                <a:lnTo>
                  <a:pt x="265" y="90"/>
                </a:lnTo>
                <a:lnTo>
                  <a:pt x="269" y="90"/>
                </a:lnTo>
                <a:lnTo>
                  <a:pt x="271" y="88"/>
                </a:lnTo>
                <a:lnTo>
                  <a:pt x="273" y="86"/>
                </a:lnTo>
                <a:lnTo>
                  <a:pt x="273" y="86"/>
                </a:lnTo>
                <a:lnTo>
                  <a:pt x="271" y="84"/>
                </a:lnTo>
                <a:lnTo>
                  <a:pt x="269" y="82"/>
                </a:lnTo>
                <a:lnTo>
                  <a:pt x="263" y="84"/>
                </a:lnTo>
                <a:lnTo>
                  <a:pt x="263" y="84"/>
                </a:lnTo>
                <a:lnTo>
                  <a:pt x="253" y="84"/>
                </a:lnTo>
                <a:lnTo>
                  <a:pt x="251" y="82"/>
                </a:lnTo>
                <a:lnTo>
                  <a:pt x="251" y="80"/>
                </a:lnTo>
                <a:lnTo>
                  <a:pt x="251" y="80"/>
                </a:lnTo>
                <a:lnTo>
                  <a:pt x="253" y="78"/>
                </a:lnTo>
                <a:lnTo>
                  <a:pt x="253" y="76"/>
                </a:lnTo>
                <a:lnTo>
                  <a:pt x="251" y="76"/>
                </a:lnTo>
                <a:lnTo>
                  <a:pt x="249" y="76"/>
                </a:lnTo>
                <a:lnTo>
                  <a:pt x="249" y="76"/>
                </a:lnTo>
                <a:lnTo>
                  <a:pt x="239" y="74"/>
                </a:lnTo>
                <a:lnTo>
                  <a:pt x="237" y="72"/>
                </a:lnTo>
                <a:lnTo>
                  <a:pt x="239" y="70"/>
                </a:lnTo>
                <a:lnTo>
                  <a:pt x="239" y="70"/>
                </a:lnTo>
                <a:lnTo>
                  <a:pt x="239" y="68"/>
                </a:lnTo>
                <a:lnTo>
                  <a:pt x="237" y="66"/>
                </a:lnTo>
                <a:lnTo>
                  <a:pt x="235" y="64"/>
                </a:lnTo>
                <a:lnTo>
                  <a:pt x="231" y="64"/>
                </a:lnTo>
                <a:lnTo>
                  <a:pt x="231" y="64"/>
                </a:lnTo>
                <a:lnTo>
                  <a:pt x="229" y="62"/>
                </a:lnTo>
                <a:lnTo>
                  <a:pt x="226" y="60"/>
                </a:lnTo>
                <a:lnTo>
                  <a:pt x="226" y="53"/>
                </a:lnTo>
                <a:lnTo>
                  <a:pt x="226" y="53"/>
                </a:lnTo>
                <a:lnTo>
                  <a:pt x="224" y="51"/>
                </a:lnTo>
                <a:lnTo>
                  <a:pt x="220" y="51"/>
                </a:lnTo>
                <a:lnTo>
                  <a:pt x="218" y="49"/>
                </a:lnTo>
                <a:lnTo>
                  <a:pt x="216" y="47"/>
                </a:lnTo>
                <a:lnTo>
                  <a:pt x="216" y="47"/>
                </a:lnTo>
                <a:lnTo>
                  <a:pt x="218" y="47"/>
                </a:lnTo>
                <a:lnTo>
                  <a:pt x="214" y="45"/>
                </a:lnTo>
                <a:lnTo>
                  <a:pt x="212" y="45"/>
                </a:lnTo>
                <a:lnTo>
                  <a:pt x="210" y="47"/>
                </a:lnTo>
                <a:lnTo>
                  <a:pt x="210" y="47"/>
                </a:lnTo>
                <a:lnTo>
                  <a:pt x="208" y="47"/>
                </a:lnTo>
                <a:lnTo>
                  <a:pt x="206" y="47"/>
                </a:lnTo>
                <a:lnTo>
                  <a:pt x="204" y="47"/>
                </a:lnTo>
                <a:lnTo>
                  <a:pt x="204" y="45"/>
                </a:lnTo>
                <a:lnTo>
                  <a:pt x="204" y="45"/>
                </a:lnTo>
                <a:lnTo>
                  <a:pt x="202" y="43"/>
                </a:lnTo>
                <a:lnTo>
                  <a:pt x="200" y="41"/>
                </a:lnTo>
                <a:lnTo>
                  <a:pt x="192" y="41"/>
                </a:lnTo>
                <a:lnTo>
                  <a:pt x="192" y="41"/>
                </a:lnTo>
                <a:lnTo>
                  <a:pt x="190" y="41"/>
                </a:lnTo>
                <a:lnTo>
                  <a:pt x="188" y="37"/>
                </a:lnTo>
                <a:lnTo>
                  <a:pt x="188" y="33"/>
                </a:lnTo>
                <a:lnTo>
                  <a:pt x="186" y="31"/>
                </a:lnTo>
                <a:lnTo>
                  <a:pt x="186" y="31"/>
                </a:lnTo>
                <a:lnTo>
                  <a:pt x="182" y="31"/>
                </a:lnTo>
                <a:lnTo>
                  <a:pt x="180" y="33"/>
                </a:lnTo>
                <a:lnTo>
                  <a:pt x="177" y="35"/>
                </a:lnTo>
                <a:lnTo>
                  <a:pt x="173" y="35"/>
                </a:lnTo>
                <a:lnTo>
                  <a:pt x="173" y="35"/>
                </a:lnTo>
                <a:lnTo>
                  <a:pt x="173" y="35"/>
                </a:lnTo>
                <a:lnTo>
                  <a:pt x="173" y="31"/>
                </a:lnTo>
                <a:lnTo>
                  <a:pt x="177" y="25"/>
                </a:lnTo>
                <a:lnTo>
                  <a:pt x="177" y="25"/>
                </a:lnTo>
                <a:lnTo>
                  <a:pt x="175" y="23"/>
                </a:lnTo>
                <a:lnTo>
                  <a:pt x="171" y="21"/>
                </a:lnTo>
                <a:lnTo>
                  <a:pt x="167" y="19"/>
                </a:lnTo>
                <a:lnTo>
                  <a:pt x="163" y="21"/>
                </a:lnTo>
                <a:lnTo>
                  <a:pt x="163" y="21"/>
                </a:lnTo>
                <a:lnTo>
                  <a:pt x="161" y="21"/>
                </a:lnTo>
                <a:lnTo>
                  <a:pt x="159" y="19"/>
                </a:lnTo>
                <a:lnTo>
                  <a:pt x="157" y="17"/>
                </a:lnTo>
                <a:lnTo>
                  <a:pt x="155" y="15"/>
                </a:lnTo>
                <a:lnTo>
                  <a:pt x="155" y="15"/>
                </a:lnTo>
                <a:lnTo>
                  <a:pt x="155" y="15"/>
                </a:lnTo>
                <a:lnTo>
                  <a:pt x="153" y="17"/>
                </a:lnTo>
                <a:lnTo>
                  <a:pt x="153" y="19"/>
                </a:lnTo>
                <a:lnTo>
                  <a:pt x="153" y="21"/>
                </a:lnTo>
                <a:lnTo>
                  <a:pt x="153" y="21"/>
                </a:lnTo>
                <a:lnTo>
                  <a:pt x="149" y="23"/>
                </a:lnTo>
                <a:lnTo>
                  <a:pt x="149" y="25"/>
                </a:lnTo>
                <a:lnTo>
                  <a:pt x="151" y="27"/>
                </a:lnTo>
                <a:lnTo>
                  <a:pt x="151" y="27"/>
                </a:lnTo>
                <a:lnTo>
                  <a:pt x="153" y="31"/>
                </a:lnTo>
                <a:lnTo>
                  <a:pt x="157" y="39"/>
                </a:lnTo>
                <a:lnTo>
                  <a:pt x="159" y="49"/>
                </a:lnTo>
                <a:lnTo>
                  <a:pt x="159" y="49"/>
                </a:lnTo>
                <a:lnTo>
                  <a:pt x="157" y="49"/>
                </a:lnTo>
                <a:lnTo>
                  <a:pt x="151" y="43"/>
                </a:lnTo>
                <a:lnTo>
                  <a:pt x="147" y="37"/>
                </a:lnTo>
                <a:lnTo>
                  <a:pt x="143" y="31"/>
                </a:lnTo>
                <a:lnTo>
                  <a:pt x="143" y="31"/>
                </a:lnTo>
                <a:lnTo>
                  <a:pt x="143" y="27"/>
                </a:lnTo>
                <a:lnTo>
                  <a:pt x="139" y="23"/>
                </a:lnTo>
                <a:lnTo>
                  <a:pt x="137" y="23"/>
                </a:lnTo>
                <a:lnTo>
                  <a:pt x="135" y="23"/>
                </a:lnTo>
                <a:lnTo>
                  <a:pt x="135" y="23"/>
                </a:lnTo>
                <a:lnTo>
                  <a:pt x="130" y="29"/>
                </a:lnTo>
                <a:lnTo>
                  <a:pt x="128" y="33"/>
                </a:lnTo>
                <a:lnTo>
                  <a:pt x="128" y="35"/>
                </a:lnTo>
                <a:lnTo>
                  <a:pt x="128" y="35"/>
                </a:lnTo>
                <a:lnTo>
                  <a:pt x="128" y="39"/>
                </a:lnTo>
                <a:lnTo>
                  <a:pt x="126" y="39"/>
                </a:lnTo>
                <a:lnTo>
                  <a:pt x="124" y="39"/>
                </a:lnTo>
                <a:lnTo>
                  <a:pt x="124" y="37"/>
                </a:lnTo>
                <a:lnTo>
                  <a:pt x="124" y="37"/>
                </a:lnTo>
                <a:lnTo>
                  <a:pt x="122" y="35"/>
                </a:lnTo>
                <a:lnTo>
                  <a:pt x="120" y="33"/>
                </a:lnTo>
                <a:lnTo>
                  <a:pt x="114" y="29"/>
                </a:lnTo>
                <a:lnTo>
                  <a:pt x="114" y="29"/>
                </a:lnTo>
                <a:lnTo>
                  <a:pt x="116" y="27"/>
                </a:lnTo>
                <a:lnTo>
                  <a:pt x="126" y="25"/>
                </a:lnTo>
                <a:lnTo>
                  <a:pt x="126" y="25"/>
                </a:lnTo>
                <a:lnTo>
                  <a:pt x="126" y="23"/>
                </a:lnTo>
                <a:lnTo>
                  <a:pt x="124" y="21"/>
                </a:lnTo>
                <a:lnTo>
                  <a:pt x="120" y="21"/>
                </a:lnTo>
                <a:lnTo>
                  <a:pt x="118" y="21"/>
                </a:lnTo>
                <a:lnTo>
                  <a:pt x="118" y="21"/>
                </a:lnTo>
                <a:lnTo>
                  <a:pt x="114" y="23"/>
                </a:lnTo>
                <a:lnTo>
                  <a:pt x="110" y="23"/>
                </a:lnTo>
                <a:lnTo>
                  <a:pt x="108" y="23"/>
                </a:lnTo>
                <a:lnTo>
                  <a:pt x="106" y="23"/>
                </a:lnTo>
                <a:lnTo>
                  <a:pt x="106" y="23"/>
                </a:lnTo>
                <a:lnTo>
                  <a:pt x="104" y="25"/>
                </a:lnTo>
                <a:lnTo>
                  <a:pt x="102" y="25"/>
                </a:lnTo>
                <a:lnTo>
                  <a:pt x="96" y="23"/>
                </a:lnTo>
                <a:lnTo>
                  <a:pt x="96" y="23"/>
                </a:lnTo>
                <a:lnTo>
                  <a:pt x="92" y="23"/>
                </a:lnTo>
                <a:lnTo>
                  <a:pt x="90" y="25"/>
                </a:lnTo>
                <a:lnTo>
                  <a:pt x="88" y="27"/>
                </a:lnTo>
                <a:lnTo>
                  <a:pt x="84" y="27"/>
                </a:lnTo>
                <a:lnTo>
                  <a:pt x="84" y="27"/>
                </a:lnTo>
                <a:lnTo>
                  <a:pt x="81" y="29"/>
                </a:lnTo>
                <a:lnTo>
                  <a:pt x="81" y="31"/>
                </a:lnTo>
                <a:lnTo>
                  <a:pt x="81" y="37"/>
                </a:lnTo>
                <a:lnTo>
                  <a:pt x="84" y="43"/>
                </a:lnTo>
                <a:lnTo>
                  <a:pt x="84" y="43"/>
                </a:lnTo>
                <a:lnTo>
                  <a:pt x="88" y="45"/>
                </a:lnTo>
                <a:lnTo>
                  <a:pt x="92" y="43"/>
                </a:lnTo>
                <a:lnTo>
                  <a:pt x="96" y="41"/>
                </a:lnTo>
                <a:lnTo>
                  <a:pt x="100" y="41"/>
                </a:lnTo>
                <a:lnTo>
                  <a:pt x="100" y="41"/>
                </a:lnTo>
                <a:close/>
                <a:moveTo>
                  <a:pt x="86" y="68"/>
                </a:moveTo>
                <a:lnTo>
                  <a:pt x="86" y="68"/>
                </a:lnTo>
                <a:lnTo>
                  <a:pt x="92" y="72"/>
                </a:lnTo>
                <a:lnTo>
                  <a:pt x="94" y="74"/>
                </a:lnTo>
                <a:lnTo>
                  <a:pt x="96" y="74"/>
                </a:lnTo>
                <a:lnTo>
                  <a:pt x="96" y="74"/>
                </a:lnTo>
                <a:lnTo>
                  <a:pt x="94" y="70"/>
                </a:lnTo>
                <a:lnTo>
                  <a:pt x="88" y="62"/>
                </a:lnTo>
                <a:lnTo>
                  <a:pt x="88" y="62"/>
                </a:lnTo>
                <a:lnTo>
                  <a:pt x="84" y="56"/>
                </a:lnTo>
                <a:lnTo>
                  <a:pt x="81" y="53"/>
                </a:lnTo>
                <a:lnTo>
                  <a:pt x="77" y="53"/>
                </a:lnTo>
                <a:lnTo>
                  <a:pt x="77" y="53"/>
                </a:lnTo>
                <a:lnTo>
                  <a:pt x="75" y="56"/>
                </a:lnTo>
                <a:lnTo>
                  <a:pt x="75" y="58"/>
                </a:lnTo>
                <a:lnTo>
                  <a:pt x="77" y="62"/>
                </a:lnTo>
                <a:lnTo>
                  <a:pt x="86" y="68"/>
                </a:lnTo>
                <a:lnTo>
                  <a:pt x="86" y="68"/>
                </a:lnTo>
                <a:close/>
                <a:moveTo>
                  <a:pt x="186" y="15"/>
                </a:moveTo>
                <a:lnTo>
                  <a:pt x="186" y="15"/>
                </a:lnTo>
                <a:lnTo>
                  <a:pt x="186" y="17"/>
                </a:lnTo>
                <a:lnTo>
                  <a:pt x="186" y="17"/>
                </a:lnTo>
                <a:lnTo>
                  <a:pt x="184" y="19"/>
                </a:lnTo>
                <a:lnTo>
                  <a:pt x="184" y="21"/>
                </a:lnTo>
                <a:lnTo>
                  <a:pt x="184" y="21"/>
                </a:lnTo>
                <a:lnTo>
                  <a:pt x="188" y="23"/>
                </a:lnTo>
                <a:lnTo>
                  <a:pt x="196" y="25"/>
                </a:lnTo>
                <a:lnTo>
                  <a:pt x="212" y="23"/>
                </a:lnTo>
                <a:lnTo>
                  <a:pt x="226" y="23"/>
                </a:lnTo>
                <a:lnTo>
                  <a:pt x="235" y="23"/>
                </a:lnTo>
                <a:lnTo>
                  <a:pt x="235" y="23"/>
                </a:lnTo>
                <a:lnTo>
                  <a:pt x="235" y="23"/>
                </a:lnTo>
                <a:lnTo>
                  <a:pt x="233" y="25"/>
                </a:lnTo>
                <a:lnTo>
                  <a:pt x="222" y="27"/>
                </a:lnTo>
                <a:lnTo>
                  <a:pt x="210" y="29"/>
                </a:lnTo>
                <a:lnTo>
                  <a:pt x="206" y="31"/>
                </a:lnTo>
                <a:lnTo>
                  <a:pt x="206" y="33"/>
                </a:lnTo>
                <a:lnTo>
                  <a:pt x="206" y="33"/>
                </a:lnTo>
                <a:lnTo>
                  <a:pt x="212" y="35"/>
                </a:lnTo>
                <a:lnTo>
                  <a:pt x="222" y="37"/>
                </a:lnTo>
                <a:lnTo>
                  <a:pt x="233" y="37"/>
                </a:lnTo>
                <a:lnTo>
                  <a:pt x="239" y="37"/>
                </a:lnTo>
                <a:lnTo>
                  <a:pt x="239" y="37"/>
                </a:lnTo>
                <a:lnTo>
                  <a:pt x="241" y="37"/>
                </a:lnTo>
                <a:lnTo>
                  <a:pt x="245" y="39"/>
                </a:lnTo>
                <a:lnTo>
                  <a:pt x="249" y="41"/>
                </a:lnTo>
                <a:lnTo>
                  <a:pt x="255" y="43"/>
                </a:lnTo>
                <a:lnTo>
                  <a:pt x="255" y="43"/>
                </a:lnTo>
                <a:lnTo>
                  <a:pt x="261" y="43"/>
                </a:lnTo>
                <a:lnTo>
                  <a:pt x="265" y="41"/>
                </a:lnTo>
                <a:lnTo>
                  <a:pt x="267" y="39"/>
                </a:lnTo>
                <a:lnTo>
                  <a:pt x="271" y="39"/>
                </a:lnTo>
                <a:lnTo>
                  <a:pt x="271" y="39"/>
                </a:lnTo>
                <a:lnTo>
                  <a:pt x="284" y="35"/>
                </a:lnTo>
                <a:lnTo>
                  <a:pt x="288" y="33"/>
                </a:lnTo>
                <a:lnTo>
                  <a:pt x="290" y="31"/>
                </a:lnTo>
                <a:lnTo>
                  <a:pt x="290" y="31"/>
                </a:lnTo>
                <a:lnTo>
                  <a:pt x="294" y="27"/>
                </a:lnTo>
                <a:lnTo>
                  <a:pt x="300" y="23"/>
                </a:lnTo>
                <a:lnTo>
                  <a:pt x="306" y="19"/>
                </a:lnTo>
                <a:lnTo>
                  <a:pt x="308" y="17"/>
                </a:lnTo>
                <a:lnTo>
                  <a:pt x="310" y="15"/>
                </a:lnTo>
                <a:lnTo>
                  <a:pt x="310" y="15"/>
                </a:lnTo>
                <a:lnTo>
                  <a:pt x="308" y="13"/>
                </a:lnTo>
                <a:lnTo>
                  <a:pt x="304" y="11"/>
                </a:lnTo>
                <a:lnTo>
                  <a:pt x="296" y="11"/>
                </a:lnTo>
                <a:lnTo>
                  <a:pt x="288" y="11"/>
                </a:lnTo>
                <a:lnTo>
                  <a:pt x="282" y="9"/>
                </a:lnTo>
                <a:lnTo>
                  <a:pt x="282" y="9"/>
                </a:lnTo>
                <a:lnTo>
                  <a:pt x="269" y="4"/>
                </a:lnTo>
                <a:lnTo>
                  <a:pt x="263" y="4"/>
                </a:lnTo>
                <a:lnTo>
                  <a:pt x="261" y="6"/>
                </a:lnTo>
                <a:lnTo>
                  <a:pt x="261" y="6"/>
                </a:lnTo>
                <a:lnTo>
                  <a:pt x="257" y="11"/>
                </a:lnTo>
                <a:lnTo>
                  <a:pt x="255" y="11"/>
                </a:lnTo>
                <a:lnTo>
                  <a:pt x="253" y="11"/>
                </a:lnTo>
                <a:lnTo>
                  <a:pt x="253" y="11"/>
                </a:lnTo>
                <a:lnTo>
                  <a:pt x="251" y="4"/>
                </a:lnTo>
                <a:lnTo>
                  <a:pt x="249" y="0"/>
                </a:lnTo>
                <a:lnTo>
                  <a:pt x="245" y="0"/>
                </a:lnTo>
                <a:lnTo>
                  <a:pt x="245" y="0"/>
                </a:lnTo>
                <a:lnTo>
                  <a:pt x="243" y="2"/>
                </a:lnTo>
                <a:lnTo>
                  <a:pt x="241" y="4"/>
                </a:lnTo>
                <a:lnTo>
                  <a:pt x="241" y="9"/>
                </a:lnTo>
                <a:lnTo>
                  <a:pt x="243" y="13"/>
                </a:lnTo>
                <a:lnTo>
                  <a:pt x="243" y="15"/>
                </a:lnTo>
                <a:lnTo>
                  <a:pt x="243" y="15"/>
                </a:lnTo>
                <a:lnTo>
                  <a:pt x="237" y="15"/>
                </a:lnTo>
                <a:lnTo>
                  <a:pt x="233" y="13"/>
                </a:lnTo>
                <a:lnTo>
                  <a:pt x="231" y="9"/>
                </a:lnTo>
                <a:lnTo>
                  <a:pt x="231" y="9"/>
                </a:lnTo>
                <a:lnTo>
                  <a:pt x="231" y="9"/>
                </a:lnTo>
                <a:lnTo>
                  <a:pt x="229" y="9"/>
                </a:lnTo>
                <a:lnTo>
                  <a:pt x="224" y="9"/>
                </a:lnTo>
                <a:lnTo>
                  <a:pt x="222" y="11"/>
                </a:lnTo>
                <a:lnTo>
                  <a:pt x="220" y="11"/>
                </a:lnTo>
                <a:lnTo>
                  <a:pt x="218" y="9"/>
                </a:lnTo>
                <a:lnTo>
                  <a:pt x="218" y="9"/>
                </a:lnTo>
                <a:lnTo>
                  <a:pt x="216" y="4"/>
                </a:lnTo>
                <a:lnTo>
                  <a:pt x="212" y="2"/>
                </a:lnTo>
                <a:lnTo>
                  <a:pt x="204" y="0"/>
                </a:lnTo>
                <a:lnTo>
                  <a:pt x="204" y="0"/>
                </a:lnTo>
                <a:lnTo>
                  <a:pt x="204" y="0"/>
                </a:lnTo>
                <a:lnTo>
                  <a:pt x="204" y="2"/>
                </a:lnTo>
                <a:lnTo>
                  <a:pt x="206" y="4"/>
                </a:lnTo>
                <a:lnTo>
                  <a:pt x="204" y="6"/>
                </a:lnTo>
                <a:lnTo>
                  <a:pt x="204" y="6"/>
                </a:lnTo>
                <a:lnTo>
                  <a:pt x="204" y="6"/>
                </a:lnTo>
                <a:lnTo>
                  <a:pt x="200" y="4"/>
                </a:lnTo>
                <a:lnTo>
                  <a:pt x="194" y="2"/>
                </a:lnTo>
                <a:lnTo>
                  <a:pt x="194" y="2"/>
                </a:lnTo>
                <a:lnTo>
                  <a:pt x="194" y="4"/>
                </a:lnTo>
                <a:lnTo>
                  <a:pt x="194" y="6"/>
                </a:lnTo>
                <a:lnTo>
                  <a:pt x="196" y="11"/>
                </a:lnTo>
                <a:lnTo>
                  <a:pt x="196" y="11"/>
                </a:lnTo>
                <a:lnTo>
                  <a:pt x="194" y="11"/>
                </a:lnTo>
                <a:lnTo>
                  <a:pt x="192" y="9"/>
                </a:lnTo>
                <a:lnTo>
                  <a:pt x="188" y="4"/>
                </a:lnTo>
                <a:lnTo>
                  <a:pt x="184" y="2"/>
                </a:lnTo>
                <a:lnTo>
                  <a:pt x="184" y="2"/>
                </a:lnTo>
                <a:lnTo>
                  <a:pt x="182" y="4"/>
                </a:lnTo>
                <a:lnTo>
                  <a:pt x="182" y="6"/>
                </a:lnTo>
                <a:lnTo>
                  <a:pt x="180" y="9"/>
                </a:lnTo>
                <a:lnTo>
                  <a:pt x="177" y="9"/>
                </a:lnTo>
                <a:lnTo>
                  <a:pt x="177" y="9"/>
                </a:lnTo>
                <a:lnTo>
                  <a:pt x="177" y="9"/>
                </a:lnTo>
                <a:lnTo>
                  <a:pt x="180" y="11"/>
                </a:lnTo>
                <a:lnTo>
                  <a:pt x="186" y="15"/>
                </a:lnTo>
                <a:lnTo>
                  <a:pt x="186" y="15"/>
                </a:lnTo>
                <a:close/>
              </a:path>
            </a:pathLst>
          </a:custGeom>
          <a:solidFill>
            <a:srgbClr val="FFC72C"/>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6" name="Freeform 144"/>
          <p:cNvSpPr>
            <a:spLocks/>
          </p:cNvSpPr>
          <p:nvPr/>
        </p:nvSpPr>
        <p:spPr bwMode="auto">
          <a:xfrm>
            <a:off x="11685333" y="2434415"/>
            <a:ext cx="96326" cy="32957"/>
          </a:xfrm>
          <a:custGeom>
            <a:avLst/>
            <a:gdLst>
              <a:gd name="T0" fmla="*/ 16 w 43"/>
              <a:gd name="T1" fmla="*/ 0 h 15"/>
              <a:gd name="T2" fmla="*/ 16 w 43"/>
              <a:gd name="T3" fmla="*/ 0 h 15"/>
              <a:gd name="T4" fmla="*/ 6 w 43"/>
              <a:gd name="T5" fmla="*/ 2 h 15"/>
              <a:gd name="T6" fmla="*/ 0 w 43"/>
              <a:gd name="T7" fmla="*/ 4 h 15"/>
              <a:gd name="T8" fmla="*/ 0 w 43"/>
              <a:gd name="T9" fmla="*/ 4 h 15"/>
              <a:gd name="T10" fmla="*/ 0 w 43"/>
              <a:gd name="T11" fmla="*/ 6 h 15"/>
              <a:gd name="T12" fmla="*/ 0 w 43"/>
              <a:gd name="T13" fmla="*/ 6 h 15"/>
              <a:gd name="T14" fmla="*/ 4 w 43"/>
              <a:gd name="T15" fmla="*/ 8 h 15"/>
              <a:gd name="T16" fmla="*/ 12 w 43"/>
              <a:gd name="T17" fmla="*/ 8 h 15"/>
              <a:gd name="T18" fmla="*/ 18 w 43"/>
              <a:gd name="T19" fmla="*/ 10 h 15"/>
              <a:gd name="T20" fmla="*/ 27 w 43"/>
              <a:gd name="T21" fmla="*/ 13 h 15"/>
              <a:gd name="T22" fmla="*/ 27 w 43"/>
              <a:gd name="T23" fmla="*/ 13 h 15"/>
              <a:gd name="T24" fmla="*/ 31 w 43"/>
              <a:gd name="T25" fmla="*/ 15 h 15"/>
              <a:gd name="T26" fmla="*/ 37 w 43"/>
              <a:gd name="T27" fmla="*/ 15 h 15"/>
              <a:gd name="T28" fmla="*/ 41 w 43"/>
              <a:gd name="T29" fmla="*/ 13 h 15"/>
              <a:gd name="T30" fmla="*/ 43 w 43"/>
              <a:gd name="T31" fmla="*/ 10 h 15"/>
              <a:gd name="T32" fmla="*/ 43 w 43"/>
              <a:gd name="T33" fmla="*/ 10 h 15"/>
              <a:gd name="T34" fmla="*/ 39 w 43"/>
              <a:gd name="T35" fmla="*/ 6 h 15"/>
              <a:gd name="T36" fmla="*/ 31 w 43"/>
              <a:gd name="T37" fmla="*/ 2 h 15"/>
              <a:gd name="T38" fmla="*/ 23 w 43"/>
              <a:gd name="T39" fmla="*/ 0 h 15"/>
              <a:gd name="T40" fmla="*/ 16 w 43"/>
              <a:gd name="T41" fmla="*/ 0 h 15"/>
              <a:gd name="T42" fmla="*/ 16 w 43"/>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15">
                <a:moveTo>
                  <a:pt x="16" y="0"/>
                </a:moveTo>
                <a:lnTo>
                  <a:pt x="16" y="0"/>
                </a:lnTo>
                <a:lnTo>
                  <a:pt x="6" y="2"/>
                </a:lnTo>
                <a:lnTo>
                  <a:pt x="0" y="4"/>
                </a:lnTo>
                <a:lnTo>
                  <a:pt x="0" y="4"/>
                </a:lnTo>
                <a:lnTo>
                  <a:pt x="0" y="6"/>
                </a:lnTo>
                <a:lnTo>
                  <a:pt x="0" y="6"/>
                </a:lnTo>
                <a:lnTo>
                  <a:pt x="4" y="8"/>
                </a:lnTo>
                <a:lnTo>
                  <a:pt x="12" y="8"/>
                </a:lnTo>
                <a:lnTo>
                  <a:pt x="18" y="10"/>
                </a:lnTo>
                <a:lnTo>
                  <a:pt x="27" y="13"/>
                </a:lnTo>
                <a:lnTo>
                  <a:pt x="27" y="13"/>
                </a:lnTo>
                <a:lnTo>
                  <a:pt x="31" y="15"/>
                </a:lnTo>
                <a:lnTo>
                  <a:pt x="37" y="15"/>
                </a:lnTo>
                <a:lnTo>
                  <a:pt x="41" y="13"/>
                </a:lnTo>
                <a:lnTo>
                  <a:pt x="43" y="10"/>
                </a:lnTo>
                <a:lnTo>
                  <a:pt x="43" y="10"/>
                </a:lnTo>
                <a:lnTo>
                  <a:pt x="39" y="6"/>
                </a:lnTo>
                <a:lnTo>
                  <a:pt x="31" y="2"/>
                </a:lnTo>
                <a:lnTo>
                  <a:pt x="23" y="0"/>
                </a:lnTo>
                <a:lnTo>
                  <a:pt x="16" y="0"/>
                </a:lnTo>
                <a:lnTo>
                  <a:pt x="16" y="0"/>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7" name="Freeform 145"/>
          <p:cNvSpPr>
            <a:spLocks noEditPoints="1"/>
          </p:cNvSpPr>
          <p:nvPr/>
        </p:nvSpPr>
        <p:spPr bwMode="auto">
          <a:xfrm>
            <a:off x="9810357" y="3242929"/>
            <a:ext cx="535388" cy="533882"/>
          </a:xfrm>
          <a:custGeom>
            <a:avLst/>
            <a:gdLst>
              <a:gd name="T0" fmla="*/ 212 w 239"/>
              <a:gd name="T1" fmla="*/ 27 h 243"/>
              <a:gd name="T2" fmla="*/ 182 w 239"/>
              <a:gd name="T3" fmla="*/ 4 h 243"/>
              <a:gd name="T4" fmla="*/ 171 w 239"/>
              <a:gd name="T5" fmla="*/ 8 h 243"/>
              <a:gd name="T6" fmla="*/ 171 w 239"/>
              <a:gd name="T7" fmla="*/ 22 h 243"/>
              <a:gd name="T8" fmla="*/ 167 w 239"/>
              <a:gd name="T9" fmla="*/ 35 h 243"/>
              <a:gd name="T10" fmla="*/ 155 w 239"/>
              <a:gd name="T11" fmla="*/ 41 h 243"/>
              <a:gd name="T12" fmla="*/ 151 w 239"/>
              <a:gd name="T13" fmla="*/ 49 h 243"/>
              <a:gd name="T14" fmla="*/ 147 w 239"/>
              <a:gd name="T15" fmla="*/ 57 h 243"/>
              <a:gd name="T16" fmla="*/ 147 w 239"/>
              <a:gd name="T17" fmla="*/ 69 h 243"/>
              <a:gd name="T18" fmla="*/ 159 w 239"/>
              <a:gd name="T19" fmla="*/ 65 h 243"/>
              <a:gd name="T20" fmla="*/ 157 w 239"/>
              <a:gd name="T21" fmla="*/ 59 h 243"/>
              <a:gd name="T22" fmla="*/ 157 w 239"/>
              <a:gd name="T23" fmla="*/ 51 h 243"/>
              <a:gd name="T24" fmla="*/ 175 w 239"/>
              <a:gd name="T25" fmla="*/ 51 h 243"/>
              <a:gd name="T26" fmla="*/ 194 w 239"/>
              <a:gd name="T27" fmla="*/ 59 h 243"/>
              <a:gd name="T28" fmla="*/ 202 w 239"/>
              <a:gd name="T29" fmla="*/ 47 h 243"/>
              <a:gd name="T30" fmla="*/ 224 w 239"/>
              <a:gd name="T31" fmla="*/ 41 h 243"/>
              <a:gd name="T32" fmla="*/ 224 w 239"/>
              <a:gd name="T33" fmla="*/ 35 h 243"/>
              <a:gd name="T34" fmla="*/ 239 w 239"/>
              <a:gd name="T35" fmla="*/ 18 h 243"/>
              <a:gd name="T36" fmla="*/ 226 w 239"/>
              <a:gd name="T37" fmla="*/ 22 h 243"/>
              <a:gd name="T38" fmla="*/ 145 w 239"/>
              <a:gd name="T39" fmla="*/ 90 h 243"/>
              <a:gd name="T40" fmla="*/ 147 w 239"/>
              <a:gd name="T41" fmla="*/ 104 h 243"/>
              <a:gd name="T42" fmla="*/ 139 w 239"/>
              <a:gd name="T43" fmla="*/ 125 h 243"/>
              <a:gd name="T44" fmla="*/ 130 w 239"/>
              <a:gd name="T45" fmla="*/ 137 h 243"/>
              <a:gd name="T46" fmla="*/ 110 w 239"/>
              <a:gd name="T47" fmla="*/ 145 h 243"/>
              <a:gd name="T48" fmla="*/ 108 w 239"/>
              <a:gd name="T49" fmla="*/ 139 h 243"/>
              <a:gd name="T50" fmla="*/ 98 w 239"/>
              <a:gd name="T51" fmla="*/ 157 h 243"/>
              <a:gd name="T52" fmla="*/ 90 w 239"/>
              <a:gd name="T53" fmla="*/ 168 h 243"/>
              <a:gd name="T54" fmla="*/ 79 w 239"/>
              <a:gd name="T55" fmla="*/ 168 h 243"/>
              <a:gd name="T56" fmla="*/ 53 w 239"/>
              <a:gd name="T57" fmla="*/ 172 h 243"/>
              <a:gd name="T58" fmla="*/ 26 w 239"/>
              <a:gd name="T59" fmla="*/ 186 h 243"/>
              <a:gd name="T60" fmla="*/ 20 w 239"/>
              <a:gd name="T61" fmla="*/ 196 h 243"/>
              <a:gd name="T62" fmla="*/ 34 w 239"/>
              <a:gd name="T63" fmla="*/ 196 h 243"/>
              <a:gd name="T64" fmla="*/ 73 w 239"/>
              <a:gd name="T65" fmla="*/ 184 h 243"/>
              <a:gd name="T66" fmla="*/ 77 w 239"/>
              <a:gd name="T67" fmla="*/ 198 h 243"/>
              <a:gd name="T68" fmla="*/ 96 w 239"/>
              <a:gd name="T69" fmla="*/ 196 h 243"/>
              <a:gd name="T70" fmla="*/ 100 w 239"/>
              <a:gd name="T71" fmla="*/ 186 h 243"/>
              <a:gd name="T72" fmla="*/ 104 w 239"/>
              <a:gd name="T73" fmla="*/ 184 h 243"/>
              <a:gd name="T74" fmla="*/ 122 w 239"/>
              <a:gd name="T75" fmla="*/ 184 h 243"/>
              <a:gd name="T76" fmla="*/ 133 w 239"/>
              <a:gd name="T77" fmla="*/ 184 h 243"/>
              <a:gd name="T78" fmla="*/ 141 w 239"/>
              <a:gd name="T79" fmla="*/ 176 h 243"/>
              <a:gd name="T80" fmla="*/ 155 w 239"/>
              <a:gd name="T81" fmla="*/ 174 h 243"/>
              <a:gd name="T82" fmla="*/ 157 w 239"/>
              <a:gd name="T83" fmla="*/ 153 h 243"/>
              <a:gd name="T84" fmla="*/ 161 w 239"/>
              <a:gd name="T85" fmla="*/ 127 h 243"/>
              <a:gd name="T86" fmla="*/ 175 w 239"/>
              <a:gd name="T87" fmla="*/ 108 h 243"/>
              <a:gd name="T88" fmla="*/ 165 w 239"/>
              <a:gd name="T89" fmla="*/ 74 h 243"/>
              <a:gd name="T90" fmla="*/ 57 w 239"/>
              <a:gd name="T91" fmla="*/ 192 h 243"/>
              <a:gd name="T92" fmla="*/ 43 w 239"/>
              <a:gd name="T93" fmla="*/ 198 h 243"/>
              <a:gd name="T94" fmla="*/ 43 w 239"/>
              <a:gd name="T95" fmla="*/ 214 h 243"/>
              <a:gd name="T96" fmla="*/ 53 w 239"/>
              <a:gd name="T97" fmla="*/ 208 h 243"/>
              <a:gd name="T98" fmla="*/ 65 w 239"/>
              <a:gd name="T99" fmla="*/ 206 h 243"/>
              <a:gd name="T100" fmla="*/ 69 w 239"/>
              <a:gd name="T101" fmla="*/ 190 h 243"/>
              <a:gd name="T102" fmla="*/ 28 w 239"/>
              <a:gd name="T103" fmla="*/ 208 h 243"/>
              <a:gd name="T104" fmla="*/ 20 w 239"/>
              <a:gd name="T105" fmla="*/ 202 h 243"/>
              <a:gd name="T106" fmla="*/ 6 w 239"/>
              <a:gd name="T107" fmla="*/ 204 h 243"/>
              <a:gd name="T108" fmla="*/ 4 w 239"/>
              <a:gd name="T109" fmla="*/ 217 h 243"/>
              <a:gd name="T110" fmla="*/ 10 w 239"/>
              <a:gd name="T111" fmla="*/ 210 h 243"/>
              <a:gd name="T112" fmla="*/ 10 w 239"/>
              <a:gd name="T113" fmla="*/ 231 h 243"/>
              <a:gd name="T114" fmla="*/ 20 w 239"/>
              <a:gd name="T115" fmla="*/ 239 h 243"/>
              <a:gd name="T116" fmla="*/ 32 w 239"/>
              <a:gd name="T117" fmla="*/ 21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9" h="243">
                <a:moveTo>
                  <a:pt x="226" y="22"/>
                </a:moveTo>
                <a:lnTo>
                  <a:pt x="226" y="22"/>
                </a:lnTo>
                <a:lnTo>
                  <a:pt x="224" y="22"/>
                </a:lnTo>
                <a:lnTo>
                  <a:pt x="220" y="22"/>
                </a:lnTo>
                <a:lnTo>
                  <a:pt x="212" y="27"/>
                </a:lnTo>
                <a:lnTo>
                  <a:pt x="212" y="27"/>
                </a:lnTo>
                <a:lnTo>
                  <a:pt x="206" y="25"/>
                </a:lnTo>
                <a:lnTo>
                  <a:pt x="196" y="18"/>
                </a:lnTo>
                <a:lnTo>
                  <a:pt x="188" y="10"/>
                </a:lnTo>
                <a:lnTo>
                  <a:pt x="182" y="4"/>
                </a:lnTo>
                <a:lnTo>
                  <a:pt x="182" y="4"/>
                </a:lnTo>
                <a:lnTo>
                  <a:pt x="177" y="0"/>
                </a:lnTo>
                <a:lnTo>
                  <a:pt x="173" y="0"/>
                </a:lnTo>
                <a:lnTo>
                  <a:pt x="171" y="4"/>
                </a:lnTo>
                <a:lnTo>
                  <a:pt x="171" y="8"/>
                </a:lnTo>
                <a:lnTo>
                  <a:pt x="171" y="8"/>
                </a:lnTo>
                <a:lnTo>
                  <a:pt x="173" y="10"/>
                </a:lnTo>
                <a:lnTo>
                  <a:pt x="173" y="14"/>
                </a:lnTo>
                <a:lnTo>
                  <a:pt x="171" y="18"/>
                </a:lnTo>
                <a:lnTo>
                  <a:pt x="171" y="22"/>
                </a:lnTo>
                <a:lnTo>
                  <a:pt x="171" y="22"/>
                </a:lnTo>
                <a:lnTo>
                  <a:pt x="171" y="27"/>
                </a:lnTo>
                <a:lnTo>
                  <a:pt x="169" y="31"/>
                </a:lnTo>
                <a:lnTo>
                  <a:pt x="167" y="33"/>
                </a:lnTo>
                <a:lnTo>
                  <a:pt x="167" y="35"/>
                </a:lnTo>
                <a:lnTo>
                  <a:pt x="167" y="35"/>
                </a:lnTo>
                <a:lnTo>
                  <a:pt x="167" y="39"/>
                </a:lnTo>
                <a:lnTo>
                  <a:pt x="163" y="39"/>
                </a:lnTo>
                <a:lnTo>
                  <a:pt x="155" y="41"/>
                </a:lnTo>
                <a:lnTo>
                  <a:pt x="155" y="41"/>
                </a:lnTo>
                <a:lnTo>
                  <a:pt x="153" y="41"/>
                </a:lnTo>
                <a:lnTo>
                  <a:pt x="153" y="45"/>
                </a:lnTo>
                <a:lnTo>
                  <a:pt x="153" y="47"/>
                </a:lnTo>
                <a:lnTo>
                  <a:pt x="151" y="49"/>
                </a:lnTo>
                <a:lnTo>
                  <a:pt x="151" y="49"/>
                </a:lnTo>
                <a:lnTo>
                  <a:pt x="147" y="51"/>
                </a:lnTo>
                <a:lnTo>
                  <a:pt x="145" y="53"/>
                </a:lnTo>
                <a:lnTo>
                  <a:pt x="145" y="55"/>
                </a:lnTo>
                <a:lnTo>
                  <a:pt x="147" y="57"/>
                </a:lnTo>
                <a:lnTo>
                  <a:pt x="147" y="57"/>
                </a:lnTo>
                <a:lnTo>
                  <a:pt x="149" y="59"/>
                </a:lnTo>
                <a:lnTo>
                  <a:pt x="149" y="61"/>
                </a:lnTo>
                <a:lnTo>
                  <a:pt x="147" y="69"/>
                </a:lnTo>
                <a:lnTo>
                  <a:pt x="147" y="69"/>
                </a:lnTo>
                <a:lnTo>
                  <a:pt x="147" y="69"/>
                </a:lnTo>
                <a:lnTo>
                  <a:pt x="149" y="69"/>
                </a:lnTo>
                <a:lnTo>
                  <a:pt x="155" y="65"/>
                </a:lnTo>
                <a:lnTo>
                  <a:pt x="155" y="65"/>
                </a:lnTo>
                <a:lnTo>
                  <a:pt x="157" y="63"/>
                </a:lnTo>
                <a:lnTo>
                  <a:pt x="159" y="65"/>
                </a:lnTo>
                <a:lnTo>
                  <a:pt x="161" y="65"/>
                </a:lnTo>
                <a:lnTo>
                  <a:pt x="161" y="63"/>
                </a:lnTo>
                <a:lnTo>
                  <a:pt x="161" y="63"/>
                </a:lnTo>
                <a:lnTo>
                  <a:pt x="161" y="61"/>
                </a:lnTo>
                <a:lnTo>
                  <a:pt x="157" y="59"/>
                </a:lnTo>
                <a:lnTo>
                  <a:pt x="155" y="55"/>
                </a:lnTo>
                <a:lnTo>
                  <a:pt x="153" y="53"/>
                </a:lnTo>
                <a:lnTo>
                  <a:pt x="153" y="53"/>
                </a:lnTo>
                <a:lnTo>
                  <a:pt x="155" y="51"/>
                </a:lnTo>
                <a:lnTo>
                  <a:pt x="157" y="51"/>
                </a:lnTo>
                <a:lnTo>
                  <a:pt x="161" y="53"/>
                </a:lnTo>
                <a:lnTo>
                  <a:pt x="165" y="51"/>
                </a:lnTo>
                <a:lnTo>
                  <a:pt x="165" y="51"/>
                </a:lnTo>
                <a:lnTo>
                  <a:pt x="169" y="51"/>
                </a:lnTo>
                <a:lnTo>
                  <a:pt x="175" y="51"/>
                </a:lnTo>
                <a:lnTo>
                  <a:pt x="182" y="53"/>
                </a:lnTo>
                <a:lnTo>
                  <a:pt x="186" y="57"/>
                </a:lnTo>
                <a:lnTo>
                  <a:pt x="186" y="57"/>
                </a:lnTo>
                <a:lnTo>
                  <a:pt x="190" y="59"/>
                </a:lnTo>
                <a:lnTo>
                  <a:pt x="194" y="59"/>
                </a:lnTo>
                <a:lnTo>
                  <a:pt x="194" y="57"/>
                </a:lnTo>
                <a:lnTo>
                  <a:pt x="196" y="53"/>
                </a:lnTo>
                <a:lnTo>
                  <a:pt x="196" y="53"/>
                </a:lnTo>
                <a:lnTo>
                  <a:pt x="198" y="49"/>
                </a:lnTo>
                <a:lnTo>
                  <a:pt x="202" y="47"/>
                </a:lnTo>
                <a:lnTo>
                  <a:pt x="210" y="45"/>
                </a:lnTo>
                <a:lnTo>
                  <a:pt x="216" y="43"/>
                </a:lnTo>
                <a:lnTo>
                  <a:pt x="216" y="43"/>
                </a:lnTo>
                <a:lnTo>
                  <a:pt x="222" y="43"/>
                </a:lnTo>
                <a:lnTo>
                  <a:pt x="224" y="41"/>
                </a:lnTo>
                <a:lnTo>
                  <a:pt x="224" y="39"/>
                </a:lnTo>
                <a:lnTo>
                  <a:pt x="224" y="37"/>
                </a:lnTo>
                <a:lnTo>
                  <a:pt x="224" y="37"/>
                </a:lnTo>
                <a:lnTo>
                  <a:pt x="224" y="35"/>
                </a:lnTo>
                <a:lnTo>
                  <a:pt x="224" y="35"/>
                </a:lnTo>
                <a:lnTo>
                  <a:pt x="231" y="29"/>
                </a:lnTo>
                <a:lnTo>
                  <a:pt x="237" y="22"/>
                </a:lnTo>
                <a:lnTo>
                  <a:pt x="239" y="18"/>
                </a:lnTo>
                <a:lnTo>
                  <a:pt x="239" y="18"/>
                </a:lnTo>
                <a:lnTo>
                  <a:pt x="239" y="18"/>
                </a:lnTo>
                <a:lnTo>
                  <a:pt x="237" y="18"/>
                </a:lnTo>
                <a:lnTo>
                  <a:pt x="233" y="20"/>
                </a:lnTo>
                <a:lnTo>
                  <a:pt x="228" y="22"/>
                </a:lnTo>
                <a:lnTo>
                  <a:pt x="228" y="25"/>
                </a:lnTo>
                <a:lnTo>
                  <a:pt x="226" y="22"/>
                </a:lnTo>
                <a:lnTo>
                  <a:pt x="226" y="22"/>
                </a:lnTo>
                <a:close/>
                <a:moveTo>
                  <a:pt x="149" y="82"/>
                </a:moveTo>
                <a:lnTo>
                  <a:pt x="149" y="82"/>
                </a:lnTo>
                <a:lnTo>
                  <a:pt x="147" y="84"/>
                </a:lnTo>
                <a:lnTo>
                  <a:pt x="145" y="90"/>
                </a:lnTo>
                <a:lnTo>
                  <a:pt x="145" y="96"/>
                </a:lnTo>
                <a:lnTo>
                  <a:pt x="147" y="100"/>
                </a:lnTo>
                <a:lnTo>
                  <a:pt x="147" y="100"/>
                </a:lnTo>
                <a:lnTo>
                  <a:pt x="149" y="102"/>
                </a:lnTo>
                <a:lnTo>
                  <a:pt x="147" y="104"/>
                </a:lnTo>
                <a:lnTo>
                  <a:pt x="145" y="108"/>
                </a:lnTo>
                <a:lnTo>
                  <a:pt x="141" y="114"/>
                </a:lnTo>
                <a:lnTo>
                  <a:pt x="141" y="121"/>
                </a:lnTo>
                <a:lnTo>
                  <a:pt x="141" y="121"/>
                </a:lnTo>
                <a:lnTo>
                  <a:pt x="139" y="125"/>
                </a:lnTo>
                <a:lnTo>
                  <a:pt x="137" y="127"/>
                </a:lnTo>
                <a:lnTo>
                  <a:pt x="133" y="131"/>
                </a:lnTo>
                <a:lnTo>
                  <a:pt x="130" y="135"/>
                </a:lnTo>
                <a:lnTo>
                  <a:pt x="130" y="135"/>
                </a:lnTo>
                <a:lnTo>
                  <a:pt x="130" y="137"/>
                </a:lnTo>
                <a:lnTo>
                  <a:pt x="126" y="139"/>
                </a:lnTo>
                <a:lnTo>
                  <a:pt x="118" y="145"/>
                </a:lnTo>
                <a:lnTo>
                  <a:pt x="118" y="145"/>
                </a:lnTo>
                <a:lnTo>
                  <a:pt x="114" y="147"/>
                </a:lnTo>
                <a:lnTo>
                  <a:pt x="110" y="145"/>
                </a:lnTo>
                <a:lnTo>
                  <a:pt x="108" y="143"/>
                </a:lnTo>
                <a:lnTo>
                  <a:pt x="110" y="139"/>
                </a:lnTo>
                <a:lnTo>
                  <a:pt x="110" y="139"/>
                </a:lnTo>
                <a:lnTo>
                  <a:pt x="110" y="139"/>
                </a:lnTo>
                <a:lnTo>
                  <a:pt x="108" y="139"/>
                </a:lnTo>
                <a:lnTo>
                  <a:pt x="104" y="141"/>
                </a:lnTo>
                <a:lnTo>
                  <a:pt x="100" y="145"/>
                </a:lnTo>
                <a:lnTo>
                  <a:pt x="98" y="151"/>
                </a:lnTo>
                <a:lnTo>
                  <a:pt x="98" y="151"/>
                </a:lnTo>
                <a:lnTo>
                  <a:pt x="98" y="157"/>
                </a:lnTo>
                <a:lnTo>
                  <a:pt x="94" y="159"/>
                </a:lnTo>
                <a:lnTo>
                  <a:pt x="90" y="163"/>
                </a:lnTo>
                <a:lnTo>
                  <a:pt x="90" y="165"/>
                </a:lnTo>
                <a:lnTo>
                  <a:pt x="90" y="165"/>
                </a:lnTo>
                <a:lnTo>
                  <a:pt x="90" y="168"/>
                </a:lnTo>
                <a:lnTo>
                  <a:pt x="86" y="170"/>
                </a:lnTo>
                <a:lnTo>
                  <a:pt x="83" y="170"/>
                </a:lnTo>
                <a:lnTo>
                  <a:pt x="81" y="168"/>
                </a:lnTo>
                <a:lnTo>
                  <a:pt x="81" y="168"/>
                </a:lnTo>
                <a:lnTo>
                  <a:pt x="79" y="168"/>
                </a:lnTo>
                <a:lnTo>
                  <a:pt x="77" y="168"/>
                </a:lnTo>
                <a:lnTo>
                  <a:pt x="65" y="172"/>
                </a:lnTo>
                <a:lnTo>
                  <a:pt x="65" y="172"/>
                </a:lnTo>
                <a:lnTo>
                  <a:pt x="57" y="172"/>
                </a:lnTo>
                <a:lnTo>
                  <a:pt x="53" y="172"/>
                </a:lnTo>
                <a:lnTo>
                  <a:pt x="47" y="170"/>
                </a:lnTo>
                <a:lnTo>
                  <a:pt x="43" y="172"/>
                </a:lnTo>
                <a:lnTo>
                  <a:pt x="43" y="172"/>
                </a:lnTo>
                <a:lnTo>
                  <a:pt x="32" y="182"/>
                </a:lnTo>
                <a:lnTo>
                  <a:pt x="26" y="186"/>
                </a:lnTo>
                <a:lnTo>
                  <a:pt x="22" y="188"/>
                </a:lnTo>
                <a:lnTo>
                  <a:pt x="22" y="188"/>
                </a:lnTo>
                <a:lnTo>
                  <a:pt x="18" y="190"/>
                </a:lnTo>
                <a:lnTo>
                  <a:pt x="18" y="194"/>
                </a:lnTo>
                <a:lnTo>
                  <a:pt x="20" y="196"/>
                </a:lnTo>
                <a:lnTo>
                  <a:pt x="22" y="198"/>
                </a:lnTo>
                <a:lnTo>
                  <a:pt x="22" y="198"/>
                </a:lnTo>
                <a:lnTo>
                  <a:pt x="26" y="196"/>
                </a:lnTo>
                <a:lnTo>
                  <a:pt x="30" y="196"/>
                </a:lnTo>
                <a:lnTo>
                  <a:pt x="34" y="196"/>
                </a:lnTo>
                <a:lnTo>
                  <a:pt x="37" y="194"/>
                </a:lnTo>
                <a:lnTo>
                  <a:pt x="37" y="194"/>
                </a:lnTo>
                <a:lnTo>
                  <a:pt x="43" y="190"/>
                </a:lnTo>
                <a:lnTo>
                  <a:pt x="51" y="188"/>
                </a:lnTo>
                <a:lnTo>
                  <a:pt x="73" y="184"/>
                </a:lnTo>
                <a:lnTo>
                  <a:pt x="73" y="184"/>
                </a:lnTo>
                <a:lnTo>
                  <a:pt x="79" y="186"/>
                </a:lnTo>
                <a:lnTo>
                  <a:pt x="79" y="188"/>
                </a:lnTo>
                <a:lnTo>
                  <a:pt x="79" y="192"/>
                </a:lnTo>
                <a:lnTo>
                  <a:pt x="77" y="198"/>
                </a:lnTo>
                <a:lnTo>
                  <a:pt x="77" y="198"/>
                </a:lnTo>
                <a:lnTo>
                  <a:pt x="81" y="200"/>
                </a:lnTo>
                <a:lnTo>
                  <a:pt x="86" y="202"/>
                </a:lnTo>
                <a:lnTo>
                  <a:pt x="90" y="200"/>
                </a:lnTo>
                <a:lnTo>
                  <a:pt x="96" y="196"/>
                </a:lnTo>
                <a:lnTo>
                  <a:pt x="96" y="196"/>
                </a:lnTo>
                <a:lnTo>
                  <a:pt x="102" y="190"/>
                </a:lnTo>
                <a:lnTo>
                  <a:pt x="102" y="188"/>
                </a:lnTo>
                <a:lnTo>
                  <a:pt x="100" y="186"/>
                </a:lnTo>
                <a:lnTo>
                  <a:pt x="100" y="186"/>
                </a:lnTo>
                <a:lnTo>
                  <a:pt x="98" y="184"/>
                </a:lnTo>
                <a:lnTo>
                  <a:pt x="100" y="182"/>
                </a:lnTo>
                <a:lnTo>
                  <a:pt x="102" y="182"/>
                </a:lnTo>
                <a:lnTo>
                  <a:pt x="104" y="184"/>
                </a:lnTo>
                <a:lnTo>
                  <a:pt x="104" y="184"/>
                </a:lnTo>
                <a:lnTo>
                  <a:pt x="108" y="188"/>
                </a:lnTo>
                <a:lnTo>
                  <a:pt x="112" y="188"/>
                </a:lnTo>
                <a:lnTo>
                  <a:pt x="118" y="186"/>
                </a:lnTo>
                <a:lnTo>
                  <a:pt x="122" y="184"/>
                </a:lnTo>
                <a:lnTo>
                  <a:pt x="122" y="184"/>
                </a:lnTo>
                <a:lnTo>
                  <a:pt x="124" y="180"/>
                </a:lnTo>
                <a:lnTo>
                  <a:pt x="126" y="182"/>
                </a:lnTo>
                <a:lnTo>
                  <a:pt x="128" y="184"/>
                </a:lnTo>
                <a:lnTo>
                  <a:pt x="133" y="184"/>
                </a:lnTo>
                <a:lnTo>
                  <a:pt x="133" y="184"/>
                </a:lnTo>
                <a:lnTo>
                  <a:pt x="137" y="182"/>
                </a:lnTo>
                <a:lnTo>
                  <a:pt x="139" y="178"/>
                </a:lnTo>
                <a:lnTo>
                  <a:pt x="141" y="174"/>
                </a:lnTo>
                <a:lnTo>
                  <a:pt x="141" y="176"/>
                </a:lnTo>
                <a:lnTo>
                  <a:pt x="141" y="176"/>
                </a:lnTo>
                <a:lnTo>
                  <a:pt x="143" y="178"/>
                </a:lnTo>
                <a:lnTo>
                  <a:pt x="145" y="178"/>
                </a:lnTo>
                <a:lnTo>
                  <a:pt x="151" y="176"/>
                </a:lnTo>
                <a:lnTo>
                  <a:pt x="155" y="174"/>
                </a:lnTo>
                <a:lnTo>
                  <a:pt x="155" y="174"/>
                </a:lnTo>
                <a:lnTo>
                  <a:pt x="157" y="168"/>
                </a:lnTo>
                <a:lnTo>
                  <a:pt x="157" y="163"/>
                </a:lnTo>
                <a:lnTo>
                  <a:pt x="157" y="157"/>
                </a:lnTo>
                <a:lnTo>
                  <a:pt x="157" y="153"/>
                </a:lnTo>
                <a:lnTo>
                  <a:pt x="157" y="153"/>
                </a:lnTo>
                <a:lnTo>
                  <a:pt x="161" y="143"/>
                </a:lnTo>
                <a:lnTo>
                  <a:pt x="163" y="137"/>
                </a:lnTo>
                <a:lnTo>
                  <a:pt x="161" y="131"/>
                </a:lnTo>
                <a:lnTo>
                  <a:pt x="161" y="131"/>
                </a:lnTo>
                <a:lnTo>
                  <a:pt x="161" y="127"/>
                </a:lnTo>
                <a:lnTo>
                  <a:pt x="165" y="123"/>
                </a:lnTo>
                <a:lnTo>
                  <a:pt x="173" y="114"/>
                </a:lnTo>
                <a:lnTo>
                  <a:pt x="173" y="114"/>
                </a:lnTo>
                <a:lnTo>
                  <a:pt x="175" y="112"/>
                </a:lnTo>
                <a:lnTo>
                  <a:pt x="175" y="108"/>
                </a:lnTo>
                <a:lnTo>
                  <a:pt x="173" y="96"/>
                </a:lnTo>
                <a:lnTo>
                  <a:pt x="167" y="76"/>
                </a:lnTo>
                <a:lnTo>
                  <a:pt x="167" y="76"/>
                </a:lnTo>
                <a:lnTo>
                  <a:pt x="167" y="74"/>
                </a:lnTo>
                <a:lnTo>
                  <a:pt x="165" y="74"/>
                </a:lnTo>
                <a:lnTo>
                  <a:pt x="159" y="76"/>
                </a:lnTo>
                <a:lnTo>
                  <a:pt x="149" y="82"/>
                </a:lnTo>
                <a:lnTo>
                  <a:pt x="149" y="82"/>
                </a:lnTo>
                <a:close/>
                <a:moveTo>
                  <a:pt x="57" y="192"/>
                </a:moveTo>
                <a:lnTo>
                  <a:pt x="57" y="192"/>
                </a:lnTo>
                <a:lnTo>
                  <a:pt x="57" y="194"/>
                </a:lnTo>
                <a:lnTo>
                  <a:pt x="53" y="196"/>
                </a:lnTo>
                <a:lnTo>
                  <a:pt x="45" y="196"/>
                </a:lnTo>
                <a:lnTo>
                  <a:pt x="45" y="196"/>
                </a:lnTo>
                <a:lnTo>
                  <a:pt x="43" y="198"/>
                </a:lnTo>
                <a:lnTo>
                  <a:pt x="41" y="200"/>
                </a:lnTo>
                <a:lnTo>
                  <a:pt x="39" y="206"/>
                </a:lnTo>
                <a:lnTo>
                  <a:pt x="41" y="212"/>
                </a:lnTo>
                <a:lnTo>
                  <a:pt x="43" y="214"/>
                </a:lnTo>
                <a:lnTo>
                  <a:pt x="43" y="214"/>
                </a:lnTo>
                <a:lnTo>
                  <a:pt x="47" y="217"/>
                </a:lnTo>
                <a:lnTo>
                  <a:pt x="49" y="214"/>
                </a:lnTo>
                <a:lnTo>
                  <a:pt x="51" y="212"/>
                </a:lnTo>
                <a:lnTo>
                  <a:pt x="51" y="212"/>
                </a:lnTo>
                <a:lnTo>
                  <a:pt x="53" y="208"/>
                </a:lnTo>
                <a:lnTo>
                  <a:pt x="55" y="206"/>
                </a:lnTo>
                <a:lnTo>
                  <a:pt x="59" y="206"/>
                </a:lnTo>
                <a:lnTo>
                  <a:pt x="63" y="206"/>
                </a:lnTo>
                <a:lnTo>
                  <a:pt x="63" y="206"/>
                </a:lnTo>
                <a:lnTo>
                  <a:pt x="65" y="206"/>
                </a:lnTo>
                <a:lnTo>
                  <a:pt x="69" y="204"/>
                </a:lnTo>
                <a:lnTo>
                  <a:pt x="71" y="198"/>
                </a:lnTo>
                <a:lnTo>
                  <a:pt x="71" y="194"/>
                </a:lnTo>
                <a:lnTo>
                  <a:pt x="71" y="194"/>
                </a:lnTo>
                <a:lnTo>
                  <a:pt x="69" y="190"/>
                </a:lnTo>
                <a:lnTo>
                  <a:pt x="65" y="190"/>
                </a:lnTo>
                <a:lnTo>
                  <a:pt x="61" y="190"/>
                </a:lnTo>
                <a:lnTo>
                  <a:pt x="57" y="192"/>
                </a:lnTo>
                <a:lnTo>
                  <a:pt x="57" y="192"/>
                </a:lnTo>
                <a:close/>
                <a:moveTo>
                  <a:pt x="28" y="208"/>
                </a:moveTo>
                <a:lnTo>
                  <a:pt x="28" y="208"/>
                </a:lnTo>
                <a:lnTo>
                  <a:pt x="28" y="206"/>
                </a:lnTo>
                <a:lnTo>
                  <a:pt x="24" y="206"/>
                </a:lnTo>
                <a:lnTo>
                  <a:pt x="22" y="204"/>
                </a:lnTo>
                <a:lnTo>
                  <a:pt x="20" y="202"/>
                </a:lnTo>
                <a:lnTo>
                  <a:pt x="20" y="202"/>
                </a:lnTo>
                <a:lnTo>
                  <a:pt x="18" y="200"/>
                </a:lnTo>
                <a:lnTo>
                  <a:pt x="16" y="200"/>
                </a:lnTo>
                <a:lnTo>
                  <a:pt x="6" y="204"/>
                </a:lnTo>
                <a:lnTo>
                  <a:pt x="6" y="204"/>
                </a:lnTo>
                <a:lnTo>
                  <a:pt x="0" y="210"/>
                </a:lnTo>
                <a:lnTo>
                  <a:pt x="0" y="212"/>
                </a:lnTo>
                <a:lnTo>
                  <a:pt x="2" y="214"/>
                </a:lnTo>
                <a:lnTo>
                  <a:pt x="2" y="214"/>
                </a:lnTo>
                <a:lnTo>
                  <a:pt x="4" y="217"/>
                </a:lnTo>
                <a:lnTo>
                  <a:pt x="6" y="217"/>
                </a:lnTo>
                <a:lnTo>
                  <a:pt x="8" y="210"/>
                </a:lnTo>
                <a:lnTo>
                  <a:pt x="8" y="210"/>
                </a:lnTo>
                <a:lnTo>
                  <a:pt x="10" y="210"/>
                </a:lnTo>
                <a:lnTo>
                  <a:pt x="10" y="210"/>
                </a:lnTo>
                <a:lnTo>
                  <a:pt x="12" y="212"/>
                </a:lnTo>
                <a:lnTo>
                  <a:pt x="12" y="219"/>
                </a:lnTo>
                <a:lnTo>
                  <a:pt x="10" y="225"/>
                </a:lnTo>
                <a:lnTo>
                  <a:pt x="10" y="225"/>
                </a:lnTo>
                <a:lnTo>
                  <a:pt x="10" y="231"/>
                </a:lnTo>
                <a:lnTo>
                  <a:pt x="10" y="237"/>
                </a:lnTo>
                <a:lnTo>
                  <a:pt x="12" y="241"/>
                </a:lnTo>
                <a:lnTo>
                  <a:pt x="16" y="243"/>
                </a:lnTo>
                <a:lnTo>
                  <a:pt x="16" y="243"/>
                </a:lnTo>
                <a:lnTo>
                  <a:pt x="20" y="239"/>
                </a:lnTo>
                <a:lnTo>
                  <a:pt x="24" y="233"/>
                </a:lnTo>
                <a:lnTo>
                  <a:pt x="32" y="219"/>
                </a:lnTo>
                <a:lnTo>
                  <a:pt x="32" y="219"/>
                </a:lnTo>
                <a:lnTo>
                  <a:pt x="34" y="214"/>
                </a:lnTo>
                <a:lnTo>
                  <a:pt x="32" y="212"/>
                </a:lnTo>
                <a:lnTo>
                  <a:pt x="30" y="210"/>
                </a:lnTo>
                <a:lnTo>
                  <a:pt x="28" y="208"/>
                </a:lnTo>
                <a:lnTo>
                  <a:pt x="28" y="208"/>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8" name="Freeform 147"/>
          <p:cNvSpPr>
            <a:spLocks noEditPoints="1"/>
          </p:cNvSpPr>
          <p:nvPr/>
        </p:nvSpPr>
        <p:spPr bwMode="auto">
          <a:xfrm>
            <a:off x="9416097" y="4207438"/>
            <a:ext cx="293455" cy="421835"/>
          </a:xfrm>
          <a:custGeom>
            <a:avLst/>
            <a:gdLst>
              <a:gd name="T0" fmla="*/ 86 w 131"/>
              <a:gd name="T1" fmla="*/ 82 h 192"/>
              <a:gd name="T2" fmla="*/ 90 w 131"/>
              <a:gd name="T3" fmla="*/ 98 h 192"/>
              <a:gd name="T4" fmla="*/ 98 w 131"/>
              <a:gd name="T5" fmla="*/ 98 h 192"/>
              <a:gd name="T6" fmla="*/ 100 w 131"/>
              <a:gd name="T7" fmla="*/ 113 h 192"/>
              <a:gd name="T8" fmla="*/ 108 w 131"/>
              <a:gd name="T9" fmla="*/ 125 h 192"/>
              <a:gd name="T10" fmla="*/ 110 w 131"/>
              <a:gd name="T11" fmla="*/ 113 h 192"/>
              <a:gd name="T12" fmla="*/ 112 w 131"/>
              <a:gd name="T13" fmla="*/ 92 h 192"/>
              <a:gd name="T14" fmla="*/ 96 w 131"/>
              <a:gd name="T15" fmla="*/ 82 h 192"/>
              <a:gd name="T16" fmla="*/ 88 w 131"/>
              <a:gd name="T17" fmla="*/ 70 h 192"/>
              <a:gd name="T18" fmla="*/ 74 w 131"/>
              <a:gd name="T19" fmla="*/ 64 h 192"/>
              <a:gd name="T20" fmla="*/ 61 w 131"/>
              <a:gd name="T21" fmla="*/ 55 h 192"/>
              <a:gd name="T22" fmla="*/ 70 w 131"/>
              <a:gd name="T23" fmla="*/ 31 h 192"/>
              <a:gd name="T24" fmla="*/ 68 w 131"/>
              <a:gd name="T25" fmla="*/ 6 h 192"/>
              <a:gd name="T26" fmla="*/ 65 w 131"/>
              <a:gd name="T27" fmla="*/ 2 h 192"/>
              <a:gd name="T28" fmla="*/ 45 w 131"/>
              <a:gd name="T29" fmla="*/ 0 h 192"/>
              <a:gd name="T30" fmla="*/ 43 w 131"/>
              <a:gd name="T31" fmla="*/ 35 h 192"/>
              <a:gd name="T32" fmla="*/ 37 w 131"/>
              <a:gd name="T33" fmla="*/ 33 h 192"/>
              <a:gd name="T34" fmla="*/ 39 w 131"/>
              <a:gd name="T35" fmla="*/ 51 h 192"/>
              <a:gd name="T36" fmla="*/ 43 w 131"/>
              <a:gd name="T37" fmla="*/ 64 h 192"/>
              <a:gd name="T38" fmla="*/ 57 w 131"/>
              <a:gd name="T39" fmla="*/ 68 h 192"/>
              <a:gd name="T40" fmla="*/ 72 w 131"/>
              <a:gd name="T41" fmla="*/ 72 h 192"/>
              <a:gd name="T42" fmla="*/ 51 w 131"/>
              <a:gd name="T43" fmla="*/ 90 h 192"/>
              <a:gd name="T44" fmla="*/ 59 w 131"/>
              <a:gd name="T45" fmla="*/ 88 h 192"/>
              <a:gd name="T46" fmla="*/ 43 w 131"/>
              <a:gd name="T47" fmla="*/ 76 h 192"/>
              <a:gd name="T48" fmla="*/ 76 w 131"/>
              <a:gd name="T49" fmla="*/ 113 h 192"/>
              <a:gd name="T50" fmla="*/ 78 w 131"/>
              <a:gd name="T51" fmla="*/ 121 h 192"/>
              <a:gd name="T52" fmla="*/ 76 w 131"/>
              <a:gd name="T53" fmla="*/ 137 h 192"/>
              <a:gd name="T54" fmla="*/ 88 w 131"/>
              <a:gd name="T55" fmla="*/ 131 h 192"/>
              <a:gd name="T56" fmla="*/ 90 w 131"/>
              <a:gd name="T57" fmla="*/ 117 h 192"/>
              <a:gd name="T58" fmla="*/ 80 w 131"/>
              <a:gd name="T59" fmla="*/ 104 h 192"/>
              <a:gd name="T60" fmla="*/ 63 w 131"/>
              <a:gd name="T61" fmla="*/ 102 h 192"/>
              <a:gd name="T62" fmla="*/ 68 w 131"/>
              <a:gd name="T63" fmla="*/ 117 h 192"/>
              <a:gd name="T64" fmla="*/ 0 w 131"/>
              <a:gd name="T65" fmla="*/ 149 h 192"/>
              <a:gd name="T66" fmla="*/ 19 w 131"/>
              <a:gd name="T67" fmla="*/ 131 h 192"/>
              <a:gd name="T68" fmla="*/ 31 w 131"/>
              <a:gd name="T69" fmla="*/ 113 h 192"/>
              <a:gd name="T70" fmla="*/ 25 w 131"/>
              <a:gd name="T71" fmla="*/ 113 h 192"/>
              <a:gd name="T72" fmla="*/ 94 w 131"/>
              <a:gd name="T73" fmla="*/ 135 h 192"/>
              <a:gd name="T74" fmla="*/ 102 w 131"/>
              <a:gd name="T75" fmla="*/ 127 h 192"/>
              <a:gd name="T76" fmla="*/ 92 w 131"/>
              <a:gd name="T77" fmla="*/ 135 h 192"/>
              <a:gd name="T78" fmla="*/ 131 w 131"/>
              <a:gd name="T79" fmla="*/ 153 h 192"/>
              <a:gd name="T80" fmla="*/ 125 w 131"/>
              <a:gd name="T81" fmla="*/ 131 h 192"/>
              <a:gd name="T82" fmla="*/ 117 w 131"/>
              <a:gd name="T83" fmla="*/ 135 h 192"/>
              <a:gd name="T84" fmla="*/ 108 w 131"/>
              <a:gd name="T85" fmla="*/ 141 h 192"/>
              <a:gd name="T86" fmla="*/ 100 w 131"/>
              <a:gd name="T87" fmla="*/ 149 h 192"/>
              <a:gd name="T88" fmla="*/ 84 w 131"/>
              <a:gd name="T89" fmla="*/ 145 h 192"/>
              <a:gd name="T90" fmla="*/ 68 w 131"/>
              <a:gd name="T91" fmla="*/ 158 h 192"/>
              <a:gd name="T92" fmla="*/ 65 w 131"/>
              <a:gd name="T93" fmla="*/ 170 h 192"/>
              <a:gd name="T94" fmla="*/ 78 w 131"/>
              <a:gd name="T95" fmla="*/ 164 h 192"/>
              <a:gd name="T96" fmla="*/ 88 w 131"/>
              <a:gd name="T97" fmla="*/ 160 h 192"/>
              <a:gd name="T98" fmla="*/ 98 w 131"/>
              <a:gd name="T99" fmla="*/ 182 h 192"/>
              <a:gd name="T100" fmla="*/ 112 w 131"/>
              <a:gd name="T101" fmla="*/ 190 h 192"/>
              <a:gd name="T102" fmla="*/ 117 w 131"/>
              <a:gd name="T103" fmla="*/ 184 h 192"/>
              <a:gd name="T104" fmla="*/ 125 w 131"/>
              <a:gd name="T105"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 h="192">
                <a:moveTo>
                  <a:pt x="72" y="72"/>
                </a:moveTo>
                <a:lnTo>
                  <a:pt x="72" y="72"/>
                </a:lnTo>
                <a:lnTo>
                  <a:pt x="78" y="74"/>
                </a:lnTo>
                <a:lnTo>
                  <a:pt x="82" y="76"/>
                </a:lnTo>
                <a:lnTo>
                  <a:pt x="86" y="82"/>
                </a:lnTo>
                <a:lnTo>
                  <a:pt x="88" y="84"/>
                </a:lnTo>
                <a:lnTo>
                  <a:pt x="88" y="84"/>
                </a:lnTo>
                <a:lnTo>
                  <a:pt x="88" y="88"/>
                </a:lnTo>
                <a:lnTo>
                  <a:pt x="88" y="94"/>
                </a:lnTo>
                <a:lnTo>
                  <a:pt x="90" y="98"/>
                </a:lnTo>
                <a:lnTo>
                  <a:pt x="90" y="98"/>
                </a:lnTo>
                <a:lnTo>
                  <a:pt x="92" y="98"/>
                </a:lnTo>
                <a:lnTo>
                  <a:pt x="92" y="98"/>
                </a:lnTo>
                <a:lnTo>
                  <a:pt x="94" y="96"/>
                </a:lnTo>
                <a:lnTo>
                  <a:pt x="98" y="98"/>
                </a:lnTo>
                <a:lnTo>
                  <a:pt x="98" y="100"/>
                </a:lnTo>
                <a:lnTo>
                  <a:pt x="98" y="104"/>
                </a:lnTo>
                <a:lnTo>
                  <a:pt x="98" y="104"/>
                </a:lnTo>
                <a:lnTo>
                  <a:pt x="96" y="108"/>
                </a:lnTo>
                <a:lnTo>
                  <a:pt x="100" y="113"/>
                </a:lnTo>
                <a:lnTo>
                  <a:pt x="102" y="117"/>
                </a:lnTo>
                <a:lnTo>
                  <a:pt x="104" y="123"/>
                </a:lnTo>
                <a:lnTo>
                  <a:pt x="104" y="123"/>
                </a:lnTo>
                <a:lnTo>
                  <a:pt x="106" y="125"/>
                </a:lnTo>
                <a:lnTo>
                  <a:pt x="108" y="125"/>
                </a:lnTo>
                <a:lnTo>
                  <a:pt x="108" y="123"/>
                </a:lnTo>
                <a:lnTo>
                  <a:pt x="108" y="119"/>
                </a:lnTo>
                <a:lnTo>
                  <a:pt x="108" y="119"/>
                </a:lnTo>
                <a:lnTo>
                  <a:pt x="108" y="115"/>
                </a:lnTo>
                <a:lnTo>
                  <a:pt x="110" y="113"/>
                </a:lnTo>
                <a:lnTo>
                  <a:pt x="117" y="111"/>
                </a:lnTo>
                <a:lnTo>
                  <a:pt x="117" y="111"/>
                </a:lnTo>
                <a:lnTo>
                  <a:pt x="119" y="106"/>
                </a:lnTo>
                <a:lnTo>
                  <a:pt x="117" y="102"/>
                </a:lnTo>
                <a:lnTo>
                  <a:pt x="112" y="92"/>
                </a:lnTo>
                <a:lnTo>
                  <a:pt x="112" y="92"/>
                </a:lnTo>
                <a:lnTo>
                  <a:pt x="108" y="88"/>
                </a:lnTo>
                <a:lnTo>
                  <a:pt x="102" y="86"/>
                </a:lnTo>
                <a:lnTo>
                  <a:pt x="98" y="84"/>
                </a:lnTo>
                <a:lnTo>
                  <a:pt x="96" y="82"/>
                </a:lnTo>
                <a:lnTo>
                  <a:pt x="96" y="80"/>
                </a:lnTo>
                <a:lnTo>
                  <a:pt x="96" y="80"/>
                </a:lnTo>
                <a:lnTo>
                  <a:pt x="94" y="76"/>
                </a:lnTo>
                <a:lnTo>
                  <a:pt x="92" y="74"/>
                </a:lnTo>
                <a:lnTo>
                  <a:pt x="88" y="70"/>
                </a:lnTo>
                <a:lnTo>
                  <a:pt x="86" y="68"/>
                </a:lnTo>
                <a:lnTo>
                  <a:pt x="86" y="68"/>
                </a:lnTo>
                <a:lnTo>
                  <a:pt x="84" y="66"/>
                </a:lnTo>
                <a:lnTo>
                  <a:pt x="80" y="64"/>
                </a:lnTo>
                <a:lnTo>
                  <a:pt x="74" y="64"/>
                </a:lnTo>
                <a:lnTo>
                  <a:pt x="68" y="64"/>
                </a:lnTo>
                <a:lnTo>
                  <a:pt x="68" y="64"/>
                </a:lnTo>
                <a:lnTo>
                  <a:pt x="63" y="66"/>
                </a:lnTo>
                <a:lnTo>
                  <a:pt x="63" y="61"/>
                </a:lnTo>
                <a:lnTo>
                  <a:pt x="61" y="55"/>
                </a:lnTo>
                <a:lnTo>
                  <a:pt x="59" y="51"/>
                </a:lnTo>
                <a:lnTo>
                  <a:pt x="59" y="51"/>
                </a:lnTo>
                <a:lnTo>
                  <a:pt x="59" y="47"/>
                </a:lnTo>
                <a:lnTo>
                  <a:pt x="61" y="41"/>
                </a:lnTo>
                <a:lnTo>
                  <a:pt x="70" y="31"/>
                </a:lnTo>
                <a:lnTo>
                  <a:pt x="70" y="31"/>
                </a:lnTo>
                <a:lnTo>
                  <a:pt x="72" y="25"/>
                </a:lnTo>
                <a:lnTo>
                  <a:pt x="72" y="19"/>
                </a:lnTo>
                <a:lnTo>
                  <a:pt x="70" y="12"/>
                </a:lnTo>
                <a:lnTo>
                  <a:pt x="68" y="6"/>
                </a:lnTo>
                <a:lnTo>
                  <a:pt x="68" y="6"/>
                </a:lnTo>
                <a:lnTo>
                  <a:pt x="70" y="2"/>
                </a:lnTo>
                <a:lnTo>
                  <a:pt x="68" y="2"/>
                </a:lnTo>
                <a:lnTo>
                  <a:pt x="65" y="2"/>
                </a:lnTo>
                <a:lnTo>
                  <a:pt x="65" y="2"/>
                </a:lnTo>
                <a:lnTo>
                  <a:pt x="61" y="2"/>
                </a:lnTo>
                <a:lnTo>
                  <a:pt x="57" y="0"/>
                </a:lnTo>
                <a:lnTo>
                  <a:pt x="51" y="0"/>
                </a:lnTo>
                <a:lnTo>
                  <a:pt x="45" y="0"/>
                </a:lnTo>
                <a:lnTo>
                  <a:pt x="45" y="0"/>
                </a:lnTo>
                <a:lnTo>
                  <a:pt x="43" y="2"/>
                </a:lnTo>
                <a:lnTo>
                  <a:pt x="43" y="6"/>
                </a:lnTo>
                <a:lnTo>
                  <a:pt x="43" y="19"/>
                </a:lnTo>
                <a:lnTo>
                  <a:pt x="43" y="29"/>
                </a:lnTo>
                <a:lnTo>
                  <a:pt x="43" y="35"/>
                </a:lnTo>
                <a:lnTo>
                  <a:pt x="43" y="35"/>
                </a:lnTo>
                <a:lnTo>
                  <a:pt x="41" y="35"/>
                </a:lnTo>
                <a:lnTo>
                  <a:pt x="39" y="33"/>
                </a:lnTo>
                <a:lnTo>
                  <a:pt x="37" y="31"/>
                </a:lnTo>
                <a:lnTo>
                  <a:pt x="37" y="33"/>
                </a:lnTo>
                <a:lnTo>
                  <a:pt x="37" y="33"/>
                </a:lnTo>
                <a:lnTo>
                  <a:pt x="37" y="43"/>
                </a:lnTo>
                <a:lnTo>
                  <a:pt x="37" y="49"/>
                </a:lnTo>
                <a:lnTo>
                  <a:pt x="39" y="51"/>
                </a:lnTo>
                <a:lnTo>
                  <a:pt x="39" y="51"/>
                </a:lnTo>
                <a:lnTo>
                  <a:pt x="43" y="53"/>
                </a:lnTo>
                <a:lnTo>
                  <a:pt x="43" y="55"/>
                </a:lnTo>
                <a:lnTo>
                  <a:pt x="45" y="59"/>
                </a:lnTo>
                <a:lnTo>
                  <a:pt x="43" y="64"/>
                </a:lnTo>
                <a:lnTo>
                  <a:pt x="43" y="64"/>
                </a:lnTo>
                <a:lnTo>
                  <a:pt x="43" y="68"/>
                </a:lnTo>
                <a:lnTo>
                  <a:pt x="47" y="70"/>
                </a:lnTo>
                <a:lnTo>
                  <a:pt x="51" y="70"/>
                </a:lnTo>
                <a:lnTo>
                  <a:pt x="57" y="68"/>
                </a:lnTo>
                <a:lnTo>
                  <a:pt x="57" y="68"/>
                </a:lnTo>
                <a:lnTo>
                  <a:pt x="61" y="68"/>
                </a:lnTo>
                <a:lnTo>
                  <a:pt x="63" y="70"/>
                </a:lnTo>
                <a:lnTo>
                  <a:pt x="65" y="72"/>
                </a:lnTo>
                <a:lnTo>
                  <a:pt x="72" y="72"/>
                </a:lnTo>
                <a:lnTo>
                  <a:pt x="72" y="72"/>
                </a:lnTo>
                <a:close/>
                <a:moveTo>
                  <a:pt x="43" y="76"/>
                </a:moveTo>
                <a:lnTo>
                  <a:pt x="43" y="76"/>
                </a:lnTo>
                <a:lnTo>
                  <a:pt x="45" y="82"/>
                </a:lnTo>
                <a:lnTo>
                  <a:pt x="47" y="86"/>
                </a:lnTo>
                <a:lnTo>
                  <a:pt x="51" y="90"/>
                </a:lnTo>
                <a:lnTo>
                  <a:pt x="53" y="92"/>
                </a:lnTo>
                <a:lnTo>
                  <a:pt x="57" y="92"/>
                </a:lnTo>
                <a:lnTo>
                  <a:pt x="57" y="92"/>
                </a:lnTo>
                <a:lnTo>
                  <a:pt x="59" y="90"/>
                </a:lnTo>
                <a:lnTo>
                  <a:pt x="59" y="88"/>
                </a:lnTo>
                <a:lnTo>
                  <a:pt x="53" y="80"/>
                </a:lnTo>
                <a:lnTo>
                  <a:pt x="47" y="76"/>
                </a:lnTo>
                <a:lnTo>
                  <a:pt x="45" y="76"/>
                </a:lnTo>
                <a:lnTo>
                  <a:pt x="43" y="76"/>
                </a:lnTo>
                <a:lnTo>
                  <a:pt x="43" y="76"/>
                </a:lnTo>
                <a:close/>
                <a:moveTo>
                  <a:pt x="68" y="117"/>
                </a:moveTo>
                <a:lnTo>
                  <a:pt x="68" y="117"/>
                </a:lnTo>
                <a:lnTo>
                  <a:pt x="72" y="117"/>
                </a:lnTo>
                <a:lnTo>
                  <a:pt x="74" y="115"/>
                </a:lnTo>
                <a:lnTo>
                  <a:pt x="76" y="113"/>
                </a:lnTo>
                <a:lnTo>
                  <a:pt x="76" y="113"/>
                </a:lnTo>
                <a:lnTo>
                  <a:pt x="76" y="113"/>
                </a:lnTo>
                <a:lnTo>
                  <a:pt x="76" y="113"/>
                </a:lnTo>
                <a:lnTo>
                  <a:pt x="78" y="117"/>
                </a:lnTo>
                <a:lnTo>
                  <a:pt x="78" y="121"/>
                </a:lnTo>
                <a:lnTo>
                  <a:pt x="76" y="125"/>
                </a:lnTo>
                <a:lnTo>
                  <a:pt x="76" y="125"/>
                </a:lnTo>
                <a:lnTo>
                  <a:pt x="74" y="129"/>
                </a:lnTo>
                <a:lnTo>
                  <a:pt x="74" y="133"/>
                </a:lnTo>
                <a:lnTo>
                  <a:pt x="76" y="137"/>
                </a:lnTo>
                <a:lnTo>
                  <a:pt x="78" y="141"/>
                </a:lnTo>
                <a:lnTo>
                  <a:pt x="78" y="141"/>
                </a:lnTo>
                <a:lnTo>
                  <a:pt x="80" y="139"/>
                </a:lnTo>
                <a:lnTo>
                  <a:pt x="84" y="137"/>
                </a:lnTo>
                <a:lnTo>
                  <a:pt x="88" y="131"/>
                </a:lnTo>
                <a:lnTo>
                  <a:pt x="92" y="123"/>
                </a:lnTo>
                <a:lnTo>
                  <a:pt x="94" y="117"/>
                </a:lnTo>
                <a:lnTo>
                  <a:pt x="94" y="117"/>
                </a:lnTo>
                <a:lnTo>
                  <a:pt x="92" y="117"/>
                </a:lnTo>
                <a:lnTo>
                  <a:pt x="90" y="117"/>
                </a:lnTo>
                <a:lnTo>
                  <a:pt x="88" y="117"/>
                </a:lnTo>
                <a:lnTo>
                  <a:pt x="88" y="115"/>
                </a:lnTo>
                <a:lnTo>
                  <a:pt x="88" y="115"/>
                </a:lnTo>
                <a:lnTo>
                  <a:pt x="86" y="111"/>
                </a:lnTo>
                <a:lnTo>
                  <a:pt x="80" y="104"/>
                </a:lnTo>
                <a:lnTo>
                  <a:pt x="72" y="98"/>
                </a:lnTo>
                <a:lnTo>
                  <a:pt x="65" y="98"/>
                </a:lnTo>
                <a:lnTo>
                  <a:pt x="65" y="98"/>
                </a:lnTo>
                <a:lnTo>
                  <a:pt x="65" y="98"/>
                </a:lnTo>
                <a:lnTo>
                  <a:pt x="63" y="102"/>
                </a:lnTo>
                <a:lnTo>
                  <a:pt x="63" y="108"/>
                </a:lnTo>
                <a:lnTo>
                  <a:pt x="63" y="115"/>
                </a:lnTo>
                <a:lnTo>
                  <a:pt x="65" y="117"/>
                </a:lnTo>
                <a:lnTo>
                  <a:pt x="68" y="117"/>
                </a:lnTo>
                <a:lnTo>
                  <a:pt x="68" y="117"/>
                </a:lnTo>
                <a:close/>
                <a:moveTo>
                  <a:pt x="19" y="125"/>
                </a:moveTo>
                <a:lnTo>
                  <a:pt x="19" y="125"/>
                </a:lnTo>
                <a:lnTo>
                  <a:pt x="6" y="139"/>
                </a:lnTo>
                <a:lnTo>
                  <a:pt x="2" y="145"/>
                </a:lnTo>
                <a:lnTo>
                  <a:pt x="0" y="149"/>
                </a:lnTo>
                <a:lnTo>
                  <a:pt x="0" y="149"/>
                </a:lnTo>
                <a:lnTo>
                  <a:pt x="2" y="149"/>
                </a:lnTo>
                <a:lnTo>
                  <a:pt x="4" y="149"/>
                </a:lnTo>
                <a:lnTo>
                  <a:pt x="10" y="141"/>
                </a:lnTo>
                <a:lnTo>
                  <a:pt x="19" y="131"/>
                </a:lnTo>
                <a:lnTo>
                  <a:pt x="25" y="125"/>
                </a:lnTo>
                <a:lnTo>
                  <a:pt x="25" y="125"/>
                </a:lnTo>
                <a:lnTo>
                  <a:pt x="29" y="121"/>
                </a:lnTo>
                <a:lnTo>
                  <a:pt x="31" y="117"/>
                </a:lnTo>
                <a:lnTo>
                  <a:pt x="31" y="113"/>
                </a:lnTo>
                <a:lnTo>
                  <a:pt x="29" y="111"/>
                </a:lnTo>
                <a:lnTo>
                  <a:pt x="29" y="111"/>
                </a:lnTo>
                <a:lnTo>
                  <a:pt x="29" y="108"/>
                </a:lnTo>
                <a:lnTo>
                  <a:pt x="27" y="108"/>
                </a:lnTo>
                <a:lnTo>
                  <a:pt x="25" y="113"/>
                </a:lnTo>
                <a:lnTo>
                  <a:pt x="19" y="125"/>
                </a:lnTo>
                <a:lnTo>
                  <a:pt x="19" y="125"/>
                </a:lnTo>
                <a:close/>
                <a:moveTo>
                  <a:pt x="92" y="135"/>
                </a:moveTo>
                <a:lnTo>
                  <a:pt x="92" y="135"/>
                </a:lnTo>
                <a:lnTo>
                  <a:pt x="94" y="135"/>
                </a:lnTo>
                <a:lnTo>
                  <a:pt x="100" y="133"/>
                </a:lnTo>
                <a:lnTo>
                  <a:pt x="102" y="131"/>
                </a:lnTo>
                <a:lnTo>
                  <a:pt x="102" y="129"/>
                </a:lnTo>
                <a:lnTo>
                  <a:pt x="102" y="127"/>
                </a:lnTo>
                <a:lnTo>
                  <a:pt x="102" y="127"/>
                </a:lnTo>
                <a:lnTo>
                  <a:pt x="100" y="127"/>
                </a:lnTo>
                <a:lnTo>
                  <a:pt x="96" y="127"/>
                </a:lnTo>
                <a:lnTo>
                  <a:pt x="92" y="131"/>
                </a:lnTo>
                <a:lnTo>
                  <a:pt x="92" y="135"/>
                </a:lnTo>
                <a:lnTo>
                  <a:pt x="92" y="135"/>
                </a:lnTo>
                <a:close/>
                <a:moveTo>
                  <a:pt x="129" y="168"/>
                </a:moveTo>
                <a:lnTo>
                  <a:pt x="129" y="168"/>
                </a:lnTo>
                <a:lnTo>
                  <a:pt x="131" y="164"/>
                </a:lnTo>
                <a:lnTo>
                  <a:pt x="131" y="162"/>
                </a:lnTo>
                <a:lnTo>
                  <a:pt x="131" y="153"/>
                </a:lnTo>
                <a:lnTo>
                  <a:pt x="127" y="143"/>
                </a:lnTo>
                <a:lnTo>
                  <a:pt x="127" y="135"/>
                </a:lnTo>
                <a:lnTo>
                  <a:pt x="127" y="135"/>
                </a:lnTo>
                <a:lnTo>
                  <a:pt x="127" y="133"/>
                </a:lnTo>
                <a:lnTo>
                  <a:pt x="125" y="131"/>
                </a:lnTo>
                <a:lnTo>
                  <a:pt x="121" y="129"/>
                </a:lnTo>
                <a:lnTo>
                  <a:pt x="117" y="131"/>
                </a:lnTo>
                <a:lnTo>
                  <a:pt x="117" y="133"/>
                </a:lnTo>
                <a:lnTo>
                  <a:pt x="117" y="135"/>
                </a:lnTo>
                <a:lnTo>
                  <a:pt x="117" y="135"/>
                </a:lnTo>
                <a:lnTo>
                  <a:pt x="117" y="137"/>
                </a:lnTo>
                <a:lnTo>
                  <a:pt x="114" y="139"/>
                </a:lnTo>
                <a:lnTo>
                  <a:pt x="110" y="139"/>
                </a:lnTo>
                <a:lnTo>
                  <a:pt x="108" y="141"/>
                </a:lnTo>
                <a:lnTo>
                  <a:pt x="108" y="141"/>
                </a:lnTo>
                <a:lnTo>
                  <a:pt x="106" y="145"/>
                </a:lnTo>
                <a:lnTo>
                  <a:pt x="104" y="145"/>
                </a:lnTo>
                <a:lnTo>
                  <a:pt x="100" y="145"/>
                </a:lnTo>
                <a:lnTo>
                  <a:pt x="100" y="149"/>
                </a:lnTo>
                <a:lnTo>
                  <a:pt x="100" y="149"/>
                </a:lnTo>
                <a:lnTo>
                  <a:pt x="98" y="151"/>
                </a:lnTo>
                <a:lnTo>
                  <a:pt x="96" y="149"/>
                </a:lnTo>
                <a:lnTo>
                  <a:pt x="88" y="145"/>
                </a:lnTo>
                <a:lnTo>
                  <a:pt x="88" y="145"/>
                </a:lnTo>
                <a:lnTo>
                  <a:pt x="84" y="145"/>
                </a:lnTo>
                <a:lnTo>
                  <a:pt x="80" y="149"/>
                </a:lnTo>
                <a:lnTo>
                  <a:pt x="76" y="153"/>
                </a:lnTo>
                <a:lnTo>
                  <a:pt x="72" y="155"/>
                </a:lnTo>
                <a:lnTo>
                  <a:pt x="72" y="155"/>
                </a:lnTo>
                <a:lnTo>
                  <a:pt x="68" y="158"/>
                </a:lnTo>
                <a:lnTo>
                  <a:pt x="65" y="164"/>
                </a:lnTo>
                <a:lnTo>
                  <a:pt x="63" y="168"/>
                </a:lnTo>
                <a:lnTo>
                  <a:pt x="65" y="170"/>
                </a:lnTo>
                <a:lnTo>
                  <a:pt x="65" y="170"/>
                </a:lnTo>
                <a:lnTo>
                  <a:pt x="65" y="170"/>
                </a:lnTo>
                <a:lnTo>
                  <a:pt x="70" y="170"/>
                </a:lnTo>
                <a:lnTo>
                  <a:pt x="72" y="166"/>
                </a:lnTo>
                <a:lnTo>
                  <a:pt x="76" y="164"/>
                </a:lnTo>
                <a:lnTo>
                  <a:pt x="78" y="164"/>
                </a:lnTo>
                <a:lnTo>
                  <a:pt x="78" y="164"/>
                </a:lnTo>
                <a:lnTo>
                  <a:pt x="82" y="164"/>
                </a:lnTo>
                <a:lnTo>
                  <a:pt x="84" y="162"/>
                </a:lnTo>
                <a:lnTo>
                  <a:pt x="86" y="160"/>
                </a:lnTo>
                <a:lnTo>
                  <a:pt x="88" y="160"/>
                </a:lnTo>
                <a:lnTo>
                  <a:pt x="88" y="160"/>
                </a:lnTo>
                <a:lnTo>
                  <a:pt x="92" y="162"/>
                </a:lnTo>
                <a:lnTo>
                  <a:pt x="92" y="164"/>
                </a:lnTo>
                <a:lnTo>
                  <a:pt x="94" y="172"/>
                </a:lnTo>
                <a:lnTo>
                  <a:pt x="96" y="180"/>
                </a:lnTo>
                <a:lnTo>
                  <a:pt x="98" y="182"/>
                </a:lnTo>
                <a:lnTo>
                  <a:pt x="100" y="184"/>
                </a:lnTo>
                <a:lnTo>
                  <a:pt x="100" y="184"/>
                </a:lnTo>
                <a:lnTo>
                  <a:pt x="106" y="186"/>
                </a:lnTo>
                <a:lnTo>
                  <a:pt x="110" y="188"/>
                </a:lnTo>
                <a:lnTo>
                  <a:pt x="112" y="190"/>
                </a:lnTo>
                <a:lnTo>
                  <a:pt x="114" y="192"/>
                </a:lnTo>
                <a:lnTo>
                  <a:pt x="114" y="192"/>
                </a:lnTo>
                <a:lnTo>
                  <a:pt x="117" y="192"/>
                </a:lnTo>
                <a:lnTo>
                  <a:pt x="117" y="190"/>
                </a:lnTo>
                <a:lnTo>
                  <a:pt x="117" y="184"/>
                </a:lnTo>
                <a:lnTo>
                  <a:pt x="114" y="174"/>
                </a:lnTo>
                <a:lnTo>
                  <a:pt x="114" y="174"/>
                </a:lnTo>
                <a:lnTo>
                  <a:pt x="117" y="172"/>
                </a:lnTo>
                <a:lnTo>
                  <a:pt x="121" y="172"/>
                </a:lnTo>
                <a:lnTo>
                  <a:pt x="125" y="170"/>
                </a:lnTo>
                <a:lnTo>
                  <a:pt x="129" y="168"/>
                </a:lnTo>
                <a:lnTo>
                  <a:pt x="129" y="168"/>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49" name="Freeform 148"/>
          <p:cNvSpPr>
            <a:spLocks noEditPoints="1"/>
          </p:cNvSpPr>
          <p:nvPr/>
        </p:nvSpPr>
        <p:spPr bwMode="auto">
          <a:xfrm>
            <a:off x="10166534" y="4895115"/>
            <a:ext cx="389780" cy="254858"/>
          </a:xfrm>
          <a:custGeom>
            <a:avLst/>
            <a:gdLst>
              <a:gd name="T0" fmla="*/ 129 w 174"/>
              <a:gd name="T1" fmla="*/ 106 h 116"/>
              <a:gd name="T2" fmla="*/ 119 w 174"/>
              <a:gd name="T3" fmla="*/ 100 h 116"/>
              <a:gd name="T4" fmla="*/ 119 w 174"/>
              <a:gd name="T5" fmla="*/ 96 h 116"/>
              <a:gd name="T6" fmla="*/ 114 w 174"/>
              <a:gd name="T7" fmla="*/ 94 h 116"/>
              <a:gd name="T8" fmla="*/ 104 w 174"/>
              <a:gd name="T9" fmla="*/ 90 h 116"/>
              <a:gd name="T10" fmla="*/ 100 w 174"/>
              <a:gd name="T11" fmla="*/ 79 h 116"/>
              <a:gd name="T12" fmla="*/ 94 w 174"/>
              <a:gd name="T13" fmla="*/ 71 h 116"/>
              <a:gd name="T14" fmla="*/ 90 w 174"/>
              <a:gd name="T15" fmla="*/ 67 h 116"/>
              <a:gd name="T16" fmla="*/ 88 w 174"/>
              <a:gd name="T17" fmla="*/ 59 h 116"/>
              <a:gd name="T18" fmla="*/ 90 w 174"/>
              <a:gd name="T19" fmla="*/ 59 h 116"/>
              <a:gd name="T20" fmla="*/ 98 w 174"/>
              <a:gd name="T21" fmla="*/ 57 h 116"/>
              <a:gd name="T22" fmla="*/ 94 w 174"/>
              <a:gd name="T23" fmla="*/ 49 h 116"/>
              <a:gd name="T24" fmla="*/ 88 w 174"/>
              <a:gd name="T25" fmla="*/ 45 h 116"/>
              <a:gd name="T26" fmla="*/ 69 w 174"/>
              <a:gd name="T27" fmla="*/ 39 h 116"/>
              <a:gd name="T28" fmla="*/ 65 w 174"/>
              <a:gd name="T29" fmla="*/ 32 h 116"/>
              <a:gd name="T30" fmla="*/ 63 w 174"/>
              <a:gd name="T31" fmla="*/ 30 h 116"/>
              <a:gd name="T32" fmla="*/ 45 w 174"/>
              <a:gd name="T33" fmla="*/ 16 h 116"/>
              <a:gd name="T34" fmla="*/ 10 w 174"/>
              <a:gd name="T35" fmla="*/ 2 h 116"/>
              <a:gd name="T36" fmla="*/ 0 w 174"/>
              <a:gd name="T37" fmla="*/ 0 h 116"/>
              <a:gd name="T38" fmla="*/ 0 w 174"/>
              <a:gd name="T39" fmla="*/ 90 h 116"/>
              <a:gd name="T40" fmla="*/ 14 w 174"/>
              <a:gd name="T41" fmla="*/ 96 h 116"/>
              <a:gd name="T42" fmla="*/ 25 w 174"/>
              <a:gd name="T43" fmla="*/ 94 h 116"/>
              <a:gd name="T44" fmla="*/ 31 w 174"/>
              <a:gd name="T45" fmla="*/ 88 h 116"/>
              <a:gd name="T46" fmla="*/ 33 w 174"/>
              <a:gd name="T47" fmla="*/ 86 h 116"/>
              <a:gd name="T48" fmla="*/ 37 w 174"/>
              <a:gd name="T49" fmla="*/ 81 h 116"/>
              <a:gd name="T50" fmla="*/ 41 w 174"/>
              <a:gd name="T51" fmla="*/ 75 h 116"/>
              <a:gd name="T52" fmla="*/ 53 w 174"/>
              <a:gd name="T53" fmla="*/ 73 h 116"/>
              <a:gd name="T54" fmla="*/ 69 w 174"/>
              <a:gd name="T55" fmla="*/ 81 h 116"/>
              <a:gd name="T56" fmla="*/ 78 w 174"/>
              <a:gd name="T57" fmla="*/ 90 h 116"/>
              <a:gd name="T58" fmla="*/ 94 w 174"/>
              <a:gd name="T59" fmla="*/ 108 h 116"/>
              <a:gd name="T60" fmla="*/ 100 w 174"/>
              <a:gd name="T61" fmla="*/ 110 h 116"/>
              <a:gd name="T62" fmla="*/ 108 w 174"/>
              <a:gd name="T63" fmla="*/ 110 h 116"/>
              <a:gd name="T64" fmla="*/ 123 w 174"/>
              <a:gd name="T65" fmla="*/ 114 h 116"/>
              <a:gd name="T66" fmla="*/ 131 w 174"/>
              <a:gd name="T67" fmla="*/ 116 h 116"/>
              <a:gd name="T68" fmla="*/ 135 w 174"/>
              <a:gd name="T69" fmla="*/ 112 h 116"/>
              <a:gd name="T70" fmla="*/ 129 w 174"/>
              <a:gd name="T71" fmla="*/ 106 h 116"/>
              <a:gd name="T72" fmla="*/ 151 w 174"/>
              <a:gd name="T73" fmla="*/ 30 h 116"/>
              <a:gd name="T74" fmla="*/ 147 w 174"/>
              <a:gd name="T75" fmla="*/ 35 h 116"/>
              <a:gd name="T76" fmla="*/ 135 w 174"/>
              <a:gd name="T77" fmla="*/ 41 h 116"/>
              <a:gd name="T78" fmla="*/ 116 w 174"/>
              <a:gd name="T79" fmla="*/ 41 h 116"/>
              <a:gd name="T80" fmla="*/ 106 w 174"/>
              <a:gd name="T81" fmla="*/ 41 h 116"/>
              <a:gd name="T82" fmla="*/ 104 w 174"/>
              <a:gd name="T83" fmla="*/ 43 h 116"/>
              <a:gd name="T84" fmla="*/ 112 w 174"/>
              <a:gd name="T85" fmla="*/ 49 h 116"/>
              <a:gd name="T86" fmla="*/ 129 w 174"/>
              <a:gd name="T87" fmla="*/ 53 h 116"/>
              <a:gd name="T88" fmla="*/ 137 w 174"/>
              <a:gd name="T89" fmla="*/ 51 h 116"/>
              <a:gd name="T90" fmla="*/ 153 w 174"/>
              <a:gd name="T91" fmla="*/ 41 h 116"/>
              <a:gd name="T92" fmla="*/ 157 w 174"/>
              <a:gd name="T93" fmla="*/ 39 h 116"/>
              <a:gd name="T94" fmla="*/ 161 w 174"/>
              <a:gd name="T95" fmla="*/ 28 h 116"/>
              <a:gd name="T96" fmla="*/ 161 w 174"/>
              <a:gd name="T97" fmla="*/ 24 h 116"/>
              <a:gd name="T98" fmla="*/ 155 w 174"/>
              <a:gd name="T99" fmla="*/ 24 h 116"/>
              <a:gd name="T100" fmla="*/ 151 w 174"/>
              <a:gd name="T101" fmla="*/ 30 h 116"/>
              <a:gd name="T102" fmla="*/ 165 w 174"/>
              <a:gd name="T103" fmla="*/ 14 h 116"/>
              <a:gd name="T104" fmla="*/ 159 w 174"/>
              <a:gd name="T105" fmla="*/ 10 h 116"/>
              <a:gd name="T106" fmla="*/ 161 w 174"/>
              <a:gd name="T107" fmla="*/ 14 h 116"/>
              <a:gd name="T108" fmla="*/ 165 w 174"/>
              <a:gd name="T109" fmla="*/ 20 h 116"/>
              <a:gd name="T110" fmla="*/ 170 w 174"/>
              <a:gd name="T111" fmla="*/ 28 h 116"/>
              <a:gd name="T112" fmla="*/ 172 w 174"/>
              <a:gd name="T113" fmla="*/ 28 h 116"/>
              <a:gd name="T114" fmla="*/ 174 w 174"/>
              <a:gd name="T115" fmla="*/ 22 h 116"/>
              <a:gd name="T116" fmla="*/ 165 w 174"/>
              <a:gd name="T117"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4" h="116">
                <a:moveTo>
                  <a:pt x="129" y="106"/>
                </a:moveTo>
                <a:lnTo>
                  <a:pt x="129" y="106"/>
                </a:lnTo>
                <a:lnTo>
                  <a:pt x="123" y="102"/>
                </a:lnTo>
                <a:lnTo>
                  <a:pt x="119" y="100"/>
                </a:lnTo>
                <a:lnTo>
                  <a:pt x="119" y="96"/>
                </a:lnTo>
                <a:lnTo>
                  <a:pt x="119" y="96"/>
                </a:lnTo>
                <a:lnTo>
                  <a:pt x="116" y="94"/>
                </a:lnTo>
                <a:lnTo>
                  <a:pt x="114" y="94"/>
                </a:lnTo>
                <a:lnTo>
                  <a:pt x="104" y="90"/>
                </a:lnTo>
                <a:lnTo>
                  <a:pt x="104" y="90"/>
                </a:lnTo>
                <a:lnTo>
                  <a:pt x="100" y="86"/>
                </a:lnTo>
                <a:lnTo>
                  <a:pt x="100" y="79"/>
                </a:lnTo>
                <a:lnTo>
                  <a:pt x="98" y="73"/>
                </a:lnTo>
                <a:lnTo>
                  <a:pt x="94" y="71"/>
                </a:lnTo>
                <a:lnTo>
                  <a:pt x="94" y="71"/>
                </a:lnTo>
                <a:lnTo>
                  <a:pt x="90" y="67"/>
                </a:lnTo>
                <a:lnTo>
                  <a:pt x="88" y="63"/>
                </a:lnTo>
                <a:lnTo>
                  <a:pt x="88" y="59"/>
                </a:lnTo>
                <a:lnTo>
                  <a:pt x="90" y="59"/>
                </a:lnTo>
                <a:lnTo>
                  <a:pt x="90" y="59"/>
                </a:lnTo>
                <a:lnTo>
                  <a:pt x="96" y="59"/>
                </a:lnTo>
                <a:lnTo>
                  <a:pt x="98" y="57"/>
                </a:lnTo>
                <a:lnTo>
                  <a:pt x="96" y="53"/>
                </a:lnTo>
                <a:lnTo>
                  <a:pt x="94" y="49"/>
                </a:lnTo>
                <a:lnTo>
                  <a:pt x="94" y="49"/>
                </a:lnTo>
                <a:lnTo>
                  <a:pt x="88" y="45"/>
                </a:lnTo>
                <a:lnTo>
                  <a:pt x="78" y="43"/>
                </a:lnTo>
                <a:lnTo>
                  <a:pt x="69" y="39"/>
                </a:lnTo>
                <a:lnTo>
                  <a:pt x="67" y="37"/>
                </a:lnTo>
                <a:lnTo>
                  <a:pt x="65" y="32"/>
                </a:lnTo>
                <a:lnTo>
                  <a:pt x="65" y="32"/>
                </a:lnTo>
                <a:lnTo>
                  <a:pt x="63" y="30"/>
                </a:lnTo>
                <a:lnTo>
                  <a:pt x="59" y="26"/>
                </a:lnTo>
                <a:lnTo>
                  <a:pt x="45" y="16"/>
                </a:lnTo>
                <a:lnTo>
                  <a:pt x="27" y="8"/>
                </a:lnTo>
                <a:lnTo>
                  <a:pt x="10" y="2"/>
                </a:lnTo>
                <a:lnTo>
                  <a:pt x="10" y="2"/>
                </a:lnTo>
                <a:lnTo>
                  <a:pt x="0" y="0"/>
                </a:lnTo>
                <a:lnTo>
                  <a:pt x="0" y="90"/>
                </a:lnTo>
                <a:lnTo>
                  <a:pt x="0" y="90"/>
                </a:lnTo>
                <a:lnTo>
                  <a:pt x="6" y="94"/>
                </a:lnTo>
                <a:lnTo>
                  <a:pt x="14" y="96"/>
                </a:lnTo>
                <a:lnTo>
                  <a:pt x="14" y="96"/>
                </a:lnTo>
                <a:lnTo>
                  <a:pt x="25" y="94"/>
                </a:lnTo>
                <a:lnTo>
                  <a:pt x="29" y="90"/>
                </a:lnTo>
                <a:lnTo>
                  <a:pt x="31" y="88"/>
                </a:lnTo>
                <a:lnTo>
                  <a:pt x="33" y="86"/>
                </a:lnTo>
                <a:lnTo>
                  <a:pt x="33" y="86"/>
                </a:lnTo>
                <a:lnTo>
                  <a:pt x="35" y="84"/>
                </a:lnTo>
                <a:lnTo>
                  <a:pt x="37" y="81"/>
                </a:lnTo>
                <a:lnTo>
                  <a:pt x="41" y="75"/>
                </a:lnTo>
                <a:lnTo>
                  <a:pt x="41" y="75"/>
                </a:lnTo>
                <a:lnTo>
                  <a:pt x="45" y="73"/>
                </a:lnTo>
                <a:lnTo>
                  <a:pt x="53" y="73"/>
                </a:lnTo>
                <a:lnTo>
                  <a:pt x="61" y="77"/>
                </a:lnTo>
                <a:lnTo>
                  <a:pt x="69" y="81"/>
                </a:lnTo>
                <a:lnTo>
                  <a:pt x="69" y="81"/>
                </a:lnTo>
                <a:lnTo>
                  <a:pt x="78" y="90"/>
                </a:lnTo>
                <a:lnTo>
                  <a:pt x="86" y="100"/>
                </a:lnTo>
                <a:lnTo>
                  <a:pt x="94" y="108"/>
                </a:lnTo>
                <a:lnTo>
                  <a:pt x="98" y="110"/>
                </a:lnTo>
                <a:lnTo>
                  <a:pt x="100" y="110"/>
                </a:lnTo>
                <a:lnTo>
                  <a:pt x="100" y="110"/>
                </a:lnTo>
                <a:lnTo>
                  <a:pt x="108" y="110"/>
                </a:lnTo>
                <a:lnTo>
                  <a:pt x="116" y="112"/>
                </a:lnTo>
                <a:lnTo>
                  <a:pt x="123" y="114"/>
                </a:lnTo>
                <a:lnTo>
                  <a:pt x="131" y="116"/>
                </a:lnTo>
                <a:lnTo>
                  <a:pt x="131" y="116"/>
                </a:lnTo>
                <a:lnTo>
                  <a:pt x="135" y="114"/>
                </a:lnTo>
                <a:lnTo>
                  <a:pt x="135" y="112"/>
                </a:lnTo>
                <a:lnTo>
                  <a:pt x="129" y="106"/>
                </a:lnTo>
                <a:lnTo>
                  <a:pt x="129" y="106"/>
                </a:lnTo>
                <a:close/>
                <a:moveTo>
                  <a:pt x="151" y="30"/>
                </a:moveTo>
                <a:lnTo>
                  <a:pt x="151" y="30"/>
                </a:lnTo>
                <a:lnTo>
                  <a:pt x="151" y="32"/>
                </a:lnTo>
                <a:lnTo>
                  <a:pt x="147" y="35"/>
                </a:lnTo>
                <a:lnTo>
                  <a:pt x="135" y="41"/>
                </a:lnTo>
                <a:lnTo>
                  <a:pt x="135" y="41"/>
                </a:lnTo>
                <a:lnTo>
                  <a:pt x="127" y="43"/>
                </a:lnTo>
                <a:lnTo>
                  <a:pt x="116" y="41"/>
                </a:lnTo>
                <a:lnTo>
                  <a:pt x="108" y="41"/>
                </a:lnTo>
                <a:lnTo>
                  <a:pt x="106" y="41"/>
                </a:lnTo>
                <a:lnTo>
                  <a:pt x="104" y="43"/>
                </a:lnTo>
                <a:lnTo>
                  <a:pt x="104" y="43"/>
                </a:lnTo>
                <a:lnTo>
                  <a:pt x="106" y="45"/>
                </a:lnTo>
                <a:lnTo>
                  <a:pt x="112" y="49"/>
                </a:lnTo>
                <a:lnTo>
                  <a:pt x="121" y="51"/>
                </a:lnTo>
                <a:lnTo>
                  <a:pt x="129" y="53"/>
                </a:lnTo>
                <a:lnTo>
                  <a:pt x="129" y="53"/>
                </a:lnTo>
                <a:lnTo>
                  <a:pt x="137" y="51"/>
                </a:lnTo>
                <a:lnTo>
                  <a:pt x="147" y="47"/>
                </a:lnTo>
                <a:lnTo>
                  <a:pt x="153" y="41"/>
                </a:lnTo>
                <a:lnTo>
                  <a:pt x="157" y="39"/>
                </a:lnTo>
                <a:lnTo>
                  <a:pt x="157" y="39"/>
                </a:lnTo>
                <a:lnTo>
                  <a:pt x="159" y="30"/>
                </a:lnTo>
                <a:lnTo>
                  <a:pt x="161" y="28"/>
                </a:lnTo>
                <a:lnTo>
                  <a:pt x="161" y="24"/>
                </a:lnTo>
                <a:lnTo>
                  <a:pt x="161" y="24"/>
                </a:lnTo>
                <a:lnTo>
                  <a:pt x="159" y="24"/>
                </a:lnTo>
                <a:lnTo>
                  <a:pt x="155" y="24"/>
                </a:lnTo>
                <a:lnTo>
                  <a:pt x="153" y="28"/>
                </a:lnTo>
                <a:lnTo>
                  <a:pt x="151" y="30"/>
                </a:lnTo>
                <a:lnTo>
                  <a:pt x="151" y="30"/>
                </a:lnTo>
                <a:close/>
                <a:moveTo>
                  <a:pt x="165" y="14"/>
                </a:moveTo>
                <a:lnTo>
                  <a:pt x="165" y="14"/>
                </a:lnTo>
                <a:lnTo>
                  <a:pt x="159" y="10"/>
                </a:lnTo>
                <a:lnTo>
                  <a:pt x="157" y="10"/>
                </a:lnTo>
                <a:lnTo>
                  <a:pt x="161" y="14"/>
                </a:lnTo>
                <a:lnTo>
                  <a:pt x="161" y="14"/>
                </a:lnTo>
                <a:lnTo>
                  <a:pt x="165" y="20"/>
                </a:lnTo>
                <a:lnTo>
                  <a:pt x="168" y="26"/>
                </a:lnTo>
                <a:lnTo>
                  <a:pt x="170" y="28"/>
                </a:lnTo>
                <a:lnTo>
                  <a:pt x="172" y="28"/>
                </a:lnTo>
                <a:lnTo>
                  <a:pt x="172" y="28"/>
                </a:lnTo>
                <a:lnTo>
                  <a:pt x="174" y="26"/>
                </a:lnTo>
                <a:lnTo>
                  <a:pt x="174" y="22"/>
                </a:lnTo>
                <a:lnTo>
                  <a:pt x="172" y="18"/>
                </a:lnTo>
                <a:lnTo>
                  <a:pt x="165" y="14"/>
                </a:lnTo>
                <a:lnTo>
                  <a:pt x="165" y="14"/>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0" name="Freeform 149"/>
          <p:cNvSpPr>
            <a:spLocks/>
          </p:cNvSpPr>
          <p:nvPr/>
        </p:nvSpPr>
        <p:spPr bwMode="auto">
          <a:xfrm>
            <a:off x="8262434" y="4495253"/>
            <a:ext cx="64964" cy="120839"/>
          </a:xfrm>
          <a:custGeom>
            <a:avLst/>
            <a:gdLst>
              <a:gd name="T0" fmla="*/ 7 w 29"/>
              <a:gd name="T1" fmla="*/ 0 h 55"/>
              <a:gd name="T2" fmla="*/ 7 w 29"/>
              <a:gd name="T3" fmla="*/ 0 h 55"/>
              <a:gd name="T4" fmla="*/ 5 w 29"/>
              <a:gd name="T5" fmla="*/ 0 h 55"/>
              <a:gd name="T6" fmla="*/ 3 w 29"/>
              <a:gd name="T7" fmla="*/ 4 h 55"/>
              <a:gd name="T8" fmla="*/ 0 w 29"/>
              <a:gd name="T9" fmla="*/ 12 h 55"/>
              <a:gd name="T10" fmla="*/ 0 w 29"/>
              <a:gd name="T11" fmla="*/ 12 h 55"/>
              <a:gd name="T12" fmla="*/ 0 w 29"/>
              <a:gd name="T13" fmla="*/ 22 h 55"/>
              <a:gd name="T14" fmla="*/ 0 w 29"/>
              <a:gd name="T15" fmla="*/ 33 h 55"/>
              <a:gd name="T16" fmla="*/ 0 w 29"/>
              <a:gd name="T17" fmla="*/ 33 h 55"/>
              <a:gd name="T18" fmla="*/ 3 w 29"/>
              <a:gd name="T19" fmla="*/ 45 h 55"/>
              <a:gd name="T20" fmla="*/ 3 w 29"/>
              <a:gd name="T21" fmla="*/ 49 h 55"/>
              <a:gd name="T22" fmla="*/ 7 w 29"/>
              <a:gd name="T23" fmla="*/ 53 h 55"/>
              <a:gd name="T24" fmla="*/ 7 w 29"/>
              <a:gd name="T25" fmla="*/ 53 h 55"/>
              <a:gd name="T26" fmla="*/ 11 w 29"/>
              <a:gd name="T27" fmla="*/ 55 h 55"/>
              <a:gd name="T28" fmla="*/ 15 w 29"/>
              <a:gd name="T29" fmla="*/ 55 h 55"/>
              <a:gd name="T30" fmla="*/ 21 w 29"/>
              <a:gd name="T31" fmla="*/ 49 h 55"/>
              <a:gd name="T32" fmla="*/ 27 w 29"/>
              <a:gd name="T33" fmla="*/ 43 h 55"/>
              <a:gd name="T34" fmla="*/ 29 w 29"/>
              <a:gd name="T35" fmla="*/ 33 h 55"/>
              <a:gd name="T36" fmla="*/ 29 w 29"/>
              <a:gd name="T37" fmla="*/ 33 h 55"/>
              <a:gd name="T38" fmla="*/ 29 w 29"/>
              <a:gd name="T39" fmla="*/ 29 h 55"/>
              <a:gd name="T40" fmla="*/ 27 w 29"/>
              <a:gd name="T41" fmla="*/ 22 h 55"/>
              <a:gd name="T42" fmla="*/ 19 w 29"/>
              <a:gd name="T43" fmla="*/ 12 h 55"/>
              <a:gd name="T44" fmla="*/ 11 w 29"/>
              <a:gd name="T45" fmla="*/ 2 h 55"/>
              <a:gd name="T46" fmla="*/ 7 w 29"/>
              <a:gd name="T47" fmla="*/ 0 h 55"/>
              <a:gd name="T48" fmla="*/ 7 w 29"/>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5">
                <a:moveTo>
                  <a:pt x="7" y="0"/>
                </a:moveTo>
                <a:lnTo>
                  <a:pt x="7" y="0"/>
                </a:lnTo>
                <a:lnTo>
                  <a:pt x="5" y="0"/>
                </a:lnTo>
                <a:lnTo>
                  <a:pt x="3" y="4"/>
                </a:lnTo>
                <a:lnTo>
                  <a:pt x="0" y="12"/>
                </a:lnTo>
                <a:lnTo>
                  <a:pt x="0" y="12"/>
                </a:lnTo>
                <a:lnTo>
                  <a:pt x="0" y="22"/>
                </a:lnTo>
                <a:lnTo>
                  <a:pt x="0" y="33"/>
                </a:lnTo>
                <a:lnTo>
                  <a:pt x="0" y="33"/>
                </a:lnTo>
                <a:lnTo>
                  <a:pt x="3" y="45"/>
                </a:lnTo>
                <a:lnTo>
                  <a:pt x="3" y="49"/>
                </a:lnTo>
                <a:lnTo>
                  <a:pt x="7" y="53"/>
                </a:lnTo>
                <a:lnTo>
                  <a:pt x="7" y="53"/>
                </a:lnTo>
                <a:lnTo>
                  <a:pt x="11" y="55"/>
                </a:lnTo>
                <a:lnTo>
                  <a:pt x="15" y="55"/>
                </a:lnTo>
                <a:lnTo>
                  <a:pt x="21" y="49"/>
                </a:lnTo>
                <a:lnTo>
                  <a:pt x="27" y="43"/>
                </a:lnTo>
                <a:lnTo>
                  <a:pt x="29" y="33"/>
                </a:lnTo>
                <a:lnTo>
                  <a:pt x="29" y="33"/>
                </a:lnTo>
                <a:lnTo>
                  <a:pt x="29" y="29"/>
                </a:lnTo>
                <a:lnTo>
                  <a:pt x="27" y="22"/>
                </a:lnTo>
                <a:lnTo>
                  <a:pt x="19" y="12"/>
                </a:lnTo>
                <a:lnTo>
                  <a:pt x="11" y="2"/>
                </a:lnTo>
                <a:lnTo>
                  <a:pt x="7" y="0"/>
                </a:lnTo>
                <a:lnTo>
                  <a:pt x="7" y="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1" name="Freeform 150"/>
          <p:cNvSpPr>
            <a:spLocks/>
          </p:cNvSpPr>
          <p:nvPr/>
        </p:nvSpPr>
        <p:spPr bwMode="auto">
          <a:xfrm>
            <a:off x="7093095" y="5182930"/>
            <a:ext cx="228492" cy="448200"/>
          </a:xfrm>
          <a:custGeom>
            <a:avLst/>
            <a:gdLst>
              <a:gd name="T0" fmla="*/ 85 w 102"/>
              <a:gd name="T1" fmla="*/ 2 h 204"/>
              <a:gd name="T2" fmla="*/ 83 w 102"/>
              <a:gd name="T3" fmla="*/ 0 h 204"/>
              <a:gd name="T4" fmla="*/ 81 w 102"/>
              <a:gd name="T5" fmla="*/ 6 h 204"/>
              <a:gd name="T6" fmla="*/ 79 w 102"/>
              <a:gd name="T7" fmla="*/ 16 h 204"/>
              <a:gd name="T8" fmla="*/ 77 w 102"/>
              <a:gd name="T9" fmla="*/ 18 h 204"/>
              <a:gd name="T10" fmla="*/ 69 w 102"/>
              <a:gd name="T11" fmla="*/ 22 h 204"/>
              <a:gd name="T12" fmla="*/ 65 w 102"/>
              <a:gd name="T13" fmla="*/ 24 h 204"/>
              <a:gd name="T14" fmla="*/ 63 w 102"/>
              <a:gd name="T15" fmla="*/ 28 h 204"/>
              <a:gd name="T16" fmla="*/ 63 w 102"/>
              <a:gd name="T17" fmla="*/ 32 h 204"/>
              <a:gd name="T18" fmla="*/ 63 w 102"/>
              <a:gd name="T19" fmla="*/ 34 h 204"/>
              <a:gd name="T20" fmla="*/ 63 w 102"/>
              <a:gd name="T21" fmla="*/ 36 h 204"/>
              <a:gd name="T22" fmla="*/ 61 w 102"/>
              <a:gd name="T23" fmla="*/ 42 h 204"/>
              <a:gd name="T24" fmla="*/ 53 w 102"/>
              <a:gd name="T25" fmla="*/ 44 h 204"/>
              <a:gd name="T26" fmla="*/ 47 w 102"/>
              <a:gd name="T27" fmla="*/ 47 h 204"/>
              <a:gd name="T28" fmla="*/ 38 w 102"/>
              <a:gd name="T29" fmla="*/ 55 h 204"/>
              <a:gd name="T30" fmla="*/ 32 w 102"/>
              <a:gd name="T31" fmla="*/ 55 h 204"/>
              <a:gd name="T32" fmla="*/ 24 w 102"/>
              <a:gd name="T33" fmla="*/ 57 h 204"/>
              <a:gd name="T34" fmla="*/ 14 w 102"/>
              <a:gd name="T35" fmla="*/ 59 h 204"/>
              <a:gd name="T36" fmla="*/ 14 w 102"/>
              <a:gd name="T37" fmla="*/ 59 h 204"/>
              <a:gd name="T38" fmla="*/ 12 w 102"/>
              <a:gd name="T39" fmla="*/ 65 h 204"/>
              <a:gd name="T40" fmla="*/ 8 w 102"/>
              <a:gd name="T41" fmla="*/ 79 h 204"/>
              <a:gd name="T42" fmla="*/ 6 w 102"/>
              <a:gd name="T43" fmla="*/ 83 h 204"/>
              <a:gd name="T44" fmla="*/ 10 w 102"/>
              <a:gd name="T45" fmla="*/ 104 h 204"/>
              <a:gd name="T46" fmla="*/ 14 w 102"/>
              <a:gd name="T47" fmla="*/ 112 h 204"/>
              <a:gd name="T48" fmla="*/ 12 w 102"/>
              <a:gd name="T49" fmla="*/ 126 h 204"/>
              <a:gd name="T50" fmla="*/ 8 w 102"/>
              <a:gd name="T51" fmla="*/ 134 h 204"/>
              <a:gd name="T52" fmla="*/ 0 w 102"/>
              <a:gd name="T53" fmla="*/ 153 h 204"/>
              <a:gd name="T54" fmla="*/ 2 w 102"/>
              <a:gd name="T55" fmla="*/ 169 h 204"/>
              <a:gd name="T56" fmla="*/ 6 w 102"/>
              <a:gd name="T57" fmla="*/ 183 h 204"/>
              <a:gd name="T58" fmla="*/ 12 w 102"/>
              <a:gd name="T59" fmla="*/ 196 h 204"/>
              <a:gd name="T60" fmla="*/ 16 w 102"/>
              <a:gd name="T61" fmla="*/ 200 h 204"/>
              <a:gd name="T62" fmla="*/ 30 w 102"/>
              <a:gd name="T63" fmla="*/ 204 h 204"/>
              <a:gd name="T64" fmla="*/ 36 w 102"/>
              <a:gd name="T65" fmla="*/ 202 h 204"/>
              <a:gd name="T66" fmla="*/ 43 w 102"/>
              <a:gd name="T67" fmla="*/ 200 h 204"/>
              <a:gd name="T68" fmla="*/ 51 w 102"/>
              <a:gd name="T69" fmla="*/ 196 h 204"/>
              <a:gd name="T70" fmla="*/ 55 w 102"/>
              <a:gd name="T71" fmla="*/ 187 h 204"/>
              <a:gd name="T72" fmla="*/ 71 w 102"/>
              <a:gd name="T73" fmla="*/ 136 h 204"/>
              <a:gd name="T74" fmla="*/ 81 w 102"/>
              <a:gd name="T75" fmla="*/ 102 h 204"/>
              <a:gd name="T76" fmla="*/ 85 w 102"/>
              <a:gd name="T77" fmla="*/ 79 h 204"/>
              <a:gd name="T78" fmla="*/ 87 w 102"/>
              <a:gd name="T79" fmla="*/ 75 h 204"/>
              <a:gd name="T80" fmla="*/ 90 w 102"/>
              <a:gd name="T81" fmla="*/ 67 h 204"/>
              <a:gd name="T82" fmla="*/ 90 w 102"/>
              <a:gd name="T83" fmla="*/ 63 h 204"/>
              <a:gd name="T84" fmla="*/ 90 w 102"/>
              <a:gd name="T85" fmla="*/ 55 h 204"/>
              <a:gd name="T86" fmla="*/ 92 w 102"/>
              <a:gd name="T87" fmla="*/ 55 h 204"/>
              <a:gd name="T88" fmla="*/ 96 w 102"/>
              <a:gd name="T89" fmla="*/ 57 h 204"/>
              <a:gd name="T90" fmla="*/ 100 w 102"/>
              <a:gd name="T91" fmla="*/ 57 h 204"/>
              <a:gd name="T92" fmla="*/ 102 w 102"/>
              <a:gd name="T93" fmla="*/ 53 h 204"/>
              <a:gd name="T94" fmla="*/ 100 w 102"/>
              <a:gd name="T95" fmla="*/ 40 h 204"/>
              <a:gd name="T96" fmla="*/ 96 w 102"/>
              <a:gd name="T97" fmla="*/ 26 h 204"/>
              <a:gd name="T98" fmla="*/ 94 w 102"/>
              <a:gd name="T99" fmla="*/ 18 h 204"/>
              <a:gd name="T100" fmla="*/ 85 w 102"/>
              <a:gd name="T101" fmla="*/ 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 h="204">
                <a:moveTo>
                  <a:pt x="85" y="2"/>
                </a:moveTo>
                <a:lnTo>
                  <a:pt x="85" y="2"/>
                </a:lnTo>
                <a:lnTo>
                  <a:pt x="83" y="0"/>
                </a:lnTo>
                <a:lnTo>
                  <a:pt x="83" y="0"/>
                </a:lnTo>
                <a:lnTo>
                  <a:pt x="81" y="6"/>
                </a:lnTo>
                <a:lnTo>
                  <a:pt x="81" y="6"/>
                </a:lnTo>
                <a:lnTo>
                  <a:pt x="79" y="10"/>
                </a:lnTo>
                <a:lnTo>
                  <a:pt x="79" y="16"/>
                </a:lnTo>
                <a:lnTo>
                  <a:pt x="79" y="16"/>
                </a:lnTo>
                <a:lnTo>
                  <a:pt x="77" y="18"/>
                </a:lnTo>
                <a:lnTo>
                  <a:pt x="75" y="20"/>
                </a:lnTo>
                <a:lnTo>
                  <a:pt x="69" y="22"/>
                </a:lnTo>
                <a:lnTo>
                  <a:pt x="69" y="22"/>
                </a:lnTo>
                <a:lnTo>
                  <a:pt x="65" y="24"/>
                </a:lnTo>
                <a:lnTo>
                  <a:pt x="63" y="26"/>
                </a:lnTo>
                <a:lnTo>
                  <a:pt x="63" y="28"/>
                </a:lnTo>
                <a:lnTo>
                  <a:pt x="63" y="28"/>
                </a:lnTo>
                <a:lnTo>
                  <a:pt x="63" y="32"/>
                </a:lnTo>
                <a:lnTo>
                  <a:pt x="63" y="32"/>
                </a:lnTo>
                <a:lnTo>
                  <a:pt x="63" y="34"/>
                </a:lnTo>
                <a:lnTo>
                  <a:pt x="63" y="36"/>
                </a:lnTo>
                <a:lnTo>
                  <a:pt x="63" y="36"/>
                </a:lnTo>
                <a:lnTo>
                  <a:pt x="63" y="40"/>
                </a:lnTo>
                <a:lnTo>
                  <a:pt x="61" y="42"/>
                </a:lnTo>
                <a:lnTo>
                  <a:pt x="57" y="44"/>
                </a:lnTo>
                <a:lnTo>
                  <a:pt x="53" y="44"/>
                </a:lnTo>
                <a:lnTo>
                  <a:pt x="53" y="44"/>
                </a:lnTo>
                <a:lnTo>
                  <a:pt x="47" y="47"/>
                </a:lnTo>
                <a:lnTo>
                  <a:pt x="43" y="51"/>
                </a:lnTo>
                <a:lnTo>
                  <a:pt x="38" y="55"/>
                </a:lnTo>
                <a:lnTo>
                  <a:pt x="32" y="55"/>
                </a:lnTo>
                <a:lnTo>
                  <a:pt x="32" y="55"/>
                </a:lnTo>
                <a:lnTo>
                  <a:pt x="28" y="57"/>
                </a:lnTo>
                <a:lnTo>
                  <a:pt x="24" y="57"/>
                </a:lnTo>
                <a:lnTo>
                  <a:pt x="18" y="59"/>
                </a:lnTo>
                <a:lnTo>
                  <a:pt x="14" y="59"/>
                </a:lnTo>
                <a:lnTo>
                  <a:pt x="14" y="59"/>
                </a:lnTo>
                <a:lnTo>
                  <a:pt x="14" y="59"/>
                </a:lnTo>
                <a:lnTo>
                  <a:pt x="12" y="61"/>
                </a:lnTo>
                <a:lnTo>
                  <a:pt x="12" y="65"/>
                </a:lnTo>
                <a:lnTo>
                  <a:pt x="10" y="71"/>
                </a:lnTo>
                <a:lnTo>
                  <a:pt x="8" y="79"/>
                </a:lnTo>
                <a:lnTo>
                  <a:pt x="8" y="79"/>
                </a:lnTo>
                <a:lnTo>
                  <a:pt x="6" y="83"/>
                </a:lnTo>
                <a:lnTo>
                  <a:pt x="6" y="91"/>
                </a:lnTo>
                <a:lnTo>
                  <a:pt x="10" y="104"/>
                </a:lnTo>
                <a:lnTo>
                  <a:pt x="10" y="104"/>
                </a:lnTo>
                <a:lnTo>
                  <a:pt x="14" y="112"/>
                </a:lnTo>
                <a:lnTo>
                  <a:pt x="14" y="118"/>
                </a:lnTo>
                <a:lnTo>
                  <a:pt x="12" y="126"/>
                </a:lnTo>
                <a:lnTo>
                  <a:pt x="8" y="134"/>
                </a:lnTo>
                <a:lnTo>
                  <a:pt x="8" y="134"/>
                </a:lnTo>
                <a:lnTo>
                  <a:pt x="2" y="143"/>
                </a:lnTo>
                <a:lnTo>
                  <a:pt x="0" y="153"/>
                </a:lnTo>
                <a:lnTo>
                  <a:pt x="0" y="161"/>
                </a:lnTo>
                <a:lnTo>
                  <a:pt x="2" y="169"/>
                </a:lnTo>
                <a:lnTo>
                  <a:pt x="2" y="169"/>
                </a:lnTo>
                <a:lnTo>
                  <a:pt x="6" y="183"/>
                </a:lnTo>
                <a:lnTo>
                  <a:pt x="8" y="190"/>
                </a:lnTo>
                <a:lnTo>
                  <a:pt x="12" y="196"/>
                </a:lnTo>
                <a:lnTo>
                  <a:pt x="12" y="196"/>
                </a:lnTo>
                <a:lnTo>
                  <a:pt x="16" y="200"/>
                </a:lnTo>
                <a:lnTo>
                  <a:pt x="24" y="204"/>
                </a:lnTo>
                <a:lnTo>
                  <a:pt x="30" y="204"/>
                </a:lnTo>
                <a:lnTo>
                  <a:pt x="36" y="202"/>
                </a:lnTo>
                <a:lnTo>
                  <a:pt x="36" y="202"/>
                </a:lnTo>
                <a:lnTo>
                  <a:pt x="38" y="200"/>
                </a:lnTo>
                <a:lnTo>
                  <a:pt x="43" y="200"/>
                </a:lnTo>
                <a:lnTo>
                  <a:pt x="47" y="200"/>
                </a:lnTo>
                <a:lnTo>
                  <a:pt x="51" y="196"/>
                </a:lnTo>
                <a:lnTo>
                  <a:pt x="51" y="196"/>
                </a:lnTo>
                <a:lnTo>
                  <a:pt x="55" y="187"/>
                </a:lnTo>
                <a:lnTo>
                  <a:pt x="59" y="173"/>
                </a:lnTo>
                <a:lnTo>
                  <a:pt x="71" y="136"/>
                </a:lnTo>
                <a:lnTo>
                  <a:pt x="71" y="136"/>
                </a:lnTo>
                <a:lnTo>
                  <a:pt x="81" y="102"/>
                </a:lnTo>
                <a:lnTo>
                  <a:pt x="85" y="87"/>
                </a:lnTo>
                <a:lnTo>
                  <a:pt x="85" y="79"/>
                </a:lnTo>
                <a:lnTo>
                  <a:pt x="85" y="79"/>
                </a:lnTo>
                <a:lnTo>
                  <a:pt x="87" y="75"/>
                </a:lnTo>
                <a:lnTo>
                  <a:pt x="87" y="71"/>
                </a:lnTo>
                <a:lnTo>
                  <a:pt x="90" y="67"/>
                </a:lnTo>
                <a:lnTo>
                  <a:pt x="90" y="63"/>
                </a:lnTo>
                <a:lnTo>
                  <a:pt x="90" y="63"/>
                </a:lnTo>
                <a:lnTo>
                  <a:pt x="87" y="59"/>
                </a:lnTo>
                <a:lnTo>
                  <a:pt x="90" y="55"/>
                </a:lnTo>
                <a:lnTo>
                  <a:pt x="90" y="53"/>
                </a:lnTo>
                <a:lnTo>
                  <a:pt x="92" y="55"/>
                </a:lnTo>
                <a:lnTo>
                  <a:pt x="92" y="55"/>
                </a:lnTo>
                <a:lnTo>
                  <a:pt x="96" y="57"/>
                </a:lnTo>
                <a:lnTo>
                  <a:pt x="98" y="59"/>
                </a:lnTo>
                <a:lnTo>
                  <a:pt x="100" y="57"/>
                </a:lnTo>
                <a:lnTo>
                  <a:pt x="102" y="53"/>
                </a:lnTo>
                <a:lnTo>
                  <a:pt x="102" y="53"/>
                </a:lnTo>
                <a:lnTo>
                  <a:pt x="100" y="47"/>
                </a:lnTo>
                <a:lnTo>
                  <a:pt x="100" y="40"/>
                </a:lnTo>
                <a:lnTo>
                  <a:pt x="96" y="32"/>
                </a:lnTo>
                <a:lnTo>
                  <a:pt x="96" y="26"/>
                </a:lnTo>
                <a:lnTo>
                  <a:pt x="96" y="26"/>
                </a:lnTo>
                <a:lnTo>
                  <a:pt x="94" y="18"/>
                </a:lnTo>
                <a:lnTo>
                  <a:pt x="92" y="12"/>
                </a:lnTo>
                <a:lnTo>
                  <a:pt x="85" y="2"/>
                </a:lnTo>
                <a:lnTo>
                  <a:pt x="85" y="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2" name="Freeform 151"/>
          <p:cNvSpPr>
            <a:spLocks noEditPoints="1"/>
          </p:cNvSpPr>
          <p:nvPr/>
        </p:nvSpPr>
        <p:spPr bwMode="auto">
          <a:xfrm>
            <a:off x="7079654" y="4181073"/>
            <a:ext cx="374100" cy="224098"/>
          </a:xfrm>
          <a:custGeom>
            <a:avLst/>
            <a:gdLst>
              <a:gd name="T0" fmla="*/ 118 w 167"/>
              <a:gd name="T1" fmla="*/ 4 h 102"/>
              <a:gd name="T2" fmla="*/ 91 w 167"/>
              <a:gd name="T3" fmla="*/ 6 h 102"/>
              <a:gd name="T4" fmla="*/ 79 w 167"/>
              <a:gd name="T5" fmla="*/ 14 h 102"/>
              <a:gd name="T6" fmla="*/ 69 w 167"/>
              <a:gd name="T7" fmla="*/ 27 h 102"/>
              <a:gd name="T8" fmla="*/ 67 w 167"/>
              <a:gd name="T9" fmla="*/ 29 h 102"/>
              <a:gd name="T10" fmla="*/ 61 w 167"/>
              <a:gd name="T11" fmla="*/ 31 h 102"/>
              <a:gd name="T12" fmla="*/ 59 w 167"/>
              <a:gd name="T13" fmla="*/ 31 h 102"/>
              <a:gd name="T14" fmla="*/ 49 w 167"/>
              <a:gd name="T15" fmla="*/ 27 h 102"/>
              <a:gd name="T16" fmla="*/ 40 w 167"/>
              <a:gd name="T17" fmla="*/ 27 h 102"/>
              <a:gd name="T18" fmla="*/ 22 w 167"/>
              <a:gd name="T19" fmla="*/ 24 h 102"/>
              <a:gd name="T20" fmla="*/ 16 w 167"/>
              <a:gd name="T21" fmla="*/ 24 h 102"/>
              <a:gd name="T22" fmla="*/ 12 w 167"/>
              <a:gd name="T23" fmla="*/ 22 h 102"/>
              <a:gd name="T24" fmla="*/ 6 w 167"/>
              <a:gd name="T25" fmla="*/ 29 h 102"/>
              <a:gd name="T26" fmla="*/ 6 w 167"/>
              <a:gd name="T27" fmla="*/ 33 h 102"/>
              <a:gd name="T28" fmla="*/ 6 w 167"/>
              <a:gd name="T29" fmla="*/ 37 h 102"/>
              <a:gd name="T30" fmla="*/ 0 w 167"/>
              <a:gd name="T31" fmla="*/ 41 h 102"/>
              <a:gd name="T32" fmla="*/ 2 w 167"/>
              <a:gd name="T33" fmla="*/ 49 h 102"/>
              <a:gd name="T34" fmla="*/ 0 w 167"/>
              <a:gd name="T35" fmla="*/ 59 h 102"/>
              <a:gd name="T36" fmla="*/ 6 w 167"/>
              <a:gd name="T37" fmla="*/ 71 h 102"/>
              <a:gd name="T38" fmla="*/ 8 w 167"/>
              <a:gd name="T39" fmla="*/ 78 h 102"/>
              <a:gd name="T40" fmla="*/ 8 w 167"/>
              <a:gd name="T41" fmla="*/ 90 h 102"/>
              <a:gd name="T42" fmla="*/ 10 w 167"/>
              <a:gd name="T43" fmla="*/ 94 h 102"/>
              <a:gd name="T44" fmla="*/ 20 w 167"/>
              <a:gd name="T45" fmla="*/ 94 h 102"/>
              <a:gd name="T46" fmla="*/ 34 w 167"/>
              <a:gd name="T47" fmla="*/ 90 h 102"/>
              <a:gd name="T48" fmla="*/ 44 w 167"/>
              <a:gd name="T49" fmla="*/ 86 h 102"/>
              <a:gd name="T50" fmla="*/ 53 w 167"/>
              <a:gd name="T51" fmla="*/ 84 h 102"/>
              <a:gd name="T52" fmla="*/ 63 w 167"/>
              <a:gd name="T53" fmla="*/ 82 h 102"/>
              <a:gd name="T54" fmla="*/ 69 w 167"/>
              <a:gd name="T55" fmla="*/ 78 h 102"/>
              <a:gd name="T56" fmla="*/ 75 w 167"/>
              <a:gd name="T57" fmla="*/ 73 h 102"/>
              <a:gd name="T58" fmla="*/ 83 w 167"/>
              <a:gd name="T59" fmla="*/ 73 h 102"/>
              <a:gd name="T60" fmla="*/ 87 w 167"/>
              <a:gd name="T61" fmla="*/ 71 h 102"/>
              <a:gd name="T62" fmla="*/ 93 w 167"/>
              <a:gd name="T63" fmla="*/ 67 h 102"/>
              <a:gd name="T64" fmla="*/ 106 w 167"/>
              <a:gd name="T65" fmla="*/ 61 h 102"/>
              <a:gd name="T66" fmla="*/ 124 w 167"/>
              <a:gd name="T67" fmla="*/ 57 h 102"/>
              <a:gd name="T68" fmla="*/ 134 w 167"/>
              <a:gd name="T69" fmla="*/ 49 h 102"/>
              <a:gd name="T70" fmla="*/ 136 w 167"/>
              <a:gd name="T71" fmla="*/ 43 h 102"/>
              <a:gd name="T72" fmla="*/ 149 w 167"/>
              <a:gd name="T73" fmla="*/ 37 h 102"/>
              <a:gd name="T74" fmla="*/ 132 w 167"/>
              <a:gd name="T75" fmla="*/ 0 h 102"/>
              <a:gd name="T76" fmla="*/ 118 w 167"/>
              <a:gd name="T77" fmla="*/ 4 h 102"/>
              <a:gd name="T78" fmla="*/ 153 w 167"/>
              <a:gd name="T79" fmla="*/ 100 h 102"/>
              <a:gd name="T80" fmla="*/ 157 w 167"/>
              <a:gd name="T81" fmla="*/ 102 h 102"/>
              <a:gd name="T82" fmla="*/ 165 w 167"/>
              <a:gd name="T83" fmla="*/ 100 h 102"/>
              <a:gd name="T84" fmla="*/ 167 w 167"/>
              <a:gd name="T85" fmla="*/ 98 h 102"/>
              <a:gd name="T86" fmla="*/ 159 w 167"/>
              <a:gd name="T87" fmla="*/ 96 h 102"/>
              <a:gd name="T88" fmla="*/ 153 w 167"/>
              <a:gd name="T89" fmla="*/ 98 h 102"/>
              <a:gd name="T90" fmla="*/ 153 w 167"/>
              <a:gd name="T91"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7" h="102">
                <a:moveTo>
                  <a:pt x="118" y="4"/>
                </a:moveTo>
                <a:lnTo>
                  <a:pt x="118" y="4"/>
                </a:lnTo>
                <a:lnTo>
                  <a:pt x="102" y="6"/>
                </a:lnTo>
                <a:lnTo>
                  <a:pt x="91" y="6"/>
                </a:lnTo>
                <a:lnTo>
                  <a:pt x="91" y="6"/>
                </a:lnTo>
                <a:lnTo>
                  <a:pt x="79" y="14"/>
                </a:lnTo>
                <a:lnTo>
                  <a:pt x="73" y="20"/>
                </a:lnTo>
                <a:lnTo>
                  <a:pt x="69" y="27"/>
                </a:lnTo>
                <a:lnTo>
                  <a:pt x="69" y="27"/>
                </a:lnTo>
                <a:lnTo>
                  <a:pt x="67" y="29"/>
                </a:lnTo>
                <a:lnTo>
                  <a:pt x="65" y="31"/>
                </a:lnTo>
                <a:lnTo>
                  <a:pt x="61" y="31"/>
                </a:lnTo>
                <a:lnTo>
                  <a:pt x="59" y="31"/>
                </a:lnTo>
                <a:lnTo>
                  <a:pt x="59" y="31"/>
                </a:lnTo>
                <a:lnTo>
                  <a:pt x="55" y="29"/>
                </a:lnTo>
                <a:lnTo>
                  <a:pt x="49" y="27"/>
                </a:lnTo>
                <a:lnTo>
                  <a:pt x="40" y="27"/>
                </a:lnTo>
                <a:lnTo>
                  <a:pt x="40" y="27"/>
                </a:lnTo>
                <a:lnTo>
                  <a:pt x="32" y="24"/>
                </a:lnTo>
                <a:lnTo>
                  <a:pt x="22" y="24"/>
                </a:lnTo>
                <a:lnTo>
                  <a:pt x="22" y="24"/>
                </a:lnTo>
                <a:lnTo>
                  <a:pt x="16" y="24"/>
                </a:lnTo>
                <a:lnTo>
                  <a:pt x="12" y="22"/>
                </a:lnTo>
                <a:lnTo>
                  <a:pt x="12" y="22"/>
                </a:lnTo>
                <a:lnTo>
                  <a:pt x="8" y="24"/>
                </a:lnTo>
                <a:lnTo>
                  <a:pt x="6" y="29"/>
                </a:lnTo>
                <a:lnTo>
                  <a:pt x="6" y="29"/>
                </a:lnTo>
                <a:lnTo>
                  <a:pt x="6" y="33"/>
                </a:lnTo>
                <a:lnTo>
                  <a:pt x="6" y="37"/>
                </a:lnTo>
                <a:lnTo>
                  <a:pt x="6" y="37"/>
                </a:lnTo>
                <a:lnTo>
                  <a:pt x="0" y="41"/>
                </a:lnTo>
                <a:lnTo>
                  <a:pt x="0" y="41"/>
                </a:lnTo>
                <a:lnTo>
                  <a:pt x="2" y="45"/>
                </a:lnTo>
                <a:lnTo>
                  <a:pt x="2" y="49"/>
                </a:lnTo>
                <a:lnTo>
                  <a:pt x="2" y="49"/>
                </a:lnTo>
                <a:lnTo>
                  <a:pt x="0" y="59"/>
                </a:lnTo>
                <a:lnTo>
                  <a:pt x="2" y="65"/>
                </a:lnTo>
                <a:lnTo>
                  <a:pt x="6" y="71"/>
                </a:lnTo>
                <a:lnTo>
                  <a:pt x="6" y="71"/>
                </a:lnTo>
                <a:lnTo>
                  <a:pt x="8" y="78"/>
                </a:lnTo>
                <a:lnTo>
                  <a:pt x="8" y="84"/>
                </a:lnTo>
                <a:lnTo>
                  <a:pt x="8" y="90"/>
                </a:lnTo>
                <a:lnTo>
                  <a:pt x="10" y="94"/>
                </a:lnTo>
                <a:lnTo>
                  <a:pt x="10" y="94"/>
                </a:lnTo>
                <a:lnTo>
                  <a:pt x="14" y="94"/>
                </a:lnTo>
                <a:lnTo>
                  <a:pt x="20" y="94"/>
                </a:lnTo>
                <a:lnTo>
                  <a:pt x="28" y="94"/>
                </a:lnTo>
                <a:lnTo>
                  <a:pt x="34" y="90"/>
                </a:lnTo>
                <a:lnTo>
                  <a:pt x="34" y="90"/>
                </a:lnTo>
                <a:lnTo>
                  <a:pt x="44" y="86"/>
                </a:lnTo>
                <a:lnTo>
                  <a:pt x="53" y="84"/>
                </a:lnTo>
                <a:lnTo>
                  <a:pt x="53" y="84"/>
                </a:lnTo>
                <a:lnTo>
                  <a:pt x="59" y="84"/>
                </a:lnTo>
                <a:lnTo>
                  <a:pt x="63" y="82"/>
                </a:lnTo>
                <a:lnTo>
                  <a:pt x="69" y="78"/>
                </a:lnTo>
                <a:lnTo>
                  <a:pt x="69" y="78"/>
                </a:lnTo>
                <a:lnTo>
                  <a:pt x="71" y="76"/>
                </a:lnTo>
                <a:lnTo>
                  <a:pt x="75" y="73"/>
                </a:lnTo>
                <a:lnTo>
                  <a:pt x="83" y="73"/>
                </a:lnTo>
                <a:lnTo>
                  <a:pt x="83" y="73"/>
                </a:lnTo>
                <a:lnTo>
                  <a:pt x="85" y="73"/>
                </a:lnTo>
                <a:lnTo>
                  <a:pt x="87" y="71"/>
                </a:lnTo>
                <a:lnTo>
                  <a:pt x="93" y="67"/>
                </a:lnTo>
                <a:lnTo>
                  <a:pt x="93" y="67"/>
                </a:lnTo>
                <a:lnTo>
                  <a:pt x="98" y="63"/>
                </a:lnTo>
                <a:lnTo>
                  <a:pt x="106" y="61"/>
                </a:lnTo>
                <a:lnTo>
                  <a:pt x="124" y="57"/>
                </a:lnTo>
                <a:lnTo>
                  <a:pt x="124" y="57"/>
                </a:lnTo>
                <a:lnTo>
                  <a:pt x="130" y="53"/>
                </a:lnTo>
                <a:lnTo>
                  <a:pt x="134" y="49"/>
                </a:lnTo>
                <a:lnTo>
                  <a:pt x="136" y="43"/>
                </a:lnTo>
                <a:lnTo>
                  <a:pt x="136" y="43"/>
                </a:lnTo>
                <a:lnTo>
                  <a:pt x="143" y="39"/>
                </a:lnTo>
                <a:lnTo>
                  <a:pt x="149" y="37"/>
                </a:lnTo>
                <a:lnTo>
                  <a:pt x="149" y="37"/>
                </a:lnTo>
                <a:lnTo>
                  <a:pt x="132" y="0"/>
                </a:lnTo>
                <a:lnTo>
                  <a:pt x="132" y="0"/>
                </a:lnTo>
                <a:lnTo>
                  <a:pt x="118" y="4"/>
                </a:lnTo>
                <a:lnTo>
                  <a:pt x="118" y="4"/>
                </a:lnTo>
                <a:close/>
                <a:moveTo>
                  <a:pt x="153" y="100"/>
                </a:moveTo>
                <a:lnTo>
                  <a:pt x="153" y="100"/>
                </a:lnTo>
                <a:lnTo>
                  <a:pt x="157" y="102"/>
                </a:lnTo>
                <a:lnTo>
                  <a:pt x="161" y="102"/>
                </a:lnTo>
                <a:lnTo>
                  <a:pt x="165" y="100"/>
                </a:lnTo>
                <a:lnTo>
                  <a:pt x="167" y="98"/>
                </a:lnTo>
                <a:lnTo>
                  <a:pt x="167" y="98"/>
                </a:lnTo>
                <a:lnTo>
                  <a:pt x="165" y="96"/>
                </a:lnTo>
                <a:lnTo>
                  <a:pt x="159" y="96"/>
                </a:lnTo>
                <a:lnTo>
                  <a:pt x="153" y="98"/>
                </a:lnTo>
                <a:lnTo>
                  <a:pt x="153" y="98"/>
                </a:lnTo>
                <a:lnTo>
                  <a:pt x="153" y="100"/>
                </a:lnTo>
                <a:lnTo>
                  <a:pt x="153" y="10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3" name="Freeform 153"/>
          <p:cNvSpPr>
            <a:spLocks noEditPoints="1"/>
          </p:cNvSpPr>
          <p:nvPr/>
        </p:nvSpPr>
        <p:spPr bwMode="auto">
          <a:xfrm>
            <a:off x="10605598" y="4985197"/>
            <a:ext cx="246414" cy="169174"/>
          </a:xfrm>
          <a:custGeom>
            <a:avLst/>
            <a:gdLst>
              <a:gd name="T0" fmla="*/ 0 w 110"/>
              <a:gd name="T1" fmla="*/ 0 h 77"/>
              <a:gd name="T2" fmla="*/ 6 w 110"/>
              <a:gd name="T3" fmla="*/ 12 h 77"/>
              <a:gd name="T4" fmla="*/ 14 w 110"/>
              <a:gd name="T5" fmla="*/ 20 h 77"/>
              <a:gd name="T6" fmla="*/ 16 w 110"/>
              <a:gd name="T7" fmla="*/ 20 h 77"/>
              <a:gd name="T8" fmla="*/ 18 w 110"/>
              <a:gd name="T9" fmla="*/ 14 h 77"/>
              <a:gd name="T10" fmla="*/ 4 w 110"/>
              <a:gd name="T11" fmla="*/ 0 h 77"/>
              <a:gd name="T12" fmla="*/ 0 w 110"/>
              <a:gd name="T13" fmla="*/ 0 h 77"/>
              <a:gd name="T14" fmla="*/ 27 w 110"/>
              <a:gd name="T15" fmla="*/ 18 h 77"/>
              <a:gd name="T16" fmla="*/ 31 w 110"/>
              <a:gd name="T17" fmla="*/ 24 h 77"/>
              <a:gd name="T18" fmla="*/ 39 w 110"/>
              <a:gd name="T19" fmla="*/ 28 h 77"/>
              <a:gd name="T20" fmla="*/ 37 w 110"/>
              <a:gd name="T21" fmla="*/ 24 h 77"/>
              <a:gd name="T22" fmla="*/ 29 w 110"/>
              <a:gd name="T23" fmla="*/ 18 h 77"/>
              <a:gd name="T24" fmla="*/ 27 w 110"/>
              <a:gd name="T25" fmla="*/ 18 h 77"/>
              <a:gd name="T26" fmla="*/ 74 w 110"/>
              <a:gd name="T27" fmla="*/ 43 h 77"/>
              <a:gd name="T28" fmla="*/ 72 w 110"/>
              <a:gd name="T29" fmla="*/ 40 h 77"/>
              <a:gd name="T30" fmla="*/ 57 w 110"/>
              <a:gd name="T31" fmla="*/ 32 h 77"/>
              <a:gd name="T32" fmla="*/ 53 w 110"/>
              <a:gd name="T33" fmla="*/ 32 h 77"/>
              <a:gd name="T34" fmla="*/ 55 w 110"/>
              <a:gd name="T35" fmla="*/ 36 h 77"/>
              <a:gd name="T36" fmla="*/ 68 w 110"/>
              <a:gd name="T37" fmla="*/ 43 h 77"/>
              <a:gd name="T38" fmla="*/ 74 w 110"/>
              <a:gd name="T39" fmla="*/ 43 h 77"/>
              <a:gd name="T40" fmla="*/ 70 w 110"/>
              <a:gd name="T41" fmla="*/ 57 h 77"/>
              <a:gd name="T42" fmla="*/ 76 w 110"/>
              <a:gd name="T43" fmla="*/ 65 h 77"/>
              <a:gd name="T44" fmla="*/ 84 w 110"/>
              <a:gd name="T45" fmla="*/ 65 h 77"/>
              <a:gd name="T46" fmla="*/ 86 w 110"/>
              <a:gd name="T47" fmla="*/ 63 h 77"/>
              <a:gd name="T48" fmla="*/ 78 w 110"/>
              <a:gd name="T49" fmla="*/ 57 h 77"/>
              <a:gd name="T50" fmla="*/ 72 w 110"/>
              <a:gd name="T51" fmla="*/ 55 h 77"/>
              <a:gd name="T52" fmla="*/ 70 w 110"/>
              <a:gd name="T53" fmla="*/ 57 h 77"/>
              <a:gd name="T54" fmla="*/ 96 w 110"/>
              <a:gd name="T55" fmla="*/ 71 h 77"/>
              <a:gd name="T56" fmla="*/ 104 w 110"/>
              <a:gd name="T57" fmla="*/ 77 h 77"/>
              <a:gd name="T58" fmla="*/ 108 w 110"/>
              <a:gd name="T59" fmla="*/ 77 h 77"/>
              <a:gd name="T60" fmla="*/ 108 w 110"/>
              <a:gd name="T61" fmla="*/ 75 h 77"/>
              <a:gd name="T62" fmla="*/ 98 w 110"/>
              <a:gd name="T63" fmla="*/ 71 h 77"/>
              <a:gd name="T64" fmla="*/ 96 w 110"/>
              <a:gd name="T65" fmla="*/ 71 h 77"/>
              <a:gd name="T66" fmla="*/ 86 w 110"/>
              <a:gd name="T67" fmla="*/ 43 h 77"/>
              <a:gd name="T68" fmla="*/ 86 w 110"/>
              <a:gd name="T69" fmla="*/ 49 h 77"/>
              <a:gd name="T70" fmla="*/ 96 w 110"/>
              <a:gd name="T71" fmla="*/ 63 h 77"/>
              <a:gd name="T72" fmla="*/ 96 w 110"/>
              <a:gd name="T73" fmla="*/ 59 h 77"/>
              <a:gd name="T74" fmla="*/ 88 w 110"/>
              <a:gd name="T75" fmla="*/ 43 h 77"/>
              <a:gd name="T76" fmla="*/ 86 w 110"/>
              <a:gd name="T77"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77">
                <a:moveTo>
                  <a:pt x="0" y="0"/>
                </a:moveTo>
                <a:lnTo>
                  <a:pt x="0" y="0"/>
                </a:lnTo>
                <a:lnTo>
                  <a:pt x="0" y="6"/>
                </a:lnTo>
                <a:lnTo>
                  <a:pt x="6" y="12"/>
                </a:lnTo>
                <a:lnTo>
                  <a:pt x="12" y="20"/>
                </a:lnTo>
                <a:lnTo>
                  <a:pt x="14" y="20"/>
                </a:lnTo>
                <a:lnTo>
                  <a:pt x="16" y="20"/>
                </a:lnTo>
                <a:lnTo>
                  <a:pt x="16" y="20"/>
                </a:lnTo>
                <a:lnTo>
                  <a:pt x="18" y="18"/>
                </a:lnTo>
                <a:lnTo>
                  <a:pt x="18" y="14"/>
                </a:lnTo>
                <a:lnTo>
                  <a:pt x="12" y="6"/>
                </a:lnTo>
                <a:lnTo>
                  <a:pt x="4" y="0"/>
                </a:lnTo>
                <a:lnTo>
                  <a:pt x="0" y="0"/>
                </a:lnTo>
                <a:lnTo>
                  <a:pt x="0" y="0"/>
                </a:lnTo>
                <a:lnTo>
                  <a:pt x="0" y="0"/>
                </a:lnTo>
                <a:close/>
                <a:moveTo>
                  <a:pt x="27" y="18"/>
                </a:moveTo>
                <a:lnTo>
                  <a:pt x="27" y="18"/>
                </a:lnTo>
                <a:lnTo>
                  <a:pt x="31" y="24"/>
                </a:lnTo>
                <a:lnTo>
                  <a:pt x="35" y="26"/>
                </a:lnTo>
                <a:lnTo>
                  <a:pt x="39" y="28"/>
                </a:lnTo>
                <a:lnTo>
                  <a:pt x="39" y="28"/>
                </a:lnTo>
                <a:lnTo>
                  <a:pt x="37" y="24"/>
                </a:lnTo>
                <a:lnTo>
                  <a:pt x="33" y="20"/>
                </a:lnTo>
                <a:lnTo>
                  <a:pt x="29" y="18"/>
                </a:lnTo>
                <a:lnTo>
                  <a:pt x="27" y="18"/>
                </a:lnTo>
                <a:lnTo>
                  <a:pt x="27" y="18"/>
                </a:lnTo>
                <a:close/>
                <a:moveTo>
                  <a:pt x="74" y="43"/>
                </a:moveTo>
                <a:lnTo>
                  <a:pt x="74" y="43"/>
                </a:lnTo>
                <a:lnTo>
                  <a:pt x="74" y="43"/>
                </a:lnTo>
                <a:lnTo>
                  <a:pt x="72" y="40"/>
                </a:lnTo>
                <a:lnTo>
                  <a:pt x="65" y="34"/>
                </a:lnTo>
                <a:lnTo>
                  <a:pt x="57" y="32"/>
                </a:lnTo>
                <a:lnTo>
                  <a:pt x="55" y="32"/>
                </a:lnTo>
                <a:lnTo>
                  <a:pt x="53" y="32"/>
                </a:lnTo>
                <a:lnTo>
                  <a:pt x="53" y="32"/>
                </a:lnTo>
                <a:lnTo>
                  <a:pt x="55" y="36"/>
                </a:lnTo>
                <a:lnTo>
                  <a:pt x="61" y="40"/>
                </a:lnTo>
                <a:lnTo>
                  <a:pt x="68" y="43"/>
                </a:lnTo>
                <a:lnTo>
                  <a:pt x="74" y="43"/>
                </a:lnTo>
                <a:lnTo>
                  <a:pt x="74" y="43"/>
                </a:lnTo>
                <a:close/>
                <a:moveTo>
                  <a:pt x="70" y="57"/>
                </a:moveTo>
                <a:lnTo>
                  <a:pt x="70" y="57"/>
                </a:lnTo>
                <a:lnTo>
                  <a:pt x="74" y="61"/>
                </a:lnTo>
                <a:lnTo>
                  <a:pt x="76" y="65"/>
                </a:lnTo>
                <a:lnTo>
                  <a:pt x="82" y="65"/>
                </a:lnTo>
                <a:lnTo>
                  <a:pt x="84" y="65"/>
                </a:lnTo>
                <a:lnTo>
                  <a:pt x="84" y="65"/>
                </a:lnTo>
                <a:lnTo>
                  <a:pt x="86" y="63"/>
                </a:lnTo>
                <a:lnTo>
                  <a:pt x="84" y="61"/>
                </a:lnTo>
                <a:lnTo>
                  <a:pt x="78" y="57"/>
                </a:lnTo>
                <a:lnTo>
                  <a:pt x="74" y="55"/>
                </a:lnTo>
                <a:lnTo>
                  <a:pt x="72" y="55"/>
                </a:lnTo>
                <a:lnTo>
                  <a:pt x="70" y="57"/>
                </a:lnTo>
                <a:lnTo>
                  <a:pt x="70" y="57"/>
                </a:lnTo>
                <a:close/>
                <a:moveTo>
                  <a:pt x="96" y="71"/>
                </a:moveTo>
                <a:lnTo>
                  <a:pt x="96" y="71"/>
                </a:lnTo>
                <a:lnTo>
                  <a:pt x="100" y="75"/>
                </a:lnTo>
                <a:lnTo>
                  <a:pt x="104" y="77"/>
                </a:lnTo>
                <a:lnTo>
                  <a:pt x="108" y="77"/>
                </a:lnTo>
                <a:lnTo>
                  <a:pt x="108" y="77"/>
                </a:lnTo>
                <a:lnTo>
                  <a:pt x="110" y="75"/>
                </a:lnTo>
                <a:lnTo>
                  <a:pt x="108" y="75"/>
                </a:lnTo>
                <a:lnTo>
                  <a:pt x="104" y="71"/>
                </a:lnTo>
                <a:lnTo>
                  <a:pt x="98" y="71"/>
                </a:lnTo>
                <a:lnTo>
                  <a:pt x="96" y="71"/>
                </a:lnTo>
                <a:lnTo>
                  <a:pt x="96" y="71"/>
                </a:lnTo>
                <a:close/>
                <a:moveTo>
                  <a:pt x="86" y="43"/>
                </a:moveTo>
                <a:lnTo>
                  <a:pt x="86" y="43"/>
                </a:lnTo>
                <a:lnTo>
                  <a:pt x="84" y="45"/>
                </a:lnTo>
                <a:lnTo>
                  <a:pt x="86" y="49"/>
                </a:lnTo>
                <a:lnTo>
                  <a:pt x="88" y="55"/>
                </a:lnTo>
                <a:lnTo>
                  <a:pt x="96" y="63"/>
                </a:lnTo>
                <a:lnTo>
                  <a:pt x="96" y="63"/>
                </a:lnTo>
                <a:lnTo>
                  <a:pt x="96" y="59"/>
                </a:lnTo>
                <a:lnTo>
                  <a:pt x="92" y="51"/>
                </a:lnTo>
                <a:lnTo>
                  <a:pt x="88" y="43"/>
                </a:lnTo>
                <a:lnTo>
                  <a:pt x="86" y="43"/>
                </a:lnTo>
                <a:lnTo>
                  <a:pt x="86" y="43"/>
                </a:lnTo>
                <a:lnTo>
                  <a:pt x="86" y="43"/>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4" name="Freeform 154"/>
          <p:cNvSpPr>
            <a:spLocks noEditPoints="1"/>
          </p:cNvSpPr>
          <p:nvPr/>
        </p:nvSpPr>
        <p:spPr bwMode="auto">
          <a:xfrm>
            <a:off x="10605598" y="4985197"/>
            <a:ext cx="246414" cy="169174"/>
          </a:xfrm>
          <a:custGeom>
            <a:avLst/>
            <a:gdLst>
              <a:gd name="T0" fmla="*/ 0 w 110"/>
              <a:gd name="T1" fmla="*/ 0 h 77"/>
              <a:gd name="T2" fmla="*/ 6 w 110"/>
              <a:gd name="T3" fmla="*/ 12 h 77"/>
              <a:gd name="T4" fmla="*/ 14 w 110"/>
              <a:gd name="T5" fmla="*/ 20 h 77"/>
              <a:gd name="T6" fmla="*/ 16 w 110"/>
              <a:gd name="T7" fmla="*/ 20 h 77"/>
              <a:gd name="T8" fmla="*/ 18 w 110"/>
              <a:gd name="T9" fmla="*/ 14 h 77"/>
              <a:gd name="T10" fmla="*/ 4 w 110"/>
              <a:gd name="T11" fmla="*/ 0 h 77"/>
              <a:gd name="T12" fmla="*/ 0 w 110"/>
              <a:gd name="T13" fmla="*/ 0 h 77"/>
              <a:gd name="T14" fmla="*/ 27 w 110"/>
              <a:gd name="T15" fmla="*/ 18 h 77"/>
              <a:gd name="T16" fmla="*/ 31 w 110"/>
              <a:gd name="T17" fmla="*/ 24 h 77"/>
              <a:gd name="T18" fmla="*/ 39 w 110"/>
              <a:gd name="T19" fmla="*/ 28 h 77"/>
              <a:gd name="T20" fmla="*/ 37 w 110"/>
              <a:gd name="T21" fmla="*/ 24 h 77"/>
              <a:gd name="T22" fmla="*/ 29 w 110"/>
              <a:gd name="T23" fmla="*/ 18 h 77"/>
              <a:gd name="T24" fmla="*/ 27 w 110"/>
              <a:gd name="T25" fmla="*/ 18 h 77"/>
              <a:gd name="T26" fmla="*/ 74 w 110"/>
              <a:gd name="T27" fmla="*/ 43 h 77"/>
              <a:gd name="T28" fmla="*/ 72 w 110"/>
              <a:gd name="T29" fmla="*/ 40 h 77"/>
              <a:gd name="T30" fmla="*/ 57 w 110"/>
              <a:gd name="T31" fmla="*/ 32 h 77"/>
              <a:gd name="T32" fmla="*/ 53 w 110"/>
              <a:gd name="T33" fmla="*/ 32 h 77"/>
              <a:gd name="T34" fmla="*/ 55 w 110"/>
              <a:gd name="T35" fmla="*/ 36 h 77"/>
              <a:gd name="T36" fmla="*/ 68 w 110"/>
              <a:gd name="T37" fmla="*/ 43 h 77"/>
              <a:gd name="T38" fmla="*/ 74 w 110"/>
              <a:gd name="T39" fmla="*/ 43 h 77"/>
              <a:gd name="T40" fmla="*/ 70 w 110"/>
              <a:gd name="T41" fmla="*/ 57 h 77"/>
              <a:gd name="T42" fmla="*/ 76 w 110"/>
              <a:gd name="T43" fmla="*/ 65 h 77"/>
              <a:gd name="T44" fmla="*/ 84 w 110"/>
              <a:gd name="T45" fmla="*/ 65 h 77"/>
              <a:gd name="T46" fmla="*/ 86 w 110"/>
              <a:gd name="T47" fmla="*/ 63 h 77"/>
              <a:gd name="T48" fmla="*/ 78 w 110"/>
              <a:gd name="T49" fmla="*/ 57 h 77"/>
              <a:gd name="T50" fmla="*/ 72 w 110"/>
              <a:gd name="T51" fmla="*/ 55 h 77"/>
              <a:gd name="T52" fmla="*/ 70 w 110"/>
              <a:gd name="T53" fmla="*/ 57 h 77"/>
              <a:gd name="T54" fmla="*/ 96 w 110"/>
              <a:gd name="T55" fmla="*/ 71 h 77"/>
              <a:gd name="T56" fmla="*/ 104 w 110"/>
              <a:gd name="T57" fmla="*/ 77 h 77"/>
              <a:gd name="T58" fmla="*/ 108 w 110"/>
              <a:gd name="T59" fmla="*/ 77 h 77"/>
              <a:gd name="T60" fmla="*/ 108 w 110"/>
              <a:gd name="T61" fmla="*/ 75 h 77"/>
              <a:gd name="T62" fmla="*/ 98 w 110"/>
              <a:gd name="T63" fmla="*/ 71 h 77"/>
              <a:gd name="T64" fmla="*/ 96 w 110"/>
              <a:gd name="T65" fmla="*/ 71 h 77"/>
              <a:gd name="T66" fmla="*/ 86 w 110"/>
              <a:gd name="T67" fmla="*/ 43 h 77"/>
              <a:gd name="T68" fmla="*/ 86 w 110"/>
              <a:gd name="T69" fmla="*/ 49 h 77"/>
              <a:gd name="T70" fmla="*/ 96 w 110"/>
              <a:gd name="T71" fmla="*/ 63 h 77"/>
              <a:gd name="T72" fmla="*/ 96 w 110"/>
              <a:gd name="T73" fmla="*/ 59 h 77"/>
              <a:gd name="T74" fmla="*/ 88 w 110"/>
              <a:gd name="T75" fmla="*/ 43 h 77"/>
              <a:gd name="T76" fmla="*/ 86 w 110"/>
              <a:gd name="T77"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77">
                <a:moveTo>
                  <a:pt x="0" y="0"/>
                </a:moveTo>
                <a:lnTo>
                  <a:pt x="0" y="0"/>
                </a:lnTo>
                <a:lnTo>
                  <a:pt x="0" y="6"/>
                </a:lnTo>
                <a:lnTo>
                  <a:pt x="6" y="12"/>
                </a:lnTo>
                <a:lnTo>
                  <a:pt x="12" y="20"/>
                </a:lnTo>
                <a:lnTo>
                  <a:pt x="14" y="20"/>
                </a:lnTo>
                <a:lnTo>
                  <a:pt x="16" y="20"/>
                </a:lnTo>
                <a:lnTo>
                  <a:pt x="16" y="20"/>
                </a:lnTo>
                <a:lnTo>
                  <a:pt x="18" y="18"/>
                </a:lnTo>
                <a:lnTo>
                  <a:pt x="18" y="14"/>
                </a:lnTo>
                <a:lnTo>
                  <a:pt x="12" y="6"/>
                </a:lnTo>
                <a:lnTo>
                  <a:pt x="4" y="0"/>
                </a:lnTo>
                <a:lnTo>
                  <a:pt x="0" y="0"/>
                </a:lnTo>
                <a:lnTo>
                  <a:pt x="0" y="0"/>
                </a:lnTo>
                <a:lnTo>
                  <a:pt x="0" y="0"/>
                </a:lnTo>
                <a:close/>
                <a:moveTo>
                  <a:pt x="27" y="18"/>
                </a:moveTo>
                <a:lnTo>
                  <a:pt x="27" y="18"/>
                </a:lnTo>
                <a:lnTo>
                  <a:pt x="31" y="24"/>
                </a:lnTo>
                <a:lnTo>
                  <a:pt x="35" y="26"/>
                </a:lnTo>
                <a:lnTo>
                  <a:pt x="39" y="28"/>
                </a:lnTo>
                <a:lnTo>
                  <a:pt x="39" y="28"/>
                </a:lnTo>
                <a:lnTo>
                  <a:pt x="37" y="24"/>
                </a:lnTo>
                <a:lnTo>
                  <a:pt x="33" y="20"/>
                </a:lnTo>
                <a:lnTo>
                  <a:pt x="29" y="18"/>
                </a:lnTo>
                <a:lnTo>
                  <a:pt x="27" y="18"/>
                </a:lnTo>
                <a:lnTo>
                  <a:pt x="27" y="18"/>
                </a:lnTo>
                <a:close/>
                <a:moveTo>
                  <a:pt x="74" y="43"/>
                </a:moveTo>
                <a:lnTo>
                  <a:pt x="74" y="43"/>
                </a:lnTo>
                <a:lnTo>
                  <a:pt x="74" y="43"/>
                </a:lnTo>
                <a:lnTo>
                  <a:pt x="72" y="40"/>
                </a:lnTo>
                <a:lnTo>
                  <a:pt x="65" y="34"/>
                </a:lnTo>
                <a:lnTo>
                  <a:pt x="57" y="32"/>
                </a:lnTo>
                <a:lnTo>
                  <a:pt x="55" y="32"/>
                </a:lnTo>
                <a:lnTo>
                  <a:pt x="53" y="32"/>
                </a:lnTo>
                <a:lnTo>
                  <a:pt x="53" y="32"/>
                </a:lnTo>
                <a:lnTo>
                  <a:pt x="55" y="36"/>
                </a:lnTo>
                <a:lnTo>
                  <a:pt x="61" y="40"/>
                </a:lnTo>
                <a:lnTo>
                  <a:pt x="68" y="43"/>
                </a:lnTo>
                <a:lnTo>
                  <a:pt x="74" y="43"/>
                </a:lnTo>
                <a:lnTo>
                  <a:pt x="74" y="43"/>
                </a:lnTo>
                <a:close/>
                <a:moveTo>
                  <a:pt x="70" y="57"/>
                </a:moveTo>
                <a:lnTo>
                  <a:pt x="70" y="57"/>
                </a:lnTo>
                <a:lnTo>
                  <a:pt x="74" y="61"/>
                </a:lnTo>
                <a:lnTo>
                  <a:pt x="76" y="65"/>
                </a:lnTo>
                <a:lnTo>
                  <a:pt x="82" y="65"/>
                </a:lnTo>
                <a:lnTo>
                  <a:pt x="84" y="65"/>
                </a:lnTo>
                <a:lnTo>
                  <a:pt x="84" y="65"/>
                </a:lnTo>
                <a:lnTo>
                  <a:pt x="86" y="63"/>
                </a:lnTo>
                <a:lnTo>
                  <a:pt x="84" y="61"/>
                </a:lnTo>
                <a:lnTo>
                  <a:pt x="78" y="57"/>
                </a:lnTo>
                <a:lnTo>
                  <a:pt x="74" y="55"/>
                </a:lnTo>
                <a:lnTo>
                  <a:pt x="72" y="55"/>
                </a:lnTo>
                <a:lnTo>
                  <a:pt x="70" y="57"/>
                </a:lnTo>
                <a:lnTo>
                  <a:pt x="70" y="57"/>
                </a:lnTo>
                <a:close/>
                <a:moveTo>
                  <a:pt x="96" y="71"/>
                </a:moveTo>
                <a:lnTo>
                  <a:pt x="96" y="71"/>
                </a:lnTo>
                <a:lnTo>
                  <a:pt x="100" y="75"/>
                </a:lnTo>
                <a:lnTo>
                  <a:pt x="104" y="77"/>
                </a:lnTo>
                <a:lnTo>
                  <a:pt x="108" y="77"/>
                </a:lnTo>
                <a:lnTo>
                  <a:pt x="108" y="77"/>
                </a:lnTo>
                <a:lnTo>
                  <a:pt x="110" y="75"/>
                </a:lnTo>
                <a:lnTo>
                  <a:pt x="108" y="75"/>
                </a:lnTo>
                <a:lnTo>
                  <a:pt x="104" y="71"/>
                </a:lnTo>
                <a:lnTo>
                  <a:pt x="98" y="71"/>
                </a:lnTo>
                <a:lnTo>
                  <a:pt x="96" y="71"/>
                </a:lnTo>
                <a:lnTo>
                  <a:pt x="96" y="71"/>
                </a:lnTo>
                <a:close/>
                <a:moveTo>
                  <a:pt x="86" y="43"/>
                </a:moveTo>
                <a:lnTo>
                  <a:pt x="86" y="43"/>
                </a:lnTo>
                <a:lnTo>
                  <a:pt x="84" y="45"/>
                </a:lnTo>
                <a:lnTo>
                  <a:pt x="86" y="49"/>
                </a:lnTo>
                <a:lnTo>
                  <a:pt x="88" y="55"/>
                </a:lnTo>
                <a:lnTo>
                  <a:pt x="96" y="63"/>
                </a:lnTo>
                <a:lnTo>
                  <a:pt x="96" y="63"/>
                </a:lnTo>
                <a:lnTo>
                  <a:pt x="96" y="59"/>
                </a:lnTo>
                <a:lnTo>
                  <a:pt x="92" y="51"/>
                </a:lnTo>
                <a:lnTo>
                  <a:pt x="88" y="43"/>
                </a:lnTo>
                <a:lnTo>
                  <a:pt x="86" y="43"/>
                </a:lnTo>
                <a:lnTo>
                  <a:pt x="86" y="43"/>
                </a:lnTo>
                <a:lnTo>
                  <a:pt x="86" y="43"/>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5" name="Freeform 155"/>
          <p:cNvSpPr>
            <a:spLocks noEditPoints="1"/>
          </p:cNvSpPr>
          <p:nvPr/>
        </p:nvSpPr>
        <p:spPr bwMode="auto">
          <a:xfrm>
            <a:off x="9333499" y="5170850"/>
            <a:ext cx="1290306" cy="1153455"/>
          </a:xfrm>
          <a:custGeom>
            <a:avLst/>
            <a:gdLst>
              <a:gd name="T0" fmla="*/ 572 w 576"/>
              <a:gd name="T1" fmla="*/ 229 h 525"/>
              <a:gd name="T2" fmla="*/ 547 w 576"/>
              <a:gd name="T3" fmla="*/ 202 h 525"/>
              <a:gd name="T4" fmla="*/ 535 w 576"/>
              <a:gd name="T5" fmla="*/ 178 h 525"/>
              <a:gd name="T6" fmla="*/ 519 w 576"/>
              <a:gd name="T7" fmla="*/ 168 h 525"/>
              <a:gd name="T8" fmla="*/ 476 w 576"/>
              <a:gd name="T9" fmla="*/ 127 h 525"/>
              <a:gd name="T10" fmla="*/ 461 w 576"/>
              <a:gd name="T11" fmla="*/ 88 h 525"/>
              <a:gd name="T12" fmla="*/ 447 w 576"/>
              <a:gd name="T13" fmla="*/ 53 h 525"/>
              <a:gd name="T14" fmla="*/ 427 w 576"/>
              <a:gd name="T15" fmla="*/ 19 h 525"/>
              <a:gd name="T16" fmla="*/ 408 w 576"/>
              <a:gd name="T17" fmla="*/ 23 h 525"/>
              <a:gd name="T18" fmla="*/ 404 w 576"/>
              <a:gd name="T19" fmla="*/ 76 h 525"/>
              <a:gd name="T20" fmla="*/ 372 w 576"/>
              <a:gd name="T21" fmla="*/ 96 h 525"/>
              <a:gd name="T22" fmla="*/ 337 w 576"/>
              <a:gd name="T23" fmla="*/ 76 h 525"/>
              <a:gd name="T24" fmla="*/ 325 w 576"/>
              <a:gd name="T25" fmla="*/ 53 h 525"/>
              <a:gd name="T26" fmla="*/ 337 w 576"/>
              <a:gd name="T27" fmla="*/ 27 h 525"/>
              <a:gd name="T28" fmla="*/ 327 w 576"/>
              <a:gd name="T29" fmla="*/ 25 h 525"/>
              <a:gd name="T30" fmla="*/ 286 w 576"/>
              <a:gd name="T31" fmla="*/ 15 h 525"/>
              <a:gd name="T32" fmla="*/ 278 w 576"/>
              <a:gd name="T33" fmla="*/ 19 h 525"/>
              <a:gd name="T34" fmla="*/ 247 w 576"/>
              <a:gd name="T35" fmla="*/ 31 h 525"/>
              <a:gd name="T36" fmla="*/ 237 w 576"/>
              <a:gd name="T37" fmla="*/ 62 h 525"/>
              <a:gd name="T38" fmla="*/ 220 w 576"/>
              <a:gd name="T39" fmla="*/ 64 h 525"/>
              <a:gd name="T40" fmla="*/ 204 w 576"/>
              <a:gd name="T41" fmla="*/ 47 h 525"/>
              <a:gd name="T42" fmla="*/ 184 w 576"/>
              <a:gd name="T43" fmla="*/ 57 h 525"/>
              <a:gd name="T44" fmla="*/ 167 w 576"/>
              <a:gd name="T45" fmla="*/ 68 h 525"/>
              <a:gd name="T46" fmla="*/ 151 w 576"/>
              <a:gd name="T47" fmla="*/ 82 h 525"/>
              <a:gd name="T48" fmla="*/ 143 w 576"/>
              <a:gd name="T49" fmla="*/ 88 h 525"/>
              <a:gd name="T50" fmla="*/ 122 w 576"/>
              <a:gd name="T51" fmla="*/ 119 h 525"/>
              <a:gd name="T52" fmla="*/ 73 w 576"/>
              <a:gd name="T53" fmla="*/ 143 h 525"/>
              <a:gd name="T54" fmla="*/ 35 w 576"/>
              <a:gd name="T55" fmla="*/ 160 h 525"/>
              <a:gd name="T56" fmla="*/ 14 w 576"/>
              <a:gd name="T57" fmla="*/ 166 h 525"/>
              <a:gd name="T58" fmla="*/ 4 w 576"/>
              <a:gd name="T59" fmla="*/ 209 h 525"/>
              <a:gd name="T60" fmla="*/ 6 w 576"/>
              <a:gd name="T61" fmla="*/ 227 h 525"/>
              <a:gd name="T62" fmla="*/ 0 w 576"/>
              <a:gd name="T63" fmla="*/ 229 h 525"/>
              <a:gd name="T64" fmla="*/ 26 w 576"/>
              <a:gd name="T65" fmla="*/ 290 h 525"/>
              <a:gd name="T66" fmla="*/ 35 w 576"/>
              <a:gd name="T67" fmla="*/ 352 h 525"/>
              <a:gd name="T68" fmla="*/ 39 w 576"/>
              <a:gd name="T69" fmla="*/ 370 h 525"/>
              <a:gd name="T70" fmla="*/ 84 w 576"/>
              <a:gd name="T71" fmla="*/ 366 h 525"/>
              <a:gd name="T72" fmla="*/ 153 w 576"/>
              <a:gd name="T73" fmla="*/ 352 h 525"/>
              <a:gd name="T74" fmla="*/ 196 w 576"/>
              <a:gd name="T75" fmla="*/ 331 h 525"/>
              <a:gd name="T76" fmla="*/ 269 w 576"/>
              <a:gd name="T77" fmla="*/ 325 h 525"/>
              <a:gd name="T78" fmla="*/ 300 w 576"/>
              <a:gd name="T79" fmla="*/ 335 h 525"/>
              <a:gd name="T80" fmla="*/ 314 w 576"/>
              <a:gd name="T81" fmla="*/ 366 h 525"/>
              <a:gd name="T82" fmla="*/ 341 w 576"/>
              <a:gd name="T83" fmla="*/ 356 h 525"/>
              <a:gd name="T84" fmla="*/ 345 w 576"/>
              <a:gd name="T85" fmla="*/ 370 h 525"/>
              <a:gd name="T86" fmla="*/ 351 w 576"/>
              <a:gd name="T87" fmla="*/ 368 h 525"/>
              <a:gd name="T88" fmla="*/ 361 w 576"/>
              <a:gd name="T89" fmla="*/ 386 h 525"/>
              <a:gd name="T90" fmla="*/ 388 w 576"/>
              <a:gd name="T91" fmla="*/ 423 h 525"/>
              <a:gd name="T92" fmla="*/ 445 w 576"/>
              <a:gd name="T93" fmla="*/ 433 h 525"/>
              <a:gd name="T94" fmla="*/ 455 w 576"/>
              <a:gd name="T95" fmla="*/ 435 h 525"/>
              <a:gd name="T96" fmla="*/ 474 w 576"/>
              <a:gd name="T97" fmla="*/ 446 h 525"/>
              <a:gd name="T98" fmla="*/ 523 w 576"/>
              <a:gd name="T99" fmla="*/ 421 h 525"/>
              <a:gd name="T100" fmla="*/ 541 w 576"/>
              <a:gd name="T101" fmla="*/ 360 h 525"/>
              <a:gd name="T102" fmla="*/ 568 w 576"/>
              <a:gd name="T103" fmla="*/ 315 h 525"/>
              <a:gd name="T104" fmla="*/ 576 w 576"/>
              <a:gd name="T105" fmla="*/ 268 h 525"/>
              <a:gd name="T106" fmla="*/ 243 w 576"/>
              <a:gd name="T107" fmla="*/ 17 h 525"/>
              <a:gd name="T108" fmla="*/ 347 w 576"/>
              <a:gd name="T109" fmla="*/ 392 h 525"/>
              <a:gd name="T110" fmla="*/ 474 w 576"/>
              <a:gd name="T111" fmla="*/ 480 h 525"/>
              <a:gd name="T112" fmla="*/ 455 w 576"/>
              <a:gd name="T113" fmla="*/ 503 h 525"/>
              <a:gd name="T114" fmla="*/ 482 w 576"/>
              <a:gd name="T115" fmla="*/ 519 h 525"/>
              <a:gd name="T116" fmla="*/ 494 w 576"/>
              <a:gd name="T117" fmla="*/ 509 h 525"/>
              <a:gd name="T118" fmla="*/ 496 w 576"/>
              <a:gd name="T119" fmla="*/ 47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525">
                <a:moveTo>
                  <a:pt x="576" y="264"/>
                </a:moveTo>
                <a:lnTo>
                  <a:pt x="576" y="264"/>
                </a:lnTo>
                <a:lnTo>
                  <a:pt x="576" y="260"/>
                </a:lnTo>
                <a:lnTo>
                  <a:pt x="576" y="256"/>
                </a:lnTo>
                <a:lnTo>
                  <a:pt x="574" y="254"/>
                </a:lnTo>
                <a:lnTo>
                  <a:pt x="572" y="251"/>
                </a:lnTo>
                <a:lnTo>
                  <a:pt x="572" y="251"/>
                </a:lnTo>
                <a:lnTo>
                  <a:pt x="570" y="249"/>
                </a:lnTo>
                <a:lnTo>
                  <a:pt x="570" y="243"/>
                </a:lnTo>
                <a:lnTo>
                  <a:pt x="572" y="229"/>
                </a:lnTo>
                <a:lnTo>
                  <a:pt x="572" y="229"/>
                </a:lnTo>
                <a:lnTo>
                  <a:pt x="572" y="223"/>
                </a:lnTo>
                <a:lnTo>
                  <a:pt x="568" y="225"/>
                </a:lnTo>
                <a:lnTo>
                  <a:pt x="568" y="225"/>
                </a:lnTo>
                <a:lnTo>
                  <a:pt x="566" y="227"/>
                </a:lnTo>
                <a:lnTo>
                  <a:pt x="563" y="225"/>
                </a:lnTo>
                <a:lnTo>
                  <a:pt x="561" y="223"/>
                </a:lnTo>
                <a:lnTo>
                  <a:pt x="557" y="215"/>
                </a:lnTo>
                <a:lnTo>
                  <a:pt x="557" y="215"/>
                </a:lnTo>
                <a:lnTo>
                  <a:pt x="553" y="207"/>
                </a:lnTo>
                <a:lnTo>
                  <a:pt x="551" y="205"/>
                </a:lnTo>
                <a:lnTo>
                  <a:pt x="547" y="202"/>
                </a:lnTo>
                <a:lnTo>
                  <a:pt x="547" y="202"/>
                </a:lnTo>
                <a:lnTo>
                  <a:pt x="545" y="202"/>
                </a:lnTo>
                <a:lnTo>
                  <a:pt x="543" y="200"/>
                </a:lnTo>
                <a:lnTo>
                  <a:pt x="543" y="198"/>
                </a:lnTo>
                <a:lnTo>
                  <a:pt x="541" y="196"/>
                </a:lnTo>
                <a:lnTo>
                  <a:pt x="541" y="196"/>
                </a:lnTo>
                <a:lnTo>
                  <a:pt x="537" y="196"/>
                </a:lnTo>
                <a:lnTo>
                  <a:pt x="535" y="192"/>
                </a:lnTo>
                <a:lnTo>
                  <a:pt x="535" y="182"/>
                </a:lnTo>
                <a:lnTo>
                  <a:pt x="535" y="182"/>
                </a:lnTo>
                <a:lnTo>
                  <a:pt x="535" y="178"/>
                </a:lnTo>
                <a:lnTo>
                  <a:pt x="533" y="178"/>
                </a:lnTo>
                <a:lnTo>
                  <a:pt x="531" y="178"/>
                </a:lnTo>
                <a:lnTo>
                  <a:pt x="529" y="176"/>
                </a:lnTo>
                <a:lnTo>
                  <a:pt x="529" y="176"/>
                </a:lnTo>
                <a:lnTo>
                  <a:pt x="529" y="176"/>
                </a:lnTo>
                <a:lnTo>
                  <a:pt x="527" y="176"/>
                </a:lnTo>
                <a:lnTo>
                  <a:pt x="521" y="178"/>
                </a:lnTo>
                <a:lnTo>
                  <a:pt x="521" y="178"/>
                </a:lnTo>
                <a:lnTo>
                  <a:pt x="519" y="176"/>
                </a:lnTo>
                <a:lnTo>
                  <a:pt x="519" y="174"/>
                </a:lnTo>
                <a:lnTo>
                  <a:pt x="519" y="168"/>
                </a:lnTo>
                <a:lnTo>
                  <a:pt x="519" y="168"/>
                </a:lnTo>
                <a:lnTo>
                  <a:pt x="517" y="162"/>
                </a:lnTo>
                <a:lnTo>
                  <a:pt x="512" y="158"/>
                </a:lnTo>
                <a:lnTo>
                  <a:pt x="512" y="158"/>
                </a:lnTo>
                <a:lnTo>
                  <a:pt x="508" y="151"/>
                </a:lnTo>
                <a:lnTo>
                  <a:pt x="508" y="145"/>
                </a:lnTo>
                <a:lnTo>
                  <a:pt x="508" y="145"/>
                </a:lnTo>
                <a:lnTo>
                  <a:pt x="504" y="141"/>
                </a:lnTo>
                <a:lnTo>
                  <a:pt x="494" y="135"/>
                </a:lnTo>
                <a:lnTo>
                  <a:pt x="476" y="127"/>
                </a:lnTo>
                <a:lnTo>
                  <a:pt x="476" y="127"/>
                </a:lnTo>
                <a:lnTo>
                  <a:pt x="474" y="125"/>
                </a:lnTo>
                <a:lnTo>
                  <a:pt x="472" y="123"/>
                </a:lnTo>
                <a:lnTo>
                  <a:pt x="474" y="119"/>
                </a:lnTo>
                <a:lnTo>
                  <a:pt x="472" y="117"/>
                </a:lnTo>
                <a:lnTo>
                  <a:pt x="472" y="117"/>
                </a:lnTo>
                <a:lnTo>
                  <a:pt x="470" y="111"/>
                </a:lnTo>
                <a:lnTo>
                  <a:pt x="470" y="98"/>
                </a:lnTo>
                <a:lnTo>
                  <a:pt x="470" y="98"/>
                </a:lnTo>
                <a:lnTo>
                  <a:pt x="467" y="94"/>
                </a:lnTo>
                <a:lnTo>
                  <a:pt x="463" y="92"/>
                </a:lnTo>
                <a:lnTo>
                  <a:pt x="461" y="88"/>
                </a:lnTo>
                <a:lnTo>
                  <a:pt x="459" y="84"/>
                </a:lnTo>
                <a:lnTo>
                  <a:pt x="459" y="84"/>
                </a:lnTo>
                <a:lnTo>
                  <a:pt x="459" y="76"/>
                </a:lnTo>
                <a:lnTo>
                  <a:pt x="457" y="66"/>
                </a:lnTo>
                <a:lnTo>
                  <a:pt x="457" y="66"/>
                </a:lnTo>
                <a:lnTo>
                  <a:pt x="457" y="62"/>
                </a:lnTo>
                <a:lnTo>
                  <a:pt x="453" y="59"/>
                </a:lnTo>
                <a:lnTo>
                  <a:pt x="451" y="57"/>
                </a:lnTo>
                <a:lnTo>
                  <a:pt x="449" y="55"/>
                </a:lnTo>
                <a:lnTo>
                  <a:pt x="449" y="55"/>
                </a:lnTo>
                <a:lnTo>
                  <a:pt x="447" y="53"/>
                </a:lnTo>
                <a:lnTo>
                  <a:pt x="445" y="53"/>
                </a:lnTo>
                <a:lnTo>
                  <a:pt x="439" y="55"/>
                </a:lnTo>
                <a:lnTo>
                  <a:pt x="439" y="55"/>
                </a:lnTo>
                <a:lnTo>
                  <a:pt x="435" y="53"/>
                </a:lnTo>
                <a:lnTo>
                  <a:pt x="433" y="51"/>
                </a:lnTo>
                <a:lnTo>
                  <a:pt x="433" y="41"/>
                </a:lnTo>
                <a:lnTo>
                  <a:pt x="433" y="41"/>
                </a:lnTo>
                <a:lnTo>
                  <a:pt x="433" y="29"/>
                </a:lnTo>
                <a:lnTo>
                  <a:pt x="431" y="23"/>
                </a:lnTo>
                <a:lnTo>
                  <a:pt x="427" y="19"/>
                </a:lnTo>
                <a:lnTo>
                  <a:pt x="427" y="19"/>
                </a:lnTo>
                <a:lnTo>
                  <a:pt x="425" y="15"/>
                </a:lnTo>
                <a:lnTo>
                  <a:pt x="423" y="8"/>
                </a:lnTo>
                <a:lnTo>
                  <a:pt x="421" y="0"/>
                </a:lnTo>
                <a:lnTo>
                  <a:pt x="421" y="0"/>
                </a:lnTo>
                <a:lnTo>
                  <a:pt x="418" y="0"/>
                </a:lnTo>
                <a:lnTo>
                  <a:pt x="414" y="2"/>
                </a:lnTo>
                <a:lnTo>
                  <a:pt x="412" y="6"/>
                </a:lnTo>
                <a:lnTo>
                  <a:pt x="410" y="10"/>
                </a:lnTo>
                <a:lnTo>
                  <a:pt x="410" y="10"/>
                </a:lnTo>
                <a:lnTo>
                  <a:pt x="410" y="17"/>
                </a:lnTo>
                <a:lnTo>
                  <a:pt x="408" y="23"/>
                </a:lnTo>
                <a:lnTo>
                  <a:pt x="408" y="23"/>
                </a:lnTo>
                <a:lnTo>
                  <a:pt x="406" y="25"/>
                </a:lnTo>
                <a:lnTo>
                  <a:pt x="406" y="31"/>
                </a:lnTo>
                <a:lnTo>
                  <a:pt x="408" y="35"/>
                </a:lnTo>
                <a:lnTo>
                  <a:pt x="406" y="39"/>
                </a:lnTo>
                <a:lnTo>
                  <a:pt x="406" y="39"/>
                </a:lnTo>
                <a:lnTo>
                  <a:pt x="404" y="43"/>
                </a:lnTo>
                <a:lnTo>
                  <a:pt x="404" y="49"/>
                </a:lnTo>
                <a:lnTo>
                  <a:pt x="404" y="64"/>
                </a:lnTo>
                <a:lnTo>
                  <a:pt x="404" y="64"/>
                </a:lnTo>
                <a:lnTo>
                  <a:pt x="404" y="76"/>
                </a:lnTo>
                <a:lnTo>
                  <a:pt x="402" y="82"/>
                </a:lnTo>
                <a:lnTo>
                  <a:pt x="400" y="86"/>
                </a:lnTo>
                <a:lnTo>
                  <a:pt x="400" y="86"/>
                </a:lnTo>
                <a:lnTo>
                  <a:pt x="396" y="96"/>
                </a:lnTo>
                <a:lnTo>
                  <a:pt x="392" y="100"/>
                </a:lnTo>
                <a:lnTo>
                  <a:pt x="388" y="102"/>
                </a:lnTo>
                <a:lnTo>
                  <a:pt x="388" y="102"/>
                </a:lnTo>
                <a:lnTo>
                  <a:pt x="382" y="104"/>
                </a:lnTo>
                <a:lnTo>
                  <a:pt x="378" y="102"/>
                </a:lnTo>
                <a:lnTo>
                  <a:pt x="374" y="98"/>
                </a:lnTo>
                <a:lnTo>
                  <a:pt x="372" y="96"/>
                </a:lnTo>
                <a:lnTo>
                  <a:pt x="372" y="96"/>
                </a:lnTo>
                <a:lnTo>
                  <a:pt x="369" y="92"/>
                </a:lnTo>
                <a:lnTo>
                  <a:pt x="367" y="90"/>
                </a:lnTo>
                <a:lnTo>
                  <a:pt x="359" y="90"/>
                </a:lnTo>
                <a:lnTo>
                  <a:pt x="359" y="90"/>
                </a:lnTo>
                <a:lnTo>
                  <a:pt x="355" y="88"/>
                </a:lnTo>
                <a:lnTo>
                  <a:pt x="353" y="86"/>
                </a:lnTo>
                <a:lnTo>
                  <a:pt x="345" y="78"/>
                </a:lnTo>
                <a:lnTo>
                  <a:pt x="345" y="78"/>
                </a:lnTo>
                <a:lnTo>
                  <a:pt x="341" y="76"/>
                </a:lnTo>
                <a:lnTo>
                  <a:pt x="337" y="76"/>
                </a:lnTo>
                <a:lnTo>
                  <a:pt x="333" y="76"/>
                </a:lnTo>
                <a:lnTo>
                  <a:pt x="331" y="74"/>
                </a:lnTo>
                <a:lnTo>
                  <a:pt x="331" y="74"/>
                </a:lnTo>
                <a:lnTo>
                  <a:pt x="327" y="68"/>
                </a:lnTo>
                <a:lnTo>
                  <a:pt x="320" y="62"/>
                </a:lnTo>
                <a:lnTo>
                  <a:pt x="320" y="62"/>
                </a:lnTo>
                <a:lnTo>
                  <a:pt x="318" y="59"/>
                </a:lnTo>
                <a:lnTo>
                  <a:pt x="318" y="59"/>
                </a:lnTo>
                <a:lnTo>
                  <a:pt x="322" y="55"/>
                </a:lnTo>
                <a:lnTo>
                  <a:pt x="322" y="55"/>
                </a:lnTo>
                <a:lnTo>
                  <a:pt x="325" y="53"/>
                </a:lnTo>
                <a:lnTo>
                  <a:pt x="327" y="49"/>
                </a:lnTo>
                <a:lnTo>
                  <a:pt x="325" y="43"/>
                </a:lnTo>
                <a:lnTo>
                  <a:pt x="325" y="43"/>
                </a:lnTo>
                <a:lnTo>
                  <a:pt x="322" y="41"/>
                </a:lnTo>
                <a:lnTo>
                  <a:pt x="325" y="39"/>
                </a:lnTo>
                <a:lnTo>
                  <a:pt x="333" y="37"/>
                </a:lnTo>
                <a:lnTo>
                  <a:pt x="333" y="37"/>
                </a:lnTo>
                <a:lnTo>
                  <a:pt x="335" y="33"/>
                </a:lnTo>
                <a:lnTo>
                  <a:pt x="335" y="31"/>
                </a:lnTo>
                <a:lnTo>
                  <a:pt x="335" y="29"/>
                </a:lnTo>
                <a:lnTo>
                  <a:pt x="337" y="27"/>
                </a:lnTo>
                <a:lnTo>
                  <a:pt x="337" y="27"/>
                </a:lnTo>
                <a:lnTo>
                  <a:pt x="339" y="25"/>
                </a:lnTo>
                <a:lnTo>
                  <a:pt x="339" y="23"/>
                </a:lnTo>
                <a:lnTo>
                  <a:pt x="337" y="21"/>
                </a:lnTo>
                <a:lnTo>
                  <a:pt x="335" y="21"/>
                </a:lnTo>
                <a:lnTo>
                  <a:pt x="335" y="21"/>
                </a:lnTo>
                <a:lnTo>
                  <a:pt x="331" y="21"/>
                </a:lnTo>
                <a:lnTo>
                  <a:pt x="331" y="23"/>
                </a:lnTo>
                <a:lnTo>
                  <a:pt x="329" y="25"/>
                </a:lnTo>
                <a:lnTo>
                  <a:pt x="329" y="25"/>
                </a:lnTo>
                <a:lnTo>
                  <a:pt x="327" y="25"/>
                </a:lnTo>
                <a:lnTo>
                  <a:pt x="327" y="23"/>
                </a:lnTo>
                <a:lnTo>
                  <a:pt x="325" y="19"/>
                </a:lnTo>
                <a:lnTo>
                  <a:pt x="325" y="19"/>
                </a:lnTo>
                <a:lnTo>
                  <a:pt x="318" y="23"/>
                </a:lnTo>
                <a:lnTo>
                  <a:pt x="316" y="23"/>
                </a:lnTo>
                <a:lnTo>
                  <a:pt x="312" y="23"/>
                </a:lnTo>
                <a:lnTo>
                  <a:pt x="312" y="23"/>
                </a:lnTo>
                <a:lnTo>
                  <a:pt x="308" y="19"/>
                </a:lnTo>
                <a:lnTo>
                  <a:pt x="300" y="17"/>
                </a:lnTo>
                <a:lnTo>
                  <a:pt x="286" y="15"/>
                </a:lnTo>
                <a:lnTo>
                  <a:pt x="286" y="15"/>
                </a:lnTo>
                <a:lnTo>
                  <a:pt x="282" y="12"/>
                </a:lnTo>
                <a:lnTo>
                  <a:pt x="278" y="8"/>
                </a:lnTo>
                <a:lnTo>
                  <a:pt x="276" y="6"/>
                </a:lnTo>
                <a:lnTo>
                  <a:pt x="271" y="4"/>
                </a:lnTo>
                <a:lnTo>
                  <a:pt x="271" y="4"/>
                </a:lnTo>
                <a:lnTo>
                  <a:pt x="271" y="6"/>
                </a:lnTo>
                <a:lnTo>
                  <a:pt x="271" y="8"/>
                </a:lnTo>
                <a:lnTo>
                  <a:pt x="278" y="15"/>
                </a:lnTo>
                <a:lnTo>
                  <a:pt x="278" y="15"/>
                </a:lnTo>
                <a:lnTo>
                  <a:pt x="278" y="17"/>
                </a:lnTo>
                <a:lnTo>
                  <a:pt x="278" y="19"/>
                </a:lnTo>
                <a:lnTo>
                  <a:pt x="271" y="21"/>
                </a:lnTo>
                <a:lnTo>
                  <a:pt x="263" y="23"/>
                </a:lnTo>
                <a:lnTo>
                  <a:pt x="257" y="21"/>
                </a:lnTo>
                <a:lnTo>
                  <a:pt x="257" y="21"/>
                </a:lnTo>
                <a:lnTo>
                  <a:pt x="253" y="21"/>
                </a:lnTo>
                <a:lnTo>
                  <a:pt x="253" y="23"/>
                </a:lnTo>
                <a:lnTo>
                  <a:pt x="253" y="25"/>
                </a:lnTo>
                <a:lnTo>
                  <a:pt x="253" y="27"/>
                </a:lnTo>
                <a:lnTo>
                  <a:pt x="253" y="27"/>
                </a:lnTo>
                <a:lnTo>
                  <a:pt x="249" y="27"/>
                </a:lnTo>
                <a:lnTo>
                  <a:pt x="247" y="31"/>
                </a:lnTo>
                <a:lnTo>
                  <a:pt x="243" y="39"/>
                </a:lnTo>
                <a:lnTo>
                  <a:pt x="243" y="39"/>
                </a:lnTo>
                <a:lnTo>
                  <a:pt x="241" y="41"/>
                </a:lnTo>
                <a:lnTo>
                  <a:pt x="239" y="45"/>
                </a:lnTo>
                <a:lnTo>
                  <a:pt x="239" y="47"/>
                </a:lnTo>
                <a:lnTo>
                  <a:pt x="237" y="49"/>
                </a:lnTo>
                <a:lnTo>
                  <a:pt x="237" y="49"/>
                </a:lnTo>
                <a:lnTo>
                  <a:pt x="235" y="51"/>
                </a:lnTo>
                <a:lnTo>
                  <a:pt x="233" y="55"/>
                </a:lnTo>
                <a:lnTo>
                  <a:pt x="235" y="57"/>
                </a:lnTo>
                <a:lnTo>
                  <a:pt x="237" y="62"/>
                </a:lnTo>
                <a:lnTo>
                  <a:pt x="237" y="62"/>
                </a:lnTo>
                <a:lnTo>
                  <a:pt x="239" y="66"/>
                </a:lnTo>
                <a:lnTo>
                  <a:pt x="237" y="66"/>
                </a:lnTo>
                <a:lnTo>
                  <a:pt x="235" y="66"/>
                </a:lnTo>
                <a:lnTo>
                  <a:pt x="231" y="64"/>
                </a:lnTo>
                <a:lnTo>
                  <a:pt x="231" y="64"/>
                </a:lnTo>
                <a:lnTo>
                  <a:pt x="227" y="62"/>
                </a:lnTo>
                <a:lnTo>
                  <a:pt x="224" y="59"/>
                </a:lnTo>
                <a:lnTo>
                  <a:pt x="222" y="62"/>
                </a:lnTo>
                <a:lnTo>
                  <a:pt x="220" y="64"/>
                </a:lnTo>
                <a:lnTo>
                  <a:pt x="220" y="64"/>
                </a:lnTo>
                <a:lnTo>
                  <a:pt x="220" y="66"/>
                </a:lnTo>
                <a:lnTo>
                  <a:pt x="218" y="68"/>
                </a:lnTo>
                <a:lnTo>
                  <a:pt x="216" y="64"/>
                </a:lnTo>
                <a:lnTo>
                  <a:pt x="216" y="62"/>
                </a:lnTo>
                <a:lnTo>
                  <a:pt x="216" y="62"/>
                </a:lnTo>
                <a:lnTo>
                  <a:pt x="216" y="57"/>
                </a:lnTo>
                <a:lnTo>
                  <a:pt x="212" y="57"/>
                </a:lnTo>
                <a:lnTo>
                  <a:pt x="210" y="55"/>
                </a:lnTo>
                <a:lnTo>
                  <a:pt x="208" y="53"/>
                </a:lnTo>
                <a:lnTo>
                  <a:pt x="208" y="53"/>
                </a:lnTo>
                <a:lnTo>
                  <a:pt x="204" y="47"/>
                </a:lnTo>
                <a:lnTo>
                  <a:pt x="200" y="45"/>
                </a:lnTo>
                <a:lnTo>
                  <a:pt x="196" y="45"/>
                </a:lnTo>
                <a:lnTo>
                  <a:pt x="196" y="45"/>
                </a:lnTo>
                <a:lnTo>
                  <a:pt x="194" y="45"/>
                </a:lnTo>
                <a:lnTo>
                  <a:pt x="192" y="47"/>
                </a:lnTo>
                <a:lnTo>
                  <a:pt x="192" y="49"/>
                </a:lnTo>
                <a:lnTo>
                  <a:pt x="188" y="49"/>
                </a:lnTo>
                <a:lnTo>
                  <a:pt x="188" y="49"/>
                </a:lnTo>
                <a:lnTo>
                  <a:pt x="184" y="51"/>
                </a:lnTo>
                <a:lnTo>
                  <a:pt x="184" y="57"/>
                </a:lnTo>
                <a:lnTo>
                  <a:pt x="184" y="57"/>
                </a:lnTo>
                <a:lnTo>
                  <a:pt x="184" y="57"/>
                </a:lnTo>
                <a:lnTo>
                  <a:pt x="180" y="57"/>
                </a:lnTo>
                <a:lnTo>
                  <a:pt x="173" y="57"/>
                </a:lnTo>
                <a:lnTo>
                  <a:pt x="173" y="57"/>
                </a:lnTo>
                <a:lnTo>
                  <a:pt x="171" y="57"/>
                </a:lnTo>
                <a:lnTo>
                  <a:pt x="171" y="59"/>
                </a:lnTo>
                <a:lnTo>
                  <a:pt x="171" y="62"/>
                </a:lnTo>
                <a:lnTo>
                  <a:pt x="171" y="64"/>
                </a:lnTo>
                <a:lnTo>
                  <a:pt x="171" y="64"/>
                </a:lnTo>
                <a:lnTo>
                  <a:pt x="167" y="66"/>
                </a:lnTo>
                <a:lnTo>
                  <a:pt x="167" y="68"/>
                </a:lnTo>
                <a:lnTo>
                  <a:pt x="163" y="68"/>
                </a:lnTo>
                <a:lnTo>
                  <a:pt x="163" y="68"/>
                </a:lnTo>
                <a:lnTo>
                  <a:pt x="161" y="70"/>
                </a:lnTo>
                <a:lnTo>
                  <a:pt x="161" y="74"/>
                </a:lnTo>
                <a:lnTo>
                  <a:pt x="161" y="82"/>
                </a:lnTo>
                <a:lnTo>
                  <a:pt x="161" y="82"/>
                </a:lnTo>
                <a:lnTo>
                  <a:pt x="161" y="84"/>
                </a:lnTo>
                <a:lnTo>
                  <a:pt x="157" y="84"/>
                </a:lnTo>
                <a:lnTo>
                  <a:pt x="155" y="82"/>
                </a:lnTo>
                <a:lnTo>
                  <a:pt x="151" y="82"/>
                </a:lnTo>
                <a:lnTo>
                  <a:pt x="151" y="82"/>
                </a:lnTo>
                <a:lnTo>
                  <a:pt x="149" y="82"/>
                </a:lnTo>
                <a:lnTo>
                  <a:pt x="151" y="86"/>
                </a:lnTo>
                <a:lnTo>
                  <a:pt x="153" y="92"/>
                </a:lnTo>
                <a:lnTo>
                  <a:pt x="153" y="92"/>
                </a:lnTo>
                <a:lnTo>
                  <a:pt x="153" y="96"/>
                </a:lnTo>
                <a:lnTo>
                  <a:pt x="153" y="96"/>
                </a:lnTo>
                <a:lnTo>
                  <a:pt x="149" y="100"/>
                </a:lnTo>
                <a:lnTo>
                  <a:pt x="149" y="100"/>
                </a:lnTo>
                <a:lnTo>
                  <a:pt x="147" y="100"/>
                </a:lnTo>
                <a:lnTo>
                  <a:pt x="145" y="96"/>
                </a:lnTo>
                <a:lnTo>
                  <a:pt x="143" y="88"/>
                </a:lnTo>
                <a:lnTo>
                  <a:pt x="143" y="88"/>
                </a:lnTo>
                <a:lnTo>
                  <a:pt x="143" y="86"/>
                </a:lnTo>
                <a:lnTo>
                  <a:pt x="139" y="88"/>
                </a:lnTo>
                <a:lnTo>
                  <a:pt x="133" y="94"/>
                </a:lnTo>
                <a:lnTo>
                  <a:pt x="133" y="94"/>
                </a:lnTo>
                <a:lnTo>
                  <a:pt x="131" y="100"/>
                </a:lnTo>
                <a:lnTo>
                  <a:pt x="131" y="104"/>
                </a:lnTo>
                <a:lnTo>
                  <a:pt x="133" y="108"/>
                </a:lnTo>
                <a:lnTo>
                  <a:pt x="131" y="111"/>
                </a:lnTo>
                <a:lnTo>
                  <a:pt x="131" y="111"/>
                </a:lnTo>
                <a:lnTo>
                  <a:pt x="122" y="119"/>
                </a:lnTo>
                <a:lnTo>
                  <a:pt x="112" y="131"/>
                </a:lnTo>
                <a:lnTo>
                  <a:pt x="112" y="131"/>
                </a:lnTo>
                <a:lnTo>
                  <a:pt x="106" y="135"/>
                </a:lnTo>
                <a:lnTo>
                  <a:pt x="98" y="137"/>
                </a:lnTo>
                <a:lnTo>
                  <a:pt x="92" y="137"/>
                </a:lnTo>
                <a:lnTo>
                  <a:pt x="86" y="139"/>
                </a:lnTo>
                <a:lnTo>
                  <a:pt x="86" y="139"/>
                </a:lnTo>
                <a:lnTo>
                  <a:pt x="84" y="141"/>
                </a:lnTo>
                <a:lnTo>
                  <a:pt x="79" y="141"/>
                </a:lnTo>
                <a:lnTo>
                  <a:pt x="75" y="141"/>
                </a:lnTo>
                <a:lnTo>
                  <a:pt x="73" y="143"/>
                </a:lnTo>
                <a:lnTo>
                  <a:pt x="73" y="143"/>
                </a:lnTo>
                <a:lnTo>
                  <a:pt x="65" y="149"/>
                </a:lnTo>
                <a:lnTo>
                  <a:pt x="61" y="151"/>
                </a:lnTo>
                <a:lnTo>
                  <a:pt x="59" y="149"/>
                </a:lnTo>
                <a:lnTo>
                  <a:pt x="59" y="149"/>
                </a:lnTo>
                <a:lnTo>
                  <a:pt x="57" y="147"/>
                </a:lnTo>
                <a:lnTo>
                  <a:pt x="53" y="147"/>
                </a:lnTo>
                <a:lnTo>
                  <a:pt x="47" y="149"/>
                </a:lnTo>
                <a:lnTo>
                  <a:pt x="43" y="153"/>
                </a:lnTo>
                <a:lnTo>
                  <a:pt x="43" y="153"/>
                </a:lnTo>
                <a:lnTo>
                  <a:pt x="35" y="160"/>
                </a:lnTo>
                <a:lnTo>
                  <a:pt x="24" y="164"/>
                </a:lnTo>
                <a:lnTo>
                  <a:pt x="24" y="164"/>
                </a:lnTo>
                <a:lnTo>
                  <a:pt x="22" y="166"/>
                </a:lnTo>
                <a:lnTo>
                  <a:pt x="20" y="168"/>
                </a:lnTo>
                <a:lnTo>
                  <a:pt x="18" y="174"/>
                </a:lnTo>
                <a:lnTo>
                  <a:pt x="18" y="174"/>
                </a:lnTo>
                <a:lnTo>
                  <a:pt x="16" y="174"/>
                </a:lnTo>
                <a:lnTo>
                  <a:pt x="16" y="172"/>
                </a:lnTo>
                <a:lnTo>
                  <a:pt x="16" y="166"/>
                </a:lnTo>
                <a:lnTo>
                  <a:pt x="16" y="166"/>
                </a:lnTo>
                <a:lnTo>
                  <a:pt x="14" y="166"/>
                </a:lnTo>
                <a:lnTo>
                  <a:pt x="14" y="168"/>
                </a:lnTo>
                <a:lnTo>
                  <a:pt x="8" y="176"/>
                </a:lnTo>
                <a:lnTo>
                  <a:pt x="8" y="176"/>
                </a:lnTo>
                <a:lnTo>
                  <a:pt x="8" y="180"/>
                </a:lnTo>
                <a:lnTo>
                  <a:pt x="10" y="184"/>
                </a:lnTo>
                <a:lnTo>
                  <a:pt x="10" y="188"/>
                </a:lnTo>
                <a:lnTo>
                  <a:pt x="10" y="192"/>
                </a:lnTo>
                <a:lnTo>
                  <a:pt x="10" y="192"/>
                </a:lnTo>
                <a:lnTo>
                  <a:pt x="6" y="198"/>
                </a:lnTo>
                <a:lnTo>
                  <a:pt x="4" y="202"/>
                </a:lnTo>
                <a:lnTo>
                  <a:pt x="4" y="209"/>
                </a:lnTo>
                <a:lnTo>
                  <a:pt x="6" y="215"/>
                </a:lnTo>
                <a:lnTo>
                  <a:pt x="6" y="215"/>
                </a:lnTo>
                <a:lnTo>
                  <a:pt x="14" y="227"/>
                </a:lnTo>
                <a:lnTo>
                  <a:pt x="16" y="231"/>
                </a:lnTo>
                <a:lnTo>
                  <a:pt x="14" y="235"/>
                </a:lnTo>
                <a:lnTo>
                  <a:pt x="14" y="235"/>
                </a:lnTo>
                <a:lnTo>
                  <a:pt x="14" y="235"/>
                </a:lnTo>
                <a:lnTo>
                  <a:pt x="12" y="235"/>
                </a:lnTo>
                <a:lnTo>
                  <a:pt x="10" y="231"/>
                </a:lnTo>
                <a:lnTo>
                  <a:pt x="8" y="229"/>
                </a:lnTo>
                <a:lnTo>
                  <a:pt x="6" y="227"/>
                </a:lnTo>
                <a:lnTo>
                  <a:pt x="6" y="227"/>
                </a:lnTo>
                <a:lnTo>
                  <a:pt x="6" y="229"/>
                </a:lnTo>
                <a:lnTo>
                  <a:pt x="8" y="231"/>
                </a:lnTo>
                <a:lnTo>
                  <a:pt x="10" y="235"/>
                </a:lnTo>
                <a:lnTo>
                  <a:pt x="10" y="237"/>
                </a:lnTo>
                <a:lnTo>
                  <a:pt x="10" y="237"/>
                </a:lnTo>
                <a:lnTo>
                  <a:pt x="8" y="237"/>
                </a:lnTo>
                <a:lnTo>
                  <a:pt x="6" y="233"/>
                </a:lnTo>
                <a:lnTo>
                  <a:pt x="2" y="229"/>
                </a:lnTo>
                <a:lnTo>
                  <a:pt x="2" y="229"/>
                </a:lnTo>
                <a:lnTo>
                  <a:pt x="0" y="229"/>
                </a:lnTo>
                <a:lnTo>
                  <a:pt x="0" y="229"/>
                </a:lnTo>
                <a:lnTo>
                  <a:pt x="2" y="235"/>
                </a:lnTo>
                <a:lnTo>
                  <a:pt x="8" y="243"/>
                </a:lnTo>
                <a:lnTo>
                  <a:pt x="12" y="254"/>
                </a:lnTo>
                <a:lnTo>
                  <a:pt x="14" y="262"/>
                </a:lnTo>
                <a:lnTo>
                  <a:pt x="14" y="262"/>
                </a:lnTo>
                <a:lnTo>
                  <a:pt x="16" y="268"/>
                </a:lnTo>
                <a:lnTo>
                  <a:pt x="22" y="274"/>
                </a:lnTo>
                <a:lnTo>
                  <a:pt x="24" y="282"/>
                </a:lnTo>
                <a:lnTo>
                  <a:pt x="26" y="290"/>
                </a:lnTo>
                <a:lnTo>
                  <a:pt x="26" y="290"/>
                </a:lnTo>
                <a:lnTo>
                  <a:pt x="28" y="298"/>
                </a:lnTo>
                <a:lnTo>
                  <a:pt x="32" y="309"/>
                </a:lnTo>
                <a:lnTo>
                  <a:pt x="39" y="323"/>
                </a:lnTo>
                <a:lnTo>
                  <a:pt x="39" y="323"/>
                </a:lnTo>
                <a:lnTo>
                  <a:pt x="39" y="325"/>
                </a:lnTo>
                <a:lnTo>
                  <a:pt x="39" y="329"/>
                </a:lnTo>
                <a:lnTo>
                  <a:pt x="37" y="335"/>
                </a:lnTo>
                <a:lnTo>
                  <a:pt x="37" y="341"/>
                </a:lnTo>
                <a:lnTo>
                  <a:pt x="37" y="341"/>
                </a:lnTo>
                <a:lnTo>
                  <a:pt x="37" y="348"/>
                </a:lnTo>
                <a:lnTo>
                  <a:pt x="35" y="352"/>
                </a:lnTo>
                <a:lnTo>
                  <a:pt x="32" y="354"/>
                </a:lnTo>
                <a:lnTo>
                  <a:pt x="28" y="354"/>
                </a:lnTo>
                <a:lnTo>
                  <a:pt x="28" y="354"/>
                </a:lnTo>
                <a:lnTo>
                  <a:pt x="26" y="356"/>
                </a:lnTo>
                <a:lnTo>
                  <a:pt x="26" y="358"/>
                </a:lnTo>
                <a:lnTo>
                  <a:pt x="28" y="362"/>
                </a:lnTo>
                <a:lnTo>
                  <a:pt x="32" y="364"/>
                </a:lnTo>
                <a:lnTo>
                  <a:pt x="32" y="364"/>
                </a:lnTo>
                <a:lnTo>
                  <a:pt x="35" y="364"/>
                </a:lnTo>
                <a:lnTo>
                  <a:pt x="37" y="366"/>
                </a:lnTo>
                <a:lnTo>
                  <a:pt x="39" y="370"/>
                </a:lnTo>
                <a:lnTo>
                  <a:pt x="43" y="372"/>
                </a:lnTo>
                <a:lnTo>
                  <a:pt x="43" y="372"/>
                </a:lnTo>
                <a:lnTo>
                  <a:pt x="49" y="374"/>
                </a:lnTo>
                <a:lnTo>
                  <a:pt x="57" y="376"/>
                </a:lnTo>
                <a:lnTo>
                  <a:pt x="69" y="376"/>
                </a:lnTo>
                <a:lnTo>
                  <a:pt x="69" y="376"/>
                </a:lnTo>
                <a:lnTo>
                  <a:pt x="73" y="374"/>
                </a:lnTo>
                <a:lnTo>
                  <a:pt x="75" y="372"/>
                </a:lnTo>
                <a:lnTo>
                  <a:pt x="79" y="368"/>
                </a:lnTo>
                <a:lnTo>
                  <a:pt x="84" y="366"/>
                </a:lnTo>
                <a:lnTo>
                  <a:pt x="84" y="366"/>
                </a:lnTo>
                <a:lnTo>
                  <a:pt x="88" y="366"/>
                </a:lnTo>
                <a:lnTo>
                  <a:pt x="90" y="364"/>
                </a:lnTo>
                <a:lnTo>
                  <a:pt x="94" y="360"/>
                </a:lnTo>
                <a:lnTo>
                  <a:pt x="94" y="360"/>
                </a:lnTo>
                <a:lnTo>
                  <a:pt x="98" y="358"/>
                </a:lnTo>
                <a:lnTo>
                  <a:pt x="106" y="356"/>
                </a:lnTo>
                <a:lnTo>
                  <a:pt x="131" y="358"/>
                </a:lnTo>
                <a:lnTo>
                  <a:pt x="131" y="358"/>
                </a:lnTo>
                <a:lnTo>
                  <a:pt x="141" y="358"/>
                </a:lnTo>
                <a:lnTo>
                  <a:pt x="149" y="356"/>
                </a:lnTo>
                <a:lnTo>
                  <a:pt x="153" y="352"/>
                </a:lnTo>
                <a:lnTo>
                  <a:pt x="157" y="345"/>
                </a:lnTo>
                <a:lnTo>
                  <a:pt x="157" y="345"/>
                </a:lnTo>
                <a:lnTo>
                  <a:pt x="159" y="343"/>
                </a:lnTo>
                <a:lnTo>
                  <a:pt x="165" y="339"/>
                </a:lnTo>
                <a:lnTo>
                  <a:pt x="169" y="337"/>
                </a:lnTo>
                <a:lnTo>
                  <a:pt x="175" y="335"/>
                </a:lnTo>
                <a:lnTo>
                  <a:pt x="175" y="335"/>
                </a:lnTo>
                <a:lnTo>
                  <a:pt x="177" y="333"/>
                </a:lnTo>
                <a:lnTo>
                  <a:pt x="182" y="331"/>
                </a:lnTo>
                <a:lnTo>
                  <a:pt x="196" y="331"/>
                </a:lnTo>
                <a:lnTo>
                  <a:pt x="196" y="331"/>
                </a:lnTo>
                <a:lnTo>
                  <a:pt x="204" y="331"/>
                </a:lnTo>
                <a:lnTo>
                  <a:pt x="212" y="327"/>
                </a:lnTo>
                <a:lnTo>
                  <a:pt x="227" y="321"/>
                </a:lnTo>
                <a:lnTo>
                  <a:pt x="227" y="321"/>
                </a:lnTo>
                <a:lnTo>
                  <a:pt x="235" y="321"/>
                </a:lnTo>
                <a:lnTo>
                  <a:pt x="243" y="319"/>
                </a:lnTo>
                <a:lnTo>
                  <a:pt x="257" y="319"/>
                </a:lnTo>
                <a:lnTo>
                  <a:pt x="257" y="319"/>
                </a:lnTo>
                <a:lnTo>
                  <a:pt x="261" y="319"/>
                </a:lnTo>
                <a:lnTo>
                  <a:pt x="265" y="321"/>
                </a:lnTo>
                <a:lnTo>
                  <a:pt x="269" y="325"/>
                </a:lnTo>
                <a:lnTo>
                  <a:pt x="273" y="327"/>
                </a:lnTo>
                <a:lnTo>
                  <a:pt x="273" y="327"/>
                </a:lnTo>
                <a:lnTo>
                  <a:pt x="280" y="327"/>
                </a:lnTo>
                <a:lnTo>
                  <a:pt x="284" y="327"/>
                </a:lnTo>
                <a:lnTo>
                  <a:pt x="290" y="329"/>
                </a:lnTo>
                <a:lnTo>
                  <a:pt x="290" y="329"/>
                </a:lnTo>
                <a:lnTo>
                  <a:pt x="294" y="329"/>
                </a:lnTo>
                <a:lnTo>
                  <a:pt x="294" y="331"/>
                </a:lnTo>
                <a:lnTo>
                  <a:pt x="298" y="333"/>
                </a:lnTo>
                <a:lnTo>
                  <a:pt x="298" y="333"/>
                </a:lnTo>
                <a:lnTo>
                  <a:pt x="300" y="335"/>
                </a:lnTo>
                <a:lnTo>
                  <a:pt x="302" y="337"/>
                </a:lnTo>
                <a:lnTo>
                  <a:pt x="300" y="341"/>
                </a:lnTo>
                <a:lnTo>
                  <a:pt x="300" y="341"/>
                </a:lnTo>
                <a:lnTo>
                  <a:pt x="300" y="345"/>
                </a:lnTo>
                <a:lnTo>
                  <a:pt x="302" y="348"/>
                </a:lnTo>
                <a:lnTo>
                  <a:pt x="308" y="350"/>
                </a:lnTo>
                <a:lnTo>
                  <a:pt x="312" y="354"/>
                </a:lnTo>
                <a:lnTo>
                  <a:pt x="312" y="354"/>
                </a:lnTo>
                <a:lnTo>
                  <a:pt x="314" y="360"/>
                </a:lnTo>
                <a:lnTo>
                  <a:pt x="314" y="364"/>
                </a:lnTo>
                <a:lnTo>
                  <a:pt x="314" y="366"/>
                </a:lnTo>
                <a:lnTo>
                  <a:pt x="316" y="370"/>
                </a:lnTo>
                <a:lnTo>
                  <a:pt x="316" y="370"/>
                </a:lnTo>
                <a:lnTo>
                  <a:pt x="318" y="374"/>
                </a:lnTo>
                <a:lnTo>
                  <a:pt x="320" y="374"/>
                </a:lnTo>
                <a:lnTo>
                  <a:pt x="327" y="366"/>
                </a:lnTo>
                <a:lnTo>
                  <a:pt x="327" y="366"/>
                </a:lnTo>
                <a:lnTo>
                  <a:pt x="333" y="362"/>
                </a:lnTo>
                <a:lnTo>
                  <a:pt x="337" y="360"/>
                </a:lnTo>
                <a:lnTo>
                  <a:pt x="339" y="360"/>
                </a:lnTo>
                <a:lnTo>
                  <a:pt x="341" y="356"/>
                </a:lnTo>
                <a:lnTo>
                  <a:pt x="341" y="356"/>
                </a:lnTo>
                <a:lnTo>
                  <a:pt x="343" y="350"/>
                </a:lnTo>
                <a:lnTo>
                  <a:pt x="345" y="343"/>
                </a:lnTo>
                <a:lnTo>
                  <a:pt x="349" y="341"/>
                </a:lnTo>
                <a:lnTo>
                  <a:pt x="353" y="341"/>
                </a:lnTo>
                <a:lnTo>
                  <a:pt x="353" y="341"/>
                </a:lnTo>
                <a:lnTo>
                  <a:pt x="355" y="345"/>
                </a:lnTo>
                <a:lnTo>
                  <a:pt x="353" y="348"/>
                </a:lnTo>
                <a:lnTo>
                  <a:pt x="349" y="354"/>
                </a:lnTo>
                <a:lnTo>
                  <a:pt x="347" y="362"/>
                </a:lnTo>
                <a:lnTo>
                  <a:pt x="347" y="362"/>
                </a:lnTo>
                <a:lnTo>
                  <a:pt x="345" y="370"/>
                </a:lnTo>
                <a:lnTo>
                  <a:pt x="343" y="372"/>
                </a:lnTo>
                <a:lnTo>
                  <a:pt x="339" y="372"/>
                </a:lnTo>
                <a:lnTo>
                  <a:pt x="339" y="374"/>
                </a:lnTo>
                <a:lnTo>
                  <a:pt x="339" y="374"/>
                </a:lnTo>
                <a:lnTo>
                  <a:pt x="341" y="376"/>
                </a:lnTo>
                <a:lnTo>
                  <a:pt x="345" y="378"/>
                </a:lnTo>
                <a:lnTo>
                  <a:pt x="349" y="376"/>
                </a:lnTo>
                <a:lnTo>
                  <a:pt x="351" y="376"/>
                </a:lnTo>
                <a:lnTo>
                  <a:pt x="351" y="372"/>
                </a:lnTo>
                <a:lnTo>
                  <a:pt x="351" y="372"/>
                </a:lnTo>
                <a:lnTo>
                  <a:pt x="351" y="368"/>
                </a:lnTo>
                <a:lnTo>
                  <a:pt x="353" y="366"/>
                </a:lnTo>
                <a:lnTo>
                  <a:pt x="355" y="366"/>
                </a:lnTo>
                <a:lnTo>
                  <a:pt x="359" y="368"/>
                </a:lnTo>
                <a:lnTo>
                  <a:pt x="359" y="368"/>
                </a:lnTo>
                <a:lnTo>
                  <a:pt x="361" y="374"/>
                </a:lnTo>
                <a:lnTo>
                  <a:pt x="359" y="378"/>
                </a:lnTo>
                <a:lnTo>
                  <a:pt x="357" y="382"/>
                </a:lnTo>
                <a:lnTo>
                  <a:pt x="357" y="384"/>
                </a:lnTo>
                <a:lnTo>
                  <a:pt x="357" y="384"/>
                </a:lnTo>
                <a:lnTo>
                  <a:pt x="359" y="386"/>
                </a:lnTo>
                <a:lnTo>
                  <a:pt x="361" y="386"/>
                </a:lnTo>
                <a:lnTo>
                  <a:pt x="367" y="384"/>
                </a:lnTo>
                <a:lnTo>
                  <a:pt x="367" y="384"/>
                </a:lnTo>
                <a:lnTo>
                  <a:pt x="372" y="386"/>
                </a:lnTo>
                <a:lnTo>
                  <a:pt x="376" y="392"/>
                </a:lnTo>
                <a:lnTo>
                  <a:pt x="380" y="399"/>
                </a:lnTo>
                <a:lnTo>
                  <a:pt x="380" y="405"/>
                </a:lnTo>
                <a:lnTo>
                  <a:pt x="380" y="405"/>
                </a:lnTo>
                <a:lnTo>
                  <a:pt x="380" y="409"/>
                </a:lnTo>
                <a:lnTo>
                  <a:pt x="380" y="413"/>
                </a:lnTo>
                <a:lnTo>
                  <a:pt x="382" y="419"/>
                </a:lnTo>
                <a:lnTo>
                  <a:pt x="388" y="423"/>
                </a:lnTo>
                <a:lnTo>
                  <a:pt x="388" y="423"/>
                </a:lnTo>
                <a:lnTo>
                  <a:pt x="396" y="427"/>
                </a:lnTo>
                <a:lnTo>
                  <a:pt x="402" y="429"/>
                </a:lnTo>
                <a:lnTo>
                  <a:pt x="402" y="429"/>
                </a:lnTo>
                <a:lnTo>
                  <a:pt x="408" y="429"/>
                </a:lnTo>
                <a:lnTo>
                  <a:pt x="416" y="433"/>
                </a:lnTo>
                <a:lnTo>
                  <a:pt x="431" y="439"/>
                </a:lnTo>
                <a:lnTo>
                  <a:pt x="431" y="439"/>
                </a:lnTo>
                <a:lnTo>
                  <a:pt x="435" y="439"/>
                </a:lnTo>
                <a:lnTo>
                  <a:pt x="439" y="437"/>
                </a:lnTo>
                <a:lnTo>
                  <a:pt x="445" y="433"/>
                </a:lnTo>
                <a:lnTo>
                  <a:pt x="447" y="429"/>
                </a:lnTo>
                <a:lnTo>
                  <a:pt x="447" y="429"/>
                </a:lnTo>
                <a:lnTo>
                  <a:pt x="449" y="425"/>
                </a:lnTo>
                <a:lnTo>
                  <a:pt x="453" y="425"/>
                </a:lnTo>
                <a:lnTo>
                  <a:pt x="455" y="429"/>
                </a:lnTo>
                <a:lnTo>
                  <a:pt x="453" y="431"/>
                </a:lnTo>
                <a:lnTo>
                  <a:pt x="453" y="431"/>
                </a:lnTo>
                <a:lnTo>
                  <a:pt x="451" y="433"/>
                </a:lnTo>
                <a:lnTo>
                  <a:pt x="453" y="435"/>
                </a:lnTo>
                <a:lnTo>
                  <a:pt x="455" y="437"/>
                </a:lnTo>
                <a:lnTo>
                  <a:pt x="455" y="435"/>
                </a:lnTo>
                <a:lnTo>
                  <a:pt x="455" y="435"/>
                </a:lnTo>
                <a:lnTo>
                  <a:pt x="457" y="431"/>
                </a:lnTo>
                <a:lnTo>
                  <a:pt x="459" y="429"/>
                </a:lnTo>
                <a:lnTo>
                  <a:pt x="459" y="433"/>
                </a:lnTo>
                <a:lnTo>
                  <a:pt x="459" y="433"/>
                </a:lnTo>
                <a:lnTo>
                  <a:pt x="461" y="435"/>
                </a:lnTo>
                <a:lnTo>
                  <a:pt x="463" y="437"/>
                </a:lnTo>
                <a:lnTo>
                  <a:pt x="470" y="441"/>
                </a:lnTo>
                <a:lnTo>
                  <a:pt x="470" y="441"/>
                </a:lnTo>
                <a:lnTo>
                  <a:pt x="472" y="446"/>
                </a:lnTo>
                <a:lnTo>
                  <a:pt x="474" y="446"/>
                </a:lnTo>
                <a:lnTo>
                  <a:pt x="474" y="444"/>
                </a:lnTo>
                <a:lnTo>
                  <a:pt x="474" y="444"/>
                </a:lnTo>
                <a:lnTo>
                  <a:pt x="476" y="439"/>
                </a:lnTo>
                <a:lnTo>
                  <a:pt x="480" y="437"/>
                </a:lnTo>
                <a:lnTo>
                  <a:pt x="480" y="437"/>
                </a:lnTo>
                <a:lnTo>
                  <a:pt x="486" y="433"/>
                </a:lnTo>
                <a:lnTo>
                  <a:pt x="494" y="427"/>
                </a:lnTo>
                <a:lnTo>
                  <a:pt x="494" y="427"/>
                </a:lnTo>
                <a:lnTo>
                  <a:pt x="500" y="423"/>
                </a:lnTo>
                <a:lnTo>
                  <a:pt x="510" y="423"/>
                </a:lnTo>
                <a:lnTo>
                  <a:pt x="523" y="421"/>
                </a:lnTo>
                <a:lnTo>
                  <a:pt x="523" y="421"/>
                </a:lnTo>
                <a:lnTo>
                  <a:pt x="525" y="417"/>
                </a:lnTo>
                <a:lnTo>
                  <a:pt x="525" y="411"/>
                </a:lnTo>
                <a:lnTo>
                  <a:pt x="527" y="392"/>
                </a:lnTo>
                <a:lnTo>
                  <a:pt x="527" y="392"/>
                </a:lnTo>
                <a:lnTo>
                  <a:pt x="529" y="386"/>
                </a:lnTo>
                <a:lnTo>
                  <a:pt x="533" y="380"/>
                </a:lnTo>
                <a:lnTo>
                  <a:pt x="537" y="376"/>
                </a:lnTo>
                <a:lnTo>
                  <a:pt x="539" y="370"/>
                </a:lnTo>
                <a:lnTo>
                  <a:pt x="539" y="370"/>
                </a:lnTo>
                <a:lnTo>
                  <a:pt x="541" y="360"/>
                </a:lnTo>
                <a:lnTo>
                  <a:pt x="545" y="352"/>
                </a:lnTo>
                <a:lnTo>
                  <a:pt x="549" y="343"/>
                </a:lnTo>
                <a:lnTo>
                  <a:pt x="553" y="339"/>
                </a:lnTo>
                <a:lnTo>
                  <a:pt x="553" y="339"/>
                </a:lnTo>
                <a:lnTo>
                  <a:pt x="559" y="335"/>
                </a:lnTo>
                <a:lnTo>
                  <a:pt x="561" y="333"/>
                </a:lnTo>
                <a:lnTo>
                  <a:pt x="561" y="329"/>
                </a:lnTo>
                <a:lnTo>
                  <a:pt x="561" y="329"/>
                </a:lnTo>
                <a:lnTo>
                  <a:pt x="563" y="325"/>
                </a:lnTo>
                <a:lnTo>
                  <a:pt x="566" y="319"/>
                </a:lnTo>
                <a:lnTo>
                  <a:pt x="568" y="315"/>
                </a:lnTo>
                <a:lnTo>
                  <a:pt x="570" y="309"/>
                </a:lnTo>
                <a:lnTo>
                  <a:pt x="570" y="309"/>
                </a:lnTo>
                <a:lnTo>
                  <a:pt x="572" y="298"/>
                </a:lnTo>
                <a:lnTo>
                  <a:pt x="572" y="290"/>
                </a:lnTo>
                <a:lnTo>
                  <a:pt x="572" y="290"/>
                </a:lnTo>
                <a:lnTo>
                  <a:pt x="572" y="284"/>
                </a:lnTo>
                <a:lnTo>
                  <a:pt x="572" y="280"/>
                </a:lnTo>
                <a:lnTo>
                  <a:pt x="574" y="276"/>
                </a:lnTo>
                <a:lnTo>
                  <a:pt x="574" y="276"/>
                </a:lnTo>
                <a:lnTo>
                  <a:pt x="576" y="272"/>
                </a:lnTo>
                <a:lnTo>
                  <a:pt x="576" y="268"/>
                </a:lnTo>
                <a:lnTo>
                  <a:pt x="574" y="266"/>
                </a:lnTo>
                <a:lnTo>
                  <a:pt x="576" y="264"/>
                </a:lnTo>
                <a:lnTo>
                  <a:pt x="576" y="264"/>
                </a:lnTo>
                <a:close/>
                <a:moveTo>
                  <a:pt x="261" y="12"/>
                </a:moveTo>
                <a:lnTo>
                  <a:pt x="261" y="12"/>
                </a:lnTo>
                <a:lnTo>
                  <a:pt x="261" y="10"/>
                </a:lnTo>
                <a:lnTo>
                  <a:pt x="257" y="10"/>
                </a:lnTo>
                <a:lnTo>
                  <a:pt x="251" y="10"/>
                </a:lnTo>
                <a:lnTo>
                  <a:pt x="245" y="15"/>
                </a:lnTo>
                <a:lnTo>
                  <a:pt x="243" y="15"/>
                </a:lnTo>
                <a:lnTo>
                  <a:pt x="243" y="17"/>
                </a:lnTo>
                <a:lnTo>
                  <a:pt x="243" y="17"/>
                </a:lnTo>
                <a:lnTo>
                  <a:pt x="247" y="17"/>
                </a:lnTo>
                <a:lnTo>
                  <a:pt x="255" y="17"/>
                </a:lnTo>
                <a:lnTo>
                  <a:pt x="259" y="15"/>
                </a:lnTo>
                <a:lnTo>
                  <a:pt x="261" y="12"/>
                </a:lnTo>
                <a:lnTo>
                  <a:pt x="261" y="12"/>
                </a:lnTo>
                <a:close/>
                <a:moveTo>
                  <a:pt x="333" y="390"/>
                </a:moveTo>
                <a:lnTo>
                  <a:pt x="333" y="390"/>
                </a:lnTo>
                <a:lnTo>
                  <a:pt x="337" y="392"/>
                </a:lnTo>
                <a:lnTo>
                  <a:pt x="341" y="392"/>
                </a:lnTo>
                <a:lnTo>
                  <a:pt x="347" y="392"/>
                </a:lnTo>
                <a:lnTo>
                  <a:pt x="349" y="388"/>
                </a:lnTo>
                <a:lnTo>
                  <a:pt x="349" y="388"/>
                </a:lnTo>
                <a:lnTo>
                  <a:pt x="349" y="388"/>
                </a:lnTo>
                <a:lnTo>
                  <a:pt x="347" y="386"/>
                </a:lnTo>
                <a:lnTo>
                  <a:pt x="341" y="388"/>
                </a:lnTo>
                <a:lnTo>
                  <a:pt x="333" y="388"/>
                </a:lnTo>
                <a:lnTo>
                  <a:pt x="333" y="390"/>
                </a:lnTo>
                <a:lnTo>
                  <a:pt x="333" y="390"/>
                </a:lnTo>
                <a:lnTo>
                  <a:pt x="333" y="390"/>
                </a:lnTo>
                <a:close/>
                <a:moveTo>
                  <a:pt x="474" y="480"/>
                </a:moveTo>
                <a:lnTo>
                  <a:pt x="474" y="480"/>
                </a:lnTo>
                <a:lnTo>
                  <a:pt x="465" y="480"/>
                </a:lnTo>
                <a:lnTo>
                  <a:pt x="459" y="476"/>
                </a:lnTo>
                <a:lnTo>
                  <a:pt x="453" y="474"/>
                </a:lnTo>
                <a:lnTo>
                  <a:pt x="449" y="474"/>
                </a:lnTo>
                <a:lnTo>
                  <a:pt x="449" y="474"/>
                </a:lnTo>
                <a:lnTo>
                  <a:pt x="449" y="474"/>
                </a:lnTo>
                <a:lnTo>
                  <a:pt x="449" y="478"/>
                </a:lnTo>
                <a:lnTo>
                  <a:pt x="453" y="486"/>
                </a:lnTo>
                <a:lnTo>
                  <a:pt x="455" y="495"/>
                </a:lnTo>
                <a:lnTo>
                  <a:pt x="457" y="499"/>
                </a:lnTo>
                <a:lnTo>
                  <a:pt x="455" y="503"/>
                </a:lnTo>
                <a:lnTo>
                  <a:pt x="455" y="503"/>
                </a:lnTo>
                <a:lnTo>
                  <a:pt x="455" y="505"/>
                </a:lnTo>
                <a:lnTo>
                  <a:pt x="455" y="509"/>
                </a:lnTo>
                <a:lnTo>
                  <a:pt x="461" y="515"/>
                </a:lnTo>
                <a:lnTo>
                  <a:pt x="467" y="521"/>
                </a:lnTo>
                <a:lnTo>
                  <a:pt x="474" y="525"/>
                </a:lnTo>
                <a:lnTo>
                  <a:pt x="474" y="525"/>
                </a:lnTo>
                <a:lnTo>
                  <a:pt x="478" y="523"/>
                </a:lnTo>
                <a:lnTo>
                  <a:pt x="480" y="521"/>
                </a:lnTo>
                <a:lnTo>
                  <a:pt x="480" y="519"/>
                </a:lnTo>
                <a:lnTo>
                  <a:pt x="482" y="519"/>
                </a:lnTo>
                <a:lnTo>
                  <a:pt x="482" y="519"/>
                </a:lnTo>
                <a:lnTo>
                  <a:pt x="484" y="519"/>
                </a:lnTo>
                <a:lnTo>
                  <a:pt x="486" y="517"/>
                </a:lnTo>
                <a:lnTo>
                  <a:pt x="486" y="511"/>
                </a:lnTo>
                <a:lnTo>
                  <a:pt x="486" y="511"/>
                </a:lnTo>
                <a:lnTo>
                  <a:pt x="486" y="511"/>
                </a:lnTo>
                <a:lnTo>
                  <a:pt x="488" y="511"/>
                </a:lnTo>
                <a:lnTo>
                  <a:pt x="490" y="513"/>
                </a:lnTo>
                <a:lnTo>
                  <a:pt x="494" y="513"/>
                </a:lnTo>
                <a:lnTo>
                  <a:pt x="494" y="513"/>
                </a:lnTo>
                <a:lnTo>
                  <a:pt x="494" y="509"/>
                </a:lnTo>
                <a:lnTo>
                  <a:pt x="494" y="505"/>
                </a:lnTo>
                <a:lnTo>
                  <a:pt x="496" y="499"/>
                </a:lnTo>
                <a:lnTo>
                  <a:pt x="496" y="499"/>
                </a:lnTo>
                <a:lnTo>
                  <a:pt x="498" y="497"/>
                </a:lnTo>
                <a:lnTo>
                  <a:pt x="498" y="497"/>
                </a:lnTo>
                <a:lnTo>
                  <a:pt x="498" y="497"/>
                </a:lnTo>
                <a:lnTo>
                  <a:pt x="500" y="495"/>
                </a:lnTo>
                <a:lnTo>
                  <a:pt x="500" y="488"/>
                </a:lnTo>
                <a:lnTo>
                  <a:pt x="496" y="476"/>
                </a:lnTo>
                <a:lnTo>
                  <a:pt x="496" y="476"/>
                </a:lnTo>
                <a:lnTo>
                  <a:pt x="496" y="474"/>
                </a:lnTo>
                <a:lnTo>
                  <a:pt x="494" y="474"/>
                </a:lnTo>
                <a:lnTo>
                  <a:pt x="488" y="476"/>
                </a:lnTo>
                <a:lnTo>
                  <a:pt x="480" y="478"/>
                </a:lnTo>
                <a:lnTo>
                  <a:pt x="474" y="480"/>
                </a:lnTo>
                <a:lnTo>
                  <a:pt x="474" y="48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6" name="Freeform 156"/>
          <p:cNvSpPr>
            <a:spLocks noEditPoints="1"/>
          </p:cNvSpPr>
          <p:nvPr/>
        </p:nvSpPr>
        <p:spPr bwMode="auto">
          <a:xfrm>
            <a:off x="10977459" y="5971675"/>
            <a:ext cx="383061" cy="472367"/>
          </a:xfrm>
          <a:custGeom>
            <a:avLst/>
            <a:gdLst>
              <a:gd name="T0" fmla="*/ 100 w 171"/>
              <a:gd name="T1" fmla="*/ 102 h 215"/>
              <a:gd name="T2" fmla="*/ 87 w 171"/>
              <a:gd name="T3" fmla="*/ 102 h 215"/>
              <a:gd name="T4" fmla="*/ 81 w 171"/>
              <a:gd name="T5" fmla="*/ 102 h 215"/>
              <a:gd name="T6" fmla="*/ 73 w 171"/>
              <a:gd name="T7" fmla="*/ 114 h 215"/>
              <a:gd name="T8" fmla="*/ 63 w 171"/>
              <a:gd name="T9" fmla="*/ 135 h 215"/>
              <a:gd name="T10" fmla="*/ 42 w 171"/>
              <a:gd name="T11" fmla="*/ 149 h 215"/>
              <a:gd name="T12" fmla="*/ 20 w 171"/>
              <a:gd name="T13" fmla="*/ 166 h 215"/>
              <a:gd name="T14" fmla="*/ 6 w 171"/>
              <a:gd name="T15" fmla="*/ 178 h 215"/>
              <a:gd name="T16" fmla="*/ 2 w 171"/>
              <a:gd name="T17" fmla="*/ 194 h 215"/>
              <a:gd name="T18" fmla="*/ 12 w 171"/>
              <a:gd name="T19" fmla="*/ 196 h 215"/>
              <a:gd name="T20" fmla="*/ 20 w 171"/>
              <a:gd name="T21" fmla="*/ 202 h 215"/>
              <a:gd name="T22" fmla="*/ 28 w 171"/>
              <a:gd name="T23" fmla="*/ 204 h 215"/>
              <a:gd name="T24" fmla="*/ 51 w 171"/>
              <a:gd name="T25" fmla="*/ 196 h 215"/>
              <a:gd name="T26" fmla="*/ 61 w 171"/>
              <a:gd name="T27" fmla="*/ 180 h 215"/>
              <a:gd name="T28" fmla="*/ 67 w 171"/>
              <a:gd name="T29" fmla="*/ 166 h 215"/>
              <a:gd name="T30" fmla="*/ 83 w 171"/>
              <a:gd name="T31" fmla="*/ 155 h 215"/>
              <a:gd name="T32" fmla="*/ 87 w 171"/>
              <a:gd name="T33" fmla="*/ 147 h 215"/>
              <a:gd name="T34" fmla="*/ 96 w 171"/>
              <a:gd name="T35" fmla="*/ 139 h 215"/>
              <a:gd name="T36" fmla="*/ 104 w 171"/>
              <a:gd name="T37" fmla="*/ 125 h 215"/>
              <a:gd name="T38" fmla="*/ 108 w 171"/>
              <a:gd name="T39" fmla="*/ 114 h 215"/>
              <a:gd name="T40" fmla="*/ 106 w 171"/>
              <a:gd name="T41" fmla="*/ 104 h 215"/>
              <a:gd name="T42" fmla="*/ 20 w 171"/>
              <a:gd name="T43" fmla="*/ 213 h 215"/>
              <a:gd name="T44" fmla="*/ 18 w 171"/>
              <a:gd name="T45" fmla="*/ 206 h 215"/>
              <a:gd name="T46" fmla="*/ 16 w 171"/>
              <a:gd name="T47" fmla="*/ 215 h 215"/>
              <a:gd name="T48" fmla="*/ 151 w 171"/>
              <a:gd name="T49" fmla="*/ 53 h 215"/>
              <a:gd name="T50" fmla="*/ 136 w 171"/>
              <a:gd name="T51" fmla="*/ 49 h 215"/>
              <a:gd name="T52" fmla="*/ 134 w 171"/>
              <a:gd name="T53" fmla="*/ 35 h 215"/>
              <a:gd name="T54" fmla="*/ 126 w 171"/>
              <a:gd name="T55" fmla="*/ 31 h 215"/>
              <a:gd name="T56" fmla="*/ 128 w 171"/>
              <a:gd name="T57" fmla="*/ 39 h 215"/>
              <a:gd name="T58" fmla="*/ 122 w 171"/>
              <a:gd name="T59" fmla="*/ 35 h 215"/>
              <a:gd name="T60" fmla="*/ 116 w 171"/>
              <a:gd name="T61" fmla="*/ 23 h 215"/>
              <a:gd name="T62" fmla="*/ 112 w 171"/>
              <a:gd name="T63" fmla="*/ 12 h 215"/>
              <a:gd name="T64" fmla="*/ 93 w 171"/>
              <a:gd name="T65" fmla="*/ 0 h 215"/>
              <a:gd name="T66" fmla="*/ 93 w 171"/>
              <a:gd name="T67" fmla="*/ 6 h 215"/>
              <a:gd name="T68" fmla="*/ 108 w 171"/>
              <a:gd name="T69" fmla="*/ 23 h 215"/>
              <a:gd name="T70" fmla="*/ 116 w 171"/>
              <a:gd name="T71" fmla="*/ 37 h 215"/>
              <a:gd name="T72" fmla="*/ 114 w 171"/>
              <a:gd name="T73" fmla="*/ 57 h 215"/>
              <a:gd name="T74" fmla="*/ 108 w 171"/>
              <a:gd name="T75" fmla="*/ 67 h 215"/>
              <a:gd name="T76" fmla="*/ 104 w 171"/>
              <a:gd name="T77" fmla="*/ 76 h 215"/>
              <a:gd name="T78" fmla="*/ 124 w 171"/>
              <a:gd name="T79" fmla="*/ 90 h 215"/>
              <a:gd name="T80" fmla="*/ 118 w 171"/>
              <a:gd name="T81" fmla="*/ 112 h 215"/>
              <a:gd name="T82" fmla="*/ 130 w 171"/>
              <a:gd name="T83" fmla="*/ 114 h 215"/>
              <a:gd name="T84" fmla="*/ 147 w 171"/>
              <a:gd name="T85" fmla="*/ 92 h 215"/>
              <a:gd name="T86" fmla="*/ 149 w 171"/>
              <a:gd name="T87" fmla="*/ 80 h 215"/>
              <a:gd name="T88" fmla="*/ 161 w 171"/>
              <a:gd name="T89" fmla="*/ 74 h 215"/>
              <a:gd name="T90" fmla="*/ 163 w 171"/>
              <a:gd name="T91" fmla="*/ 65 h 215"/>
              <a:gd name="T92" fmla="*/ 169 w 171"/>
              <a:gd name="T93" fmla="*/ 59 h 215"/>
              <a:gd name="T94" fmla="*/ 169 w 171"/>
              <a:gd name="T95" fmla="*/ 47 h 215"/>
              <a:gd name="T96" fmla="*/ 157 w 171"/>
              <a:gd name="T97" fmla="*/ 5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 h="215">
                <a:moveTo>
                  <a:pt x="106" y="104"/>
                </a:moveTo>
                <a:lnTo>
                  <a:pt x="106" y="104"/>
                </a:lnTo>
                <a:lnTo>
                  <a:pt x="104" y="102"/>
                </a:lnTo>
                <a:lnTo>
                  <a:pt x="100" y="102"/>
                </a:lnTo>
                <a:lnTo>
                  <a:pt x="96" y="106"/>
                </a:lnTo>
                <a:lnTo>
                  <a:pt x="96" y="106"/>
                </a:lnTo>
                <a:lnTo>
                  <a:pt x="91" y="106"/>
                </a:lnTo>
                <a:lnTo>
                  <a:pt x="87" y="102"/>
                </a:lnTo>
                <a:lnTo>
                  <a:pt x="85" y="100"/>
                </a:lnTo>
                <a:lnTo>
                  <a:pt x="83" y="100"/>
                </a:lnTo>
                <a:lnTo>
                  <a:pt x="81" y="102"/>
                </a:lnTo>
                <a:lnTo>
                  <a:pt x="81" y="102"/>
                </a:lnTo>
                <a:lnTo>
                  <a:pt x="79" y="104"/>
                </a:lnTo>
                <a:lnTo>
                  <a:pt x="77" y="106"/>
                </a:lnTo>
                <a:lnTo>
                  <a:pt x="77" y="110"/>
                </a:lnTo>
                <a:lnTo>
                  <a:pt x="73" y="114"/>
                </a:lnTo>
                <a:lnTo>
                  <a:pt x="73" y="114"/>
                </a:lnTo>
                <a:lnTo>
                  <a:pt x="71" y="119"/>
                </a:lnTo>
                <a:lnTo>
                  <a:pt x="69" y="121"/>
                </a:lnTo>
                <a:lnTo>
                  <a:pt x="63" y="135"/>
                </a:lnTo>
                <a:lnTo>
                  <a:pt x="63" y="135"/>
                </a:lnTo>
                <a:lnTo>
                  <a:pt x="59" y="139"/>
                </a:lnTo>
                <a:lnTo>
                  <a:pt x="53" y="143"/>
                </a:lnTo>
                <a:lnTo>
                  <a:pt x="42" y="149"/>
                </a:lnTo>
                <a:lnTo>
                  <a:pt x="30" y="155"/>
                </a:lnTo>
                <a:lnTo>
                  <a:pt x="24" y="159"/>
                </a:lnTo>
                <a:lnTo>
                  <a:pt x="24" y="159"/>
                </a:lnTo>
                <a:lnTo>
                  <a:pt x="20" y="166"/>
                </a:lnTo>
                <a:lnTo>
                  <a:pt x="14" y="170"/>
                </a:lnTo>
                <a:lnTo>
                  <a:pt x="8" y="174"/>
                </a:lnTo>
                <a:lnTo>
                  <a:pt x="6" y="178"/>
                </a:lnTo>
                <a:lnTo>
                  <a:pt x="6" y="178"/>
                </a:lnTo>
                <a:lnTo>
                  <a:pt x="4" y="182"/>
                </a:lnTo>
                <a:lnTo>
                  <a:pt x="2" y="184"/>
                </a:lnTo>
                <a:lnTo>
                  <a:pt x="0" y="188"/>
                </a:lnTo>
                <a:lnTo>
                  <a:pt x="2" y="194"/>
                </a:lnTo>
                <a:lnTo>
                  <a:pt x="2" y="194"/>
                </a:lnTo>
                <a:lnTo>
                  <a:pt x="6" y="196"/>
                </a:lnTo>
                <a:lnTo>
                  <a:pt x="8" y="196"/>
                </a:lnTo>
                <a:lnTo>
                  <a:pt x="12" y="196"/>
                </a:lnTo>
                <a:lnTo>
                  <a:pt x="14" y="198"/>
                </a:lnTo>
                <a:lnTo>
                  <a:pt x="14" y="198"/>
                </a:lnTo>
                <a:lnTo>
                  <a:pt x="18" y="200"/>
                </a:lnTo>
                <a:lnTo>
                  <a:pt x="20" y="202"/>
                </a:lnTo>
                <a:lnTo>
                  <a:pt x="22" y="202"/>
                </a:lnTo>
                <a:lnTo>
                  <a:pt x="24" y="202"/>
                </a:lnTo>
                <a:lnTo>
                  <a:pt x="24" y="202"/>
                </a:lnTo>
                <a:lnTo>
                  <a:pt x="28" y="204"/>
                </a:lnTo>
                <a:lnTo>
                  <a:pt x="34" y="204"/>
                </a:lnTo>
                <a:lnTo>
                  <a:pt x="42" y="202"/>
                </a:lnTo>
                <a:lnTo>
                  <a:pt x="51" y="196"/>
                </a:lnTo>
                <a:lnTo>
                  <a:pt x="51" y="196"/>
                </a:lnTo>
                <a:lnTo>
                  <a:pt x="57" y="190"/>
                </a:lnTo>
                <a:lnTo>
                  <a:pt x="57" y="186"/>
                </a:lnTo>
                <a:lnTo>
                  <a:pt x="59" y="182"/>
                </a:lnTo>
                <a:lnTo>
                  <a:pt x="61" y="180"/>
                </a:lnTo>
                <a:lnTo>
                  <a:pt x="61" y="180"/>
                </a:lnTo>
                <a:lnTo>
                  <a:pt x="63" y="178"/>
                </a:lnTo>
                <a:lnTo>
                  <a:pt x="65" y="174"/>
                </a:lnTo>
                <a:lnTo>
                  <a:pt x="67" y="166"/>
                </a:lnTo>
                <a:lnTo>
                  <a:pt x="67" y="166"/>
                </a:lnTo>
                <a:lnTo>
                  <a:pt x="71" y="159"/>
                </a:lnTo>
                <a:lnTo>
                  <a:pt x="75" y="155"/>
                </a:lnTo>
                <a:lnTo>
                  <a:pt x="83" y="155"/>
                </a:lnTo>
                <a:lnTo>
                  <a:pt x="83" y="155"/>
                </a:lnTo>
                <a:lnTo>
                  <a:pt x="89" y="155"/>
                </a:lnTo>
                <a:lnTo>
                  <a:pt x="89" y="153"/>
                </a:lnTo>
                <a:lnTo>
                  <a:pt x="87" y="147"/>
                </a:lnTo>
                <a:lnTo>
                  <a:pt x="87" y="147"/>
                </a:lnTo>
                <a:lnTo>
                  <a:pt x="89" y="145"/>
                </a:lnTo>
                <a:lnTo>
                  <a:pt x="91" y="141"/>
                </a:lnTo>
                <a:lnTo>
                  <a:pt x="96" y="139"/>
                </a:lnTo>
                <a:lnTo>
                  <a:pt x="98" y="135"/>
                </a:lnTo>
                <a:lnTo>
                  <a:pt x="98" y="135"/>
                </a:lnTo>
                <a:lnTo>
                  <a:pt x="100" y="129"/>
                </a:lnTo>
                <a:lnTo>
                  <a:pt x="104" y="125"/>
                </a:lnTo>
                <a:lnTo>
                  <a:pt x="108" y="121"/>
                </a:lnTo>
                <a:lnTo>
                  <a:pt x="108" y="117"/>
                </a:lnTo>
                <a:lnTo>
                  <a:pt x="108" y="114"/>
                </a:lnTo>
                <a:lnTo>
                  <a:pt x="108" y="114"/>
                </a:lnTo>
                <a:lnTo>
                  <a:pt x="108" y="112"/>
                </a:lnTo>
                <a:lnTo>
                  <a:pt x="108" y="108"/>
                </a:lnTo>
                <a:lnTo>
                  <a:pt x="108" y="106"/>
                </a:lnTo>
                <a:lnTo>
                  <a:pt x="106" y="104"/>
                </a:lnTo>
                <a:lnTo>
                  <a:pt x="106" y="104"/>
                </a:lnTo>
                <a:close/>
                <a:moveTo>
                  <a:pt x="16" y="215"/>
                </a:moveTo>
                <a:lnTo>
                  <a:pt x="16" y="215"/>
                </a:lnTo>
                <a:lnTo>
                  <a:pt x="20" y="213"/>
                </a:lnTo>
                <a:lnTo>
                  <a:pt x="22" y="210"/>
                </a:lnTo>
                <a:lnTo>
                  <a:pt x="20" y="208"/>
                </a:lnTo>
                <a:lnTo>
                  <a:pt x="20" y="208"/>
                </a:lnTo>
                <a:lnTo>
                  <a:pt x="18" y="206"/>
                </a:lnTo>
                <a:lnTo>
                  <a:pt x="16" y="208"/>
                </a:lnTo>
                <a:lnTo>
                  <a:pt x="14" y="213"/>
                </a:lnTo>
                <a:lnTo>
                  <a:pt x="16" y="215"/>
                </a:lnTo>
                <a:lnTo>
                  <a:pt x="16" y="215"/>
                </a:lnTo>
                <a:close/>
                <a:moveTo>
                  <a:pt x="157" y="51"/>
                </a:moveTo>
                <a:lnTo>
                  <a:pt x="157" y="51"/>
                </a:lnTo>
                <a:lnTo>
                  <a:pt x="155" y="53"/>
                </a:lnTo>
                <a:lnTo>
                  <a:pt x="151" y="53"/>
                </a:lnTo>
                <a:lnTo>
                  <a:pt x="142" y="51"/>
                </a:lnTo>
                <a:lnTo>
                  <a:pt x="142" y="51"/>
                </a:lnTo>
                <a:lnTo>
                  <a:pt x="140" y="49"/>
                </a:lnTo>
                <a:lnTo>
                  <a:pt x="136" y="49"/>
                </a:lnTo>
                <a:lnTo>
                  <a:pt x="134" y="45"/>
                </a:lnTo>
                <a:lnTo>
                  <a:pt x="134" y="43"/>
                </a:lnTo>
                <a:lnTo>
                  <a:pt x="134" y="43"/>
                </a:lnTo>
                <a:lnTo>
                  <a:pt x="134" y="35"/>
                </a:lnTo>
                <a:lnTo>
                  <a:pt x="132" y="31"/>
                </a:lnTo>
                <a:lnTo>
                  <a:pt x="128" y="31"/>
                </a:lnTo>
                <a:lnTo>
                  <a:pt x="128" y="31"/>
                </a:lnTo>
                <a:lnTo>
                  <a:pt x="126" y="31"/>
                </a:lnTo>
                <a:lnTo>
                  <a:pt x="126" y="33"/>
                </a:lnTo>
                <a:lnTo>
                  <a:pt x="128" y="37"/>
                </a:lnTo>
                <a:lnTo>
                  <a:pt x="128" y="39"/>
                </a:lnTo>
                <a:lnTo>
                  <a:pt x="128" y="39"/>
                </a:lnTo>
                <a:lnTo>
                  <a:pt x="126" y="39"/>
                </a:lnTo>
                <a:lnTo>
                  <a:pt x="126" y="39"/>
                </a:lnTo>
                <a:lnTo>
                  <a:pt x="122" y="35"/>
                </a:lnTo>
                <a:lnTo>
                  <a:pt x="122" y="35"/>
                </a:lnTo>
                <a:lnTo>
                  <a:pt x="118" y="33"/>
                </a:lnTo>
                <a:lnTo>
                  <a:pt x="118" y="27"/>
                </a:lnTo>
                <a:lnTo>
                  <a:pt x="118" y="27"/>
                </a:lnTo>
                <a:lnTo>
                  <a:pt x="116" y="23"/>
                </a:lnTo>
                <a:lnTo>
                  <a:pt x="114" y="18"/>
                </a:lnTo>
                <a:lnTo>
                  <a:pt x="112" y="16"/>
                </a:lnTo>
                <a:lnTo>
                  <a:pt x="112" y="12"/>
                </a:lnTo>
                <a:lnTo>
                  <a:pt x="112" y="12"/>
                </a:lnTo>
                <a:lnTo>
                  <a:pt x="110" y="8"/>
                </a:lnTo>
                <a:lnTo>
                  <a:pt x="106" y="4"/>
                </a:lnTo>
                <a:lnTo>
                  <a:pt x="100" y="0"/>
                </a:lnTo>
                <a:lnTo>
                  <a:pt x="93" y="0"/>
                </a:lnTo>
                <a:lnTo>
                  <a:pt x="93" y="0"/>
                </a:lnTo>
                <a:lnTo>
                  <a:pt x="93" y="0"/>
                </a:lnTo>
                <a:lnTo>
                  <a:pt x="91" y="2"/>
                </a:lnTo>
                <a:lnTo>
                  <a:pt x="93" y="6"/>
                </a:lnTo>
                <a:lnTo>
                  <a:pt x="100" y="14"/>
                </a:lnTo>
                <a:lnTo>
                  <a:pt x="100" y="14"/>
                </a:lnTo>
                <a:lnTo>
                  <a:pt x="106" y="20"/>
                </a:lnTo>
                <a:lnTo>
                  <a:pt x="108" y="23"/>
                </a:lnTo>
                <a:lnTo>
                  <a:pt x="108" y="25"/>
                </a:lnTo>
                <a:lnTo>
                  <a:pt x="108" y="25"/>
                </a:lnTo>
                <a:lnTo>
                  <a:pt x="112" y="31"/>
                </a:lnTo>
                <a:lnTo>
                  <a:pt x="116" y="37"/>
                </a:lnTo>
                <a:lnTo>
                  <a:pt x="116" y="37"/>
                </a:lnTo>
                <a:lnTo>
                  <a:pt x="118" y="39"/>
                </a:lnTo>
                <a:lnTo>
                  <a:pt x="118" y="45"/>
                </a:lnTo>
                <a:lnTo>
                  <a:pt x="114" y="57"/>
                </a:lnTo>
                <a:lnTo>
                  <a:pt x="114" y="57"/>
                </a:lnTo>
                <a:lnTo>
                  <a:pt x="114" y="63"/>
                </a:lnTo>
                <a:lnTo>
                  <a:pt x="110" y="65"/>
                </a:lnTo>
                <a:lnTo>
                  <a:pt x="108" y="67"/>
                </a:lnTo>
                <a:lnTo>
                  <a:pt x="104" y="72"/>
                </a:lnTo>
                <a:lnTo>
                  <a:pt x="104" y="72"/>
                </a:lnTo>
                <a:lnTo>
                  <a:pt x="102" y="74"/>
                </a:lnTo>
                <a:lnTo>
                  <a:pt x="104" y="76"/>
                </a:lnTo>
                <a:lnTo>
                  <a:pt x="108" y="80"/>
                </a:lnTo>
                <a:lnTo>
                  <a:pt x="122" y="88"/>
                </a:lnTo>
                <a:lnTo>
                  <a:pt x="122" y="88"/>
                </a:lnTo>
                <a:lnTo>
                  <a:pt x="124" y="90"/>
                </a:lnTo>
                <a:lnTo>
                  <a:pt x="124" y="94"/>
                </a:lnTo>
                <a:lnTo>
                  <a:pt x="122" y="100"/>
                </a:lnTo>
                <a:lnTo>
                  <a:pt x="118" y="108"/>
                </a:lnTo>
                <a:lnTo>
                  <a:pt x="118" y="112"/>
                </a:lnTo>
                <a:lnTo>
                  <a:pt x="118" y="112"/>
                </a:lnTo>
                <a:lnTo>
                  <a:pt x="122" y="114"/>
                </a:lnTo>
                <a:lnTo>
                  <a:pt x="130" y="114"/>
                </a:lnTo>
                <a:lnTo>
                  <a:pt x="130" y="114"/>
                </a:lnTo>
                <a:lnTo>
                  <a:pt x="136" y="110"/>
                </a:lnTo>
                <a:lnTo>
                  <a:pt x="138" y="102"/>
                </a:lnTo>
                <a:lnTo>
                  <a:pt x="142" y="96"/>
                </a:lnTo>
                <a:lnTo>
                  <a:pt x="147" y="92"/>
                </a:lnTo>
                <a:lnTo>
                  <a:pt x="147" y="92"/>
                </a:lnTo>
                <a:lnTo>
                  <a:pt x="149" y="88"/>
                </a:lnTo>
                <a:lnTo>
                  <a:pt x="149" y="84"/>
                </a:lnTo>
                <a:lnTo>
                  <a:pt x="149" y="80"/>
                </a:lnTo>
                <a:lnTo>
                  <a:pt x="151" y="76"/>
                </a:lnTo>
                <a:lnTo>
                  <a:pt x="151" y="76"/>
                </a:lnTo>
                <a:lnTo>
                  <a:pt x="155" y="74"/>
                </a:lnTo>
                <a:lnTo>
                  <a:pt x="161" y="74"/>
                </a:lnTo>
                <a:lnTo>
                  <a:pt x="161" y="74"/>
                </a:lnTo>
                <a:lnTo>
                  <a:pt x="161" y="72"/>
                </a:lnTo>
                <a:lnTo>
                  <a:pt x="163" y="67"/>
                </a:lnTo>
                <a:lnTo>
                  <a:pt x="163" y="65"/>
                </a:lnTo>
                <a:lnTo>
                  <a:pt x="165" y="63"/>
                </a:lnTo>
                <a:lnTo>
                  <a:pt x="165" y="63"/>
                </a:lnTo>
                <a:lnTo>
                  <a:pt x="169" y="63"/>
                </a:lnTo>
                <a:lnTo>
                  <a:pt x="169" y="59"/>
                </a:lnTo>
                <a:lnTo>
                  <a:pt x="171" y="51"/>
                </a:lnTo>
                <a:lnTo>
                  <a:pt x="171" y="51"/>
                </a:lnTo>
                <a:lnTo>
                  <a:pt x="171" y="49"/>
                </a:lnTo>
                <a:lnTo>
                  <a:pt x="169" y="47"/>
                </a:lnTo>
                <a:lnTo>
                  <a:pt x="165" y="47"/>
                </a:lnTo>
                <a:lnTo>
                  <a:pt x="161" y="49"/>
                </a:lnTo>
                <a:lnTo>
                  <a:pt x="157" y="51"/>
                </a:lnTo>
                <a:lnTo>
                  <a:pt x="157" y="51"/>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7" name="Freeform 157"/>
          <p:cNvSpPr>
            <a:spLocks noEditPoints="1"/>
          </p:cNvSpPr>
          <p:nvPr/>
        </p:nvSpPr>
        <p:spPr bwMode="auto">
          <a:xfrm>
            <a:off x="11324678" y="5338923"/>
            <a:ext cx="76163" cy="63715"/>
          </a:xfrm>
          <a:custGeom>
            <a:avLst/>
            <a:gdLst>
              <a:gd name="T0" fmla="*/ 2 w 34"/>
              <a:gd name="T1" fmla="*/ 27 h 29"/>
              <a:gd name="T2" fmla="*/ 2 w 34"/>
              <a:gd name="T3" fmla="*/ 27 h 29"/>
              <a:gd name="T4" fmla="*/ 6 w 34"/>
              <a:gd name="T5" fmla="*/ 29 h 29"/>
              <a:gd name="T6" fmla="*/ 10 w 34"/>
              <a:gd name="T7" fmla="*/ 29 h 29"/>
              <a:gd name="T8" fmla="*/ 16 w 34"/>
              <a:gd name="T9" fmla="*/ 27 h 29"/>
              <a:gd name="T10" fmla="*/ 18 w 34"/>
              <a:gd name="T11" fmla="*/ 20 h 29"/>
              <a:gd name="T12" fmla="*/ 18 w 34"/>
              <a:gd name="T13" fmla="*/ 20 h 29"/>
              <a:gd name="T14" fmla="*/ 16 w 34"/>
              <a:gd name="T15" fmla="*/ 18 h 29"/>
              <a:gd name="T16" fmla="*/ 14 w 34"/>
              <a:gd name="T17" fmla="*/ 16 h 29"/>
              <a:gd name="T18" fmla="*/ 8 w 34"/>
              <a:gd name="T19" fmla="*/ 18 h 29"/>
              <a:gd name="T20" fmla="*/ 2 w 34"/>
              <a:gd name="T21" fmla="*/ 22 h 29"/>
              <a:gd name="T22" fmla="*/ 0 w 34"/>
              <a:gd name="T23" fmla="*/ 25 h 29"/>
              <a:gd name="T24" fmla="*/ 2 w 34"/>
              <a:gd name="T25" fmla="*/ 27 h 29"/>
              <a:gd name="T26" fmla="*/ 2 w 34"/>
              <a:gd name="T27" fmla="*/ 27 h 29"/>
              <a:gd name="T28" fmla="*/ 20 w 34"/>
              <a:gd name="T29" fmla="*/ 8 h 29"/>
              <a:gd name="T30" fmla="*/ 20 w 34"/>
              <a:gd name="T31" fmla="*/ 8 h 29"/>
              <a:gd name="T32" fmla="*/ 24 w 34"/>
              <a:gd name="T33" fmla="*/ 8 h 29"/>
              <a:gd name="T34" fmla="*/ 28 w 34"/>
              <a:gd name="T35" fmla="*/ 8 h 29"/>
              <a:gd name="T36" fmla="*/ 32 w 34"/>
              <a:gd name="T37" fmla="*/ 4 h 29"/>
              <a:gd name="T38" fmla="*/ 34 w 34"/>
              <a:gd name="T39" fmla="*/ 0 h 29"/>
              <a:gd name="T40" fmla="*/ 34 w 34"/>
              <a:gd name="T41" fmla="*/ 0 h 29"/>
              <a:gd name="T42" fmla="*/ 34 w 34"/>
              <a:gd name="T43" fmla="*/ 0 h 29"/>
              <a:gd name="T44" fmla="*/ 32 w 34"/>
              <a:gd name="T45" fmla="*/ 0 h 29"/>
              <a:gd name="T46" fmla="*/ 26 w 34"/>
              <a:gd name="T47" fmla="*/ 2 h 29"/>
              <a:gd name="T48" fmla="*/ 20 w 34"/>
              <a:gd name="T49" fmla="*/ 6 h 29"/>
              <a:gd name="T50" fmla="*/ 20 w 34"/>
              <a:gd name="T51" fmla="*/ 8 h 29"/>
              <a:gd name="T52" fmla="*/ 20 w 34"/>
              <a:gd name="T53" fmla="*/ 8 h 29"/>
              <a:gd name="T54" fmla="*/ 20 w 34"/>
              <a:gd name="T55"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29">
                <a:moveTo>
                  <a:pt x="2" y="27"/>
                </a:moveTo>
                <a:lnTo>
                  <a:pt x="2" y="27"/>
                </a:lnTo>
                <a:lnTo>
                  <a:pt x="6" y="29"/>
                </a:lnTo>
                <a:lnTo>
                  <a:pt x="10" y="29"/>
                </a:lnTo>
                <a:lnTo>
                  <a:pt x="16" y="27"/>
                </a:lnTo>
                <a:lnTo>
                  <a:pt x="18" y="20"/>
                </a:lnTo>
                <a:lnTo>
                  <a:pt x="18" y="20"/>
                </a:lnTo>
                <a:lnTo>
                  <a:pt x="16" y="18"/>
                </a:lnTo>
                <a:lnTo>
                  <a:pt x="14" y="16"/>
                </a:lnTo>
                <a:lnTo>
                  <a:pt x="8" y="18"/>
                </a:lnTo>
                <a:lnTo>
                  <a:pt x="2" y="22"/>
                </a:lnTo>
                <a:lnTo>
                  <a:pt x="0" y="25"/>
                </a:lnTo>
                <a:lnTo>
                  <a:pt x="2" y="27"/>
                </a:lnTo>
                <a:lnTo>
                  <a:pt x="2" y="27"/>
                </a:lnTo>
                <a:close/>
                <a:moveTo>
                  <a:pt x="20" y="8"/>
                </a:moveTo>
                <a:lnTo>
                  <a:pt x="20" y="8"/>
                </a:lnTo>
                <a:lnTo>
                  <a:pt x="24" y="8"/>
                </a:lnTo>
                <a:lnTo>
                  <a:pt x="28" y="8"/>
                </a:lnTo>
                <a:lnTo>
                  <a:pt x="32" y="4"/>
                </a:lnTo>
                <a:lnTo>
                  <a:pt x="34" y="0"/>
                </a:lnTo>
                <a:lnTo>
                  <a:pt x="34" y="0"/>
                </a:lnTo>
                <a:lnTo>
                  <a:pt x="34" y="0"/>
                </a:lnTo>
                <a:lnTo>
                  <a:pt x="32" y="0"/>
                </a:lnTo>
                <a:lnTo>
                  <a:pt x="26" y="2"/>
                </a:lnTo>
                <a:lnTo>
                  <a:pt x="20" y="6"/>
                </a:lnTo>
                <a:lnTo>
                  <a:pt x="20" y="8"/>
                </a:lnTo>
                <a:lnTo>
                  <a:pt x="20" y="8"/>
                </a:lnTo>
                <a:lnTo>
                  <a:pt x="20" y="8"/>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8" name="Freeform 158"/>
          <p:cNvSpPr>
            <a:spLocks/>
          </p:cNvSpPr>
          <p:nvPr/>
        </p:nvSpPr>
        <p:spPr bwMode="auto">
          <a:xfrm>
            <a:off x="7404473" y="3346193"/>
            <a:ext cx="448023" cy="279027"/>
          </a:xfrm>
          <a:custGeom>
            <a:avLst/>
            <a:gdLst>
              <a:gd name="T0" fmla="*/ 194 w 200"/>
              <a:gd name="T1" fmla="*/ 80 h 127"/>
              <a:gd name="T2" fmla="*/ 183 w 200"/>
              <a:gd name="T3" fmla="*/ 76 h 127"/>
              <a:gd name="T4" fmla="*/ 171 w 200"/>
              <a:gd name="T5" fmla="*/ 67 h 127"/>
              <a:gd name="T6" fmla="*/ 155 w 200"/>
              <a:gd name="T7" fmla="*/ 57 h 127"/>
              <a:gd name="T8" fmla="*/ 140 w 200"/>
              <a:gd name="T9" fmla="*/ 47 h 127"/>
              <a:gd name="T10" fmla="*/ 134 w 200"/>
              <a:gd name="T11" fmla="*/ 35 h 127"/>
              <a:gd name="T12" fmla="*/ 128 w 200"/>
              <a:gd name="T13" fmla="*/ 24 h 127"/>
              <a:gd name="T14" fmla="*/ 112 w 200"/>
              <a:gd name="T15" fmla="*/ 24 h 127"/>
              <a:gd name="T16" fmla="*/ 108 w 200"/>
              <a:gd name="T17" fmla="*/ 14 h 127"/>
              <a:gd name="T18" fmla="*/ 104 w 200"/>
              <a:gd name="T19" fmla="*/ 6 h 127"/>
              <a:gd name="T20" fmla="*/ 91 w 200"/>
              <a:gd name="T21" fmla="*/ 4 h 127"/>
              <a:gd name="T22" fmla="*/ 83 w 200"/>
              <a:gd name="T23" fmla="*/ 0 h 127"/>
              <a:gd name="T24" fmla="*/ 77 w 200"/>
              <a:gd name="T25" fmla="*/ 4 h 127"/>
              <a:gd name="T26" fmla="*/ 73 w 200"/>
              <a:gd name="T27" fmla="*/ 8 h 127"/>
              <a:gd name="T28" fmla="*/ 69 w 200"/>
              <a:gd name="T29" fmla="*/ 10 h 127"/>
              <a:gd name="T30" fmla="*/ 61 w 200"/>
              <a:gd name="T31" fmla="*/ 16 h 127"/>
              <a:gd name="T32" fmla="*/ 59 w 200"/>
              <a:gd name="T33" fmla="*/ 22 h 127"/>
              <a:gd name="T34" fmla="*/ 53 w 200"/>
              <a:gd name="T35" fmla="*/ 22 h 127"/>
              <a:gd name="T36" fmla="*/ 42 w 200"/>
              <a:gd name="T37" fmla="*/ 22 h 127"/>
              <a:gd name="T38" fmla="*/ 36 w 200"/>
              <a:gd name="T39" fmla="*/ 18 h 127"/>
              <a:gd name="T40" fmla="*/ 20 w 200"/>
              <a:gd name="T41" fmla="*/ 6 h 127"/>
              <a:gd name="T42" fmla="*/ 6 w 200"/>
              <a:gd name="T43" fmla="*/ 8 h 127"/>
              <a:gd name="T44" fmla="*/ 6 w 200"/>
              <a:gd name="T45" fmla="*/ 12 h 127"/>
              <a:gd name="T46" fmla="*/ 12 w 200"/>
              <a:gd name="T47" fmla="*/ 10 h 127"/>
              <a:gd name="T48" fmla="*/ 18 w 200"/>
              <a:gd name="T49" fmla="*/ 16 h 127"/>
              <a:gd name="T50" fmla="*/ 22 w 200"/>
              <a:gd name="T51" fmla="*/ 24 h 127"/>
              <a:gd name="T52" fmla="*/ 30 w 200"/>
              <a:gd name="T53" fmla="*/ 31 h 127"/>
              <a:gd name="T54" fmla="*/ 26 w 200"/>
              <a:gd name="T55" fmla="*/ 33 h 127"/>
              <a:gd name="T56" fmla="*/ 14 w 200"/>
              <a:gd name="T57" fmla="*/ 35 h 127"/>
              <a:gd name="T58" fmla="*/ 4 w 200"/>
              <a:gd name="T59" fmla="*/ 33 h 127"/>
              <a:gd name="T60" fmla="*/ 0 w 200"/>
              <a:gd name="T61" fmla="*/ 43 h 127"/>
              <a:gd name="T62" fmla="*/ 6 w 200"/>
              <a:gd name="T63" fmla="*/ 47 h 127"/>
              <a:gd name="T64" fmla="*/ 8 w 200"/>
              <a:gd name="T65" fmla="*/ 53 h 127"/>
              <a:gd name="T66" fmla="*/ 6 w 200"/>
              <a:gd name="T67" fmla="*/ 57 h 127"/>
              <a:gd name="T68" fmla="*/ 14 w 200"/>
              <a:gd name="T69" fmla="*/ 59 h 127"/>
              <a:gd name="T70" fmla="*/ 16 w 200"/>
              <a:gd name="T71" fmla="*/ 67 h 127"/>
              <a:gd name="T72" fmla="*/ 16 w 200"/>
              <a:gd name="T73" fmla="*/ 80 h 127"/>
              <a:gd name="T74" fmla="*/ 24 w 200"/>
              <a:gd name="T75" fmla="*/ 90 h 127"/>
              <a:gd name="T76" fmla="*/ 34 w 200"/>
              <a:gd name="T77" fmla="*/ 82 h 127"/>
              <a:gd name="T78" fmla="*/ 40 w 200"/>
              <a:gd name="T79" fmla="*/ 80 h 127"/>
              <a:gd name="T80" fmla="*/ 51 w 200"/>
              <a:gd name="T81" fmla="*/ 78 h 127"/>
              <a:gd name="T82" fmla="*/ 59 w 200"/>
              <a:gd name="T83" fmla="*/ 76 h 127"/>
              <a:gd name="T84" fmla="*/ 67 w 200"/>
              <a:gd name="T85" fmla="*/ 78 h 127"/>
              <a:gd name="T86" fmla="*/ 77 w 200"/>
              <a:gd name="T87" fmla="*/ 84 h 127"/>
              <a:gd name="T88" fmla="*/ 83 w 200"/>
              <a:gd name="T89" fmla="*/ 86 h 127"/>
              <a:gd name="T90" fmla="*/ 96 w 200"/>
              <a:gd name="T91" fmla="*/ 88 h 127"/>
              <a:gd name="T92" fmla="*/ 98 w 200"/>
              <a:gd name="T93" fmla="*/ 94 h 127"/>
              <a:gd name="T94" fmla="*/ 104 w 200"/>
              <a:gd name="T95" fmla="*/ 96 h 127"/>
              <a:gd name="T96" fmla="*/ 112 w 200"/>
              <a:gd name="T97" fmla="*/ 104 h 127"/>
              <a:gd name="T98" fmla="*/ 120 w 200"/>
              <a:gd name="T99" fmla="*/ 104 h 127"/>
              <a:gd name="T100" fmla="*/ 122 w 200"/>
              <a:gd name="T101" fmla="*/ 112 h 127"/>
              <a:gd name="T102" fmla="*/ 128 w 200"/>
              <a:gd name="T103" fmla="*/ 123 h 127"/>
              <a:gd name="T104" fmla="*/ 136 w 200"/>
              <a:gd name="T105" fmla="*/ 123 h 127"/>
              <a:gd name="T106" fmla="*/ 140 w 200"/>
              <a:gd name="T107" fmla="*/ 127 h 127"/>
              <a:gd name="T108" fmla="*/ 149 w 200"/>
              <a:gd name="T109" fmla="*/ 121 h 127"/>
              <a:gd name="T110" fmla="*/ 153 w 200"/>
              <a:gd name="T111" fmla="*/ 116 h 127"/>
              <a:gd name="T112" fmla="*/ 169 w 200"/>
              <a:gd name="T113" fmla="*/ 108 h 127"/>
              <a:gd name="T114" fmla="*/ 175 w 200"/>
              <a:gd name="T115" fmla="*/ 96 h 127"/>
              <a:gd name="T116" fmla="*/ 181 w 200"/>
              <a:gd name="T117" fmla="*/ 94 h 127"/>
              <a:gd name="T118" fmla="*/ 189 w 200"/>
              <a:gd name="T119" fmla="*/ 88 h 127"/>
              <a:gd name="T120" fmla="*/ 200 w 200"/>
              <a:gd name="T121" fmla="*/ 9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27">
                <a:moveTo>
                  <a:pt x="198" y="82"/>
                </a:moveTo>
                <a:lnTo>
                  <a:pt x="198" y="82"/>
                </a:lnTo>
                <a:lnTo>
                  <a:pt x="194" y="80"/>
                </a:lnTo>
                <a:lnTo>
                  <a:pt x="185" y="78"/>
                </a:lnTo>
                <a:lnTo>
                  <a:pt x="185" y="78"/>
                </a:lnTo>
                <a:lnTo>
                  <a:pt x="183" y="76"/>
                </a:lnTo>
                <a:lnTo>
                  <a:pt x="179" y="74"/>
                </a:lnTo>
                <a:lnTo>
                  <a:pt x="175" y="69"/>
                </a:lnTo>
                <a:lnTo>
                  <a:pt x="171" y="67"/>
                </a:lnTo>
                <a:lnTo>
                  <a:pt x="171" y="67"/>
                </a:lnTo>
                <a:lnTo>
                  <a:pt x="163" y="63"/>
                </a:lnTo>
                <a:lnTo>
                  <a:pt x="155" y="57"/>
                </a:lnTo>
                <a:lnTo>
                  <a:pt x="155" y="57"/>
                </a:lnTo>
                <a:lnTo>
                  <a:pt x="147" y="51"/>
                </a:lnTo>
                <a:lnTo>
                  <a:pt x="140" y="47"/>
                </a:lnTo>
                <a:lnTo>
                  <a:pt x="140" y="47"/>
                </a:lnTo>
                <a:lnTo>
                  <a:pt x="134" y="35"/>
                </a:lnTo>
                <a:lnTo>
                  <a:pt x="134" y="35"/>
                </a:lnTo>
                <a:lnTo>
                  <a:pt x="132" y="29"/>
                </a:lnTo>
                <a:lnTo>
                  <a:pt x="130" y="27"/>
                </a:lnTo>
                <a:lnTo>
                  <a:pt x="128" y="24"/>
                </a:lnTo>
                <a:lnTo>
                  <a:pt x="128" y="24"/>
                </a:lnTo>
                <a:lnTo>
                  <a:pt x="118" y="24"/>
                </a:lnTo>
                <a:lnTo>
                  <a:pt x="112" y="24"/>
                </a:lnTo>
                <a:lnTo>
                  <a:pt x="108" y="22"/>
                </a:lnTo>
                <a:lnTo>
                  <a:pt x="108" y="22"/>
                </a:lnTo>
                <a:lnTo>
                  <a:pt x="108" y="14"/>
                </a:lnTo>
                <a:lnTo>
                  <a:pt x="106" y="10"/>
                </a:lnTo>
                <a:lnTo>
                  <a:pt x="104" y="6"/>
                </a:lnTo>
                <a:lnTo>
                  <a:pt x="104" y="6"/>
                </a:lnTo>
                <a:lnTo>
                  <a:pt x="98" y="6"/>
                </a:lnTo>
                <a:lnTo>
                  <a:pt x="91" y="4"/>
                </a:lnTo>
                <a:lnTo>
                  <a:pt x="91" y="4"/>
                </a:lnTo>
                <a:lnTo>
                  <a:pt x="87" y="0"/>
                </a:lnTo>
                <a:lnTo>
                  <a:pt x="83" y="0"/>
                </a:lnTo>
                <a:lnTo>
                  <a:pt x="83" y="0"/>
                </a:lnTo>
                <a:lnTo>
                  <a:pt x="83" y="0"/>
                </a:lnTo>
                <a:lnTo>
                  <a:pt x="79" y="2"/>
                </a:lnTo>
                <a:lnTo>
                  <a:pt x="77" y="4"/>
                </a:lnTo>
                <a:lnTo>
                  <a:pt x="77" y="4"/>
                </a:lnTo>
                <a:lnTo>
                  <a:pt x="75" y="6"/>
                </a:lnTo>
                <a:lnTo>
                  <a:pt x="73" y="8"/>
                </a:lnTo>
                <a:lnTo>
                  <a:pt x="71" y="10"/>
                </a:lnTo>
                <a:lnTo>
                  <a:pt x="71" y="10"/>
                </a:lnTo>
                <a:lnTo>
                  <a:pt x="69" y="10"/>
                </a:lnTo>
                <a:lnTo>
                  <a:pt x="65" y="12"/>
                </a:lnTo>
                <a:lnTo>
                  <a:pt x="63" y="14"/>
                </a:lnTo>
                <a:lnTo>
                  <a:pt x="61" y="16"/>
                </a:lnTo>
                <a:lnTo>
                  <a:pt x="61" y="16"/>
                </a:lnTo>
                <a:lnTo>
                  <a:pt x="61" y="22"/>
                </a:lnTo>
                <a:lnTo>
                  <a:pt x="59" y="22"/>
                </a:lnTo>
                <a:lnTo>
                  <a:pt x="57" y="24"/>
                </a:lnTo>
                <a:lnTo>
                  <a:pt x="57" y="24"/>
                </a:lnTo>
                <a:lnTo>
                  <a:pt x="53" y="22"/>
                </a:lnTo>
                <a:lnTo>
                  <a:pt x="47" y="20"/>
                </a:lnTo>
                <a:lnTo>
                  <a:pt x="47" y="20"/>
                </a:lnTo>
                <a:lnTo>
                  <a:pt x="42" y="22"/>
                </a:lnTo>
                <a:lnTo>
                  <a:pt x="40" y="22"/>
                </a:lnTo>
                <a:lnTo>
                  <a:pt x="36" y="18"/>
                </a:lnTo>
                <a:lnTo>
                  <a:pt x="36" y="18"/>
                </a:lnTo>
                <a:lnTo>
                  <a:pt x="28" y="10"/>
                </a:lnTo>
                <a:lnTo>
                  <a:pt x="24" y="6"/>
                </a:lnTo>
                <a:lnTo>
                  <a:pt x="20" y="6"/>
                </a:lnTo>
                <a:lnTo>
                  <a:pt x="20" y="6"/>
                </a:lnTo>
                <a:lnTo>
                  <a:pt x="10" y="6"/>
                </a:lnTo>
                <a:lnTo>
                  <a:pt x="6" y="8"/>
                </a:lnTo>
                <a:lnTo>
                  <a:pt x="4" y="10"/>
                </a:lnTo>
                <a:lnTo>
                  <a:pt x="6" y="12"/>
                </a:lnTo>
                <a:lnTo>
                  <a:pt x="6" y="12"/>
                </a:lnTo>
                <a:lnTo>
                  <a:pt x="8" y="10"/>
                </a:lnTo>
                <a:lnTo>
                  <a:pt x="12" y="10"/>
                </a:lnTo>
                <a:lnTo>
                  <a:pt x="12" y="10"/>
                </a:lnTo>
                <a:lnTo>
                  <a:pt x="14" y="12"/>
                </a:lnTo>
                <a:lnTo>
                  <a:pt x="16" y="12"/>
                </a:lnTo>
                <a:lnTo>
                  <a:pt x="18" y="16"/>
                </a:lnTo>
                <a:lnTo>
                  <a:pt x="20" y="22"/>
                </a:lnTo>
                <a:lnTo>
                  <a:pt x="22" y="24"/>
                </a:lnTo>
                <a:lnTo>
                  <a:pt x="22" y="24"/>
                </a:lnTo>
                <a:lnTo>
                  <a:pt x="26" y="24"/>
                </a:lnTo>
                <a:lnTo>
                  <a:pt x="30" y="29"/>
                </a:lnTo>
                <a:lnTo>
                  <a:pt x="30" y="31"/>
                </a:lnTo>
                <a:lnTo>
                  <a:pt x="28" y="33"/>
                </a:lnTo>
                <a:lnTo>
                  <a:pt x="28" y="33"/>
                </a:lnTo>
                <a:lnTo>
                  <a:pt x="26" y="33"/>
                </a:lnTo>
                <a:lnTo>
                  <a:pt x="22" y="35"/>
                </a:lnTo>
                <a:lnTo>
                  <a:pt x="18" y="35"/>
                </a:lnTo>
                <a:lnTo>
                  <a:pt x="14" y="35"/>
                </a:lnTo>
                <a:lnTo>
                  <a:pt x="14" y="35"/>
                </a:lnTo>
                <a:lnTo>
                  <a:pt x="8" y="33"/>
                </a:lnTo>
                <a:lnTo>
                  <a:pt x="4" y="33"/>
                </a:lnTo>
                <a:lnTo>
                  <a:pt x="2" y="35"/>
                </a:lnTo>
                <a:lnTo>
                  <a:pt x="2" y="35"/>
                </a:lnTo>
                <a:lnTo>
                  <a:pt x="0" y="43"/>
                </a:lnTo>
                <a:lnTo>
                  <a:pt x="2" y="47"/>
                </a:lnTo>
                <a:lnTo>
                  <a:pt x="6" y="47"/>
                </a:lnTo>
                <a:lnTo>
                  <a:pt x="6" y="47"/>
                </a:lnTo>
                <a:lnTo>
                  <a:pt x="8" y="47"/>
                </a:lnTo>
                <a:lnTo>
                  <a:pt x="10" y="49"/>
                </a:lnTo>
                <a:lnTo>
                  <a:pt x="8" y="53"/>
                </a:lnTo>
                <a:lnTo>
                  <a:pt x="6" y="57"/>
                </a:lnTo>
                <a:lnTo>
                  <a:pt x="6" y="57"/>
                </a:lnTo>
                <a:lnTo>
                  <a:pt x="6" y="57"/>
                </a:lnTo>
                <a:lnTo>
                  <a:pt x="8" y="57"/>
                </a:lnTo>
                <a:lnTo>
                  <a:pt x="12" y="57"/>
                </a:lnTo>
                <a:lnTo>
                  <a:pt x="14" y="59"/>
                </a:lnTo>
                <a:lnTo>
                  <a:pt x="14" y="59"/>
                </a:lnTo>
                <a:lnTo>
                  <a:pt x="16" y="65"/>
                </a:lnTo>
                <a:lnTo>
                  <a:pt x="16" y="67"/>
                </a:lnTo>
                <a:lnTo>
                  <a:pt x="16" y="71"/>
                </a:lnTo>
                <a:lnTo>
                  <a:pt x="16" y="71"/>
                </a:lnTo>
                <a:lnTo>
                  <a:pt x="16" y="80"/>
                </a:lnTo>
                <a:lnTo>
                  <a:pt x="16" y="90"/>
                </a:lnTo>
                <a:lnTo>
                  <a:pt x="16" y="90"/>
                </a:lnTo>
                <a:lnTo>
                  <a:pt x="24" y="90"/>
                </a:lnTo>
                <a:lnTo>
                  <a:pt x="28" y="88"/>
                </a:lnTo>
                <a:lnTo>
                  <a:pt x="28" y="88"/>
                </a:lnTo>
                <a:lnTo>
                  <a:pt x="34" y="82"/>
                </a:lnTo>
                <a:lnTo>
                  <a:pt x="38" y="80"/>
                </a:lnTo>
                <a:lnTo>
                  <a:pt x="40" y="80"/>
                </a:lnTo>
                <a:lnTo>
                  <a:pt x="40" y="80"/>
                </a:lnTo>
                <a:lnTo>
                  <a:pt x="47" y="80"/>
                </a:lnTo>
                <a:lnTo>
                  <a:pt x="49" y="80"/>
                </a:lnTo>
                <a:lnTo>
                  <a:pt x="51" y="78"/>
                </a:lnTo>
                <a:lnTo>
                  <a:pt x="51" y="78"/>
                </a:lnTo>
                <a:lnTo>
                  <a:pt x="55" y="76"/>
                </a:lnTo>
                <a:lnTo>
                  <a:pt x="59" y="76"/>
                </a:lnTo>
                <a:lnTo>
                  <a:pt x="63" y="78"/>
                </a:lnTo>
                <a:lnTo>
                  <a:pt x="67" y="78"/>
                </a:lnTo>
                <a:lnTo>
                  <a:pt x="67" y="78"/>
                </a:lnTo>
                <a:lnTo>
                  <a:pt x="73" y="82"/>
                </a:lnTo>
                <a:lnTo>
                  <a:pt x="77" y="84"/>
                </a:lnTo>
                <a:lnTo>
                  <a:pt x="77" y="84"/>
                </a:lnTo>
                <a:lnTo>
                  <a:pt x="79" y="86"/>
                </a:lnTo>
                <a:lnTo>
                  <a:pt x="81" y="86"/>
                </a:lnTo>
                <a:lnTo>
                  <a:pt x="83" y="86"/>
                </a:lnTo>
                <a:lnTo>
                  <a:pt x="83" y="86"/>
                </a:lnTo>
                <a:lnTo>
                  <a:pt x="91" y="88"/>
                </a:lnTo>
                <a:lnTo>
                  <a:pt x="96" y="88"/>
                </a:lnTo>
                <a:lnTo>
                  <a:pt x="96" y="90"/>
                </a:lnTo>
                <a:lnTo>
                  <a:pt x="96" y="90"/>
                </a:lnTo>
                <a:lnTo>
                  <a:pt x="98" y="94"/>
                </a:lnTo>
                <a:lnTo>
                  <a:pt x="102" y="96"/>
                </a:lnTo>
                <a:lnTo>
                  <a:pt x="102" y="96"/>
                </a:lnTo>
                <a:lnTo>
                  <a:pt x="104" y="96"/>
                </a:lnTo>
                <a:lnTo>
                  <a:pt x="108" y="100"/>
                </a:lnTo>
                <a:lnTo>
                  <a:pt x="110" y="102"/>
                </a:lnTo>
                <a:lnTo>
                  <a:pt x="112" y="104"/>
                </a:lnTo>
                <a:lnTo>
                  <a:pt x="112" y="104"/>
                </a:lnTo>
                <a:lnTo>
                  <a:pt x="118" y="104"/>
                </a:lnTo>
                <a:lnTo>
                  <a:pt x="120" y="104"/>
                </a:lnTo>
                <a:lnTo>
                  <a:pt x="122" y="106"/>
                </a:lnTo>
                <a:lnTo>
                  <a:pt x="122" y="106"/>
                </a:lnTo>
                <a:lnTo>
                  <a:pt x="122" y="112"/>
                </a:lnTo>
                <a:lnTo>
                  <a:pt x="124" y="123"/>
                </a:lnTo>
                <a:lnTo>
                  <a:pt x="124" y="123"/>
                </a:lnTo>
                <a:lnTo>
                  <a:pt x="128" y="123"/>
                </a:lnTo>
                <a:lnTo>
                  <a:pt x="128" y="123"/>
                </a:lnTo>
                <a:lnTo>
                  <a:pt x="132" y="123"/>
                </a:lnTo>
                <a:lnTo>
                  <a:pt x="136" y="123"/>
                </a:lnTo>
                <a:lnTo>
                  <a:pt x="136" y="125"/>
                </a:lnTo>
                <a:lnTo>
                  <a:pt x="136" y="125"/>
                </a:lnTo>
                <a:lnTo>
                  <a:pt x="140" y="127"/>
                </a:lnTo>
                <a:lnTo>
                  <a:pt x="145" y="127"/>
                </a:lnTo>
                <a:lnTo>
                  <a:pt x="149" y="125"/>
                </a:lnTo>
                <a:lnTo>
                  <a:pt x="149" y="121"/>
                </a:lnTo>
                <a:lnTo>
                  <a:pt x="149" y="121"/>
                </a:lnTo>
                <a:lnTo>
                  <a:pt x="151" y="118"/>
                </a:lnTo>
                <a:lnTo>
                  <a:pt x="153" y="116"/>
                </a:lnTo>
                <a:lnTo>
                  <a:pt x="159" y="114"/>
                </a:lnTo>
                <a:lnTo>
                  <a:pt x="165" y="112"/>
                </a:lnTo>
                <a:lnTo>
                  <a:pt x="169" y="108"/>
                </a:lnTo>
                <a:lnTo>
                  <a:pt x="169" y="108"/>
                </a:lnTo>
                <a:lnTo>
                  <a:pt x="173" y="100"/>
                </a:lnTo>
                <a:lnTo>
                  <a:pt x="175" y="96"/>
                </a:lnTo>
                <a:lnTo>
                  <a:pt x="177" y="94"/>
                </a:lnTo>
                <a:lnTo>
                  <a:pt x="177" y="94"/>
                </a:lnTo>
                <a:lnTo>
                  <a:pt x="181" y="94"/>
                </a:lnTo>
                <a:lnTo>
                  <a:pt x="183" y="92"/>
                </a:lnTo>
                <a:lnTo>
                  <a:pt x="185" y="90"/>
                </a:lnTo>
                <a:lnTo>
                  <a:pt x="189" y="88"/>
                </a:lnTo>
                <a:lnTo>
                  <a:pt x="189" y="88"/>
                </a:lnTo>
                <a:lnTo>
                  <a:pt x="194" y="90"/>
                </a:lnTo>
                <a:lnTo>
                  <a:pt x="200" y="90"/>
                </a:lnTo>
                <a:lnTo>
                  <a:pt x="198" y="8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59" name="Freeform 159"/>
          <p:cNvSpPr>
            <a:spLocks/>
          </p:cNvSpPr>
          <p:nvPr/>
        </p:nvSpPr>
        <p:spPr bwMode="auto">
          <a:xfrm>
            <a:off x="7128939" y="3449456"/>
            <a:ext cx="613791" cy="529491"/>
          </a:xfrm>
          <a:custGeom>
            <a:avLst/>
            <a:gdLst>
              <a:gd name="T0" fmla="*/ 268 w 274"/>
              <a:gd name="T1" fmla="*/ 200 h 241"/>
              <a:gd name="T2" fmla="*/ 253 w 274"/>
              <a:gd name="T3" fmla="*/ 186 h 241"/>
              <a:gd name="T4" fmla="*/ 239 w 274"/>
              <a:gd name="T5" fmla="*/ 170 h 241"/>
              <a:gd name="T6" fmla="*/ 247 w 274"/>
              <a:gd name="T7" fmla="*/ 157 h 241"/>
              <a:gd name="T8" fmla="*/ 253 w 274"/>
              <a:gd name="T9" fmla="*/ 145 h 241"/>
              <a:gd name="T10" fmla="*/ 239 w 274"/>
              <a:gd name="T11" fmla="*/ 139 h 241"/>
              <a:gd name="T12" fmla="*/ 237 w 274"/>
              <a:gd name="T13" fmla="*/ 123 h 241"/>
              <a:gd name="T14" fmla="*/ 237 w 274"/>
              <a:gd name="T15" fmla="*/ 110 h 241"/>
              <a:gd name="T16" fmla="*/ 237 w 274"/>
              <a:gd name="T17" fmla="*/ 100 h 241"/>
              <a:gd name="T18" fmla="*/ 243 w 274"/>
              <a:gd name="T19" fmla="*/ 86 h 241"/>
              <a:gd name="T20" fmla="*/ 247 w 274"/>
              <a:gd name="T21" fmla="*/ 76 h 241"/>
              <a:gd name="T22" fmla="*/ 245 w 274"/>
              <a:gd name="T23" fmla="*/ 59 h 241"/>
              <a:gd name="T24" fmla="*/ 235 w 274"/>
              <a:gd name="T25" fmla="*/ 57 h 241"/>
              <a:gd name="T26" fmla="*/ 225 w 274"/>
              <a:gd name="T27" fmla="*/ 49 h 241"/>
              <a:gd name="T28" fmla="*/ 219 w 274"/>
              <a:gd name="T29" fmla="*/ 43 h 241"/>
              <a:gd name="T30" fmla="*/ 206 w 274"/>
              <a:gd name="T31" fmla="*/ 39 h 241"/>
              <a:gd name="T32" fmla="*/ 200 w 274"/>
              <a:gd name="T33" fmla="*/ 37 h 241"/>
              <a:gd name="T34" fmla="*/ 186 w 274"/>
              <a:gd name="T35" fmla="*/ 31 h 241"/>
              <a:gd name="T36" fmla="*/ 174 w 274"/>
              <a:gd name="T37" fmla="*/ 31 h 241"/>
              <a:gd name="T38" fmla="*/ 163 w 274"/>
              <a:gd name="T39" fmla="*/ 33 h 241"/>
              <a:gd name="T40" fmla="*/ 151 w 274"/>
              <a:gd name="T41" fmla="*/ 41 h 241"/>
              <a:gd name="T42" fmla="*/ 139 w 274"/>
              <a:gd name="T43" fmla="*/ 51 h 241"/>
              <a:gd name="T44" fmla="*/ 108 w 274"/>
              <a:gd name="T45" fmla="*/ 57 h 241"/>
              <a:gd name="T46" fmla="*/ 96 w 274"/>
              <a:gd name="T47" fmla="*/ 51 h 241"/>
              <a:gd name="T48" fmla="*/ 84 w 274"/>
              <a:gd name="T49" fmla="*/ 43 h 241"/>
              <a:gd name="T50" fmla="*/ 65 w 274"/>
              <a:gd name="T51" fmla="*/ 24 h 241"/>
              <a:gd name="T52" fmla="*/ 55 w 274"/>
              <a:gd name="T53" fmla="*/ 18 h 241"/>
              <a:gd name="T54" fmla="*/ 53 w 274"/>
              <a:gd name="T55" fmla="*/ 4 h 241"/>
              <a:gd name="T56" fmla="*/ 25 w 274"/>
              <a:gd name="T57" fmla="*/ 16 h 241"/>
              <a:gd name="T58" fmla="*/ 18 w 274"/>
              <a:gd name="T59" fmla="*/ 12 h 241"/>
              <a:gd name="T60" fmla="*/ 10 w 274"/>
              <a:gd name="T61" fmla="*/ 6 h 241"/>
              <a:gd name="T62" fmla="*/ 4 w 274"/>
              <a:gd name="T63" fmla="*/ 2 h 241"/>
              <a:gd name="T64" fmla="*/ 2 w 274"/>
              <a:gd name="T65" fmla="*/ 8 h 241"/>
              <a:gd name="T66" fmla="*/ 2 w 274"/>
              <a:gd name="T67" fmla="*/ 20 h 241"/>
              <a:gd name="T68" fmla="*/ 2 w 274"/>
              <a:gd name="T69" fmla="*/ 35 h 241"/>
              <a:gd name="T70" fmla="*/ 12 w 274"/>
              <a:gd name="T71" fmla="*/ 51 h 241"/>
              <a:gd name="T72" fmla="*/ 16 w 274"/>
              <a:gd name="T73" fmla="*/ 63 h 241"/>
              <a:gd name="T74" fmla="*/ 27 w 274"/>
              <a:gd name="T75" fmla="*/ 69 h 241"/>
              <a:gd name="T76" fmla="*/ 27 w 274"/>
              <a:gd name="T77" fmla="*/ 80 h 241"/>
              <a:gd name="T78" fmla="*/ 22 w 274"/>
              <a:gd name="T79" fmla="*/ 86 h 241"/>
              <a:gd name="T80" fmla="*/ 18 w 274"/>
              <a:gd name="T81" fmla="*/ 94 h 241"/>
              <a:gd name="T82" fmla="*/ 27 w 274"/>
              <a:gd name="T83" fmla="*/ 108 h 241"/>
              <a:gd name="T84" fmla="*/ 31 w 274"/>
              <a:gd name="T85" fmla="*/ 116 h 241"/>
              <a:gd name="T86" fmla="*/ 47 w 274"/>
              <a:gd name="T87" fmla="*/ 125 h 241"/>
              <a:gd name="T88" fmla="*/ 51 w 274"/>
              <a:gd name="T89" fmla="*/ 135 h 241"/>
              <a:gd name="T90" fmla="*/ 53 w 274"/>
              <a:gd name="T91" fmla="*/ 147 h 241"/>
              <a:gd name="T92" fmla="*/ 57 w 274"/>
              <a:gd name="T93" fmla="*/ 157 h 241"/>
              <a:gd name="T94" fmla="*/ 65 w 274"/>
              <a:gd name="T95" fmla="*/ 161 h 241"/>
              <a:gd name="T96" fmla="*/ 71 w 274"/>
              <a:gd name="T97" fmla="*/ 161 h 241"/>
              <a:gd name="T98" fmla="*/ 82 w 274"/>
              <a:gd name="T99" fmla="*/ 159 h 241"/>
              <a:gd name="T100" fmla="*/ 96 w 274"/>
              <a:gd name="T101" fmla="*/ 184 h 241"/>
              <a:gd name="T102" fmla="*/ 104 w 274"/>
              <a:gd name="T103" fmla="*/ 196 h 241"/>
              <a:gd name="T104" fmla="*/ 123 w 274"/>
              <a:gd name="T105" fmla="*/ 204 h 241"/>
              <a:gd name="T106" fmla="*/ 153 w 274"/>
              <a:gd name="T107" fmla="*/ 217 h 241"/>
              <a:gd name="T108" fmla="*/ 176 w 274"/>
              <a:gd name="T109" fmla="*/ 210 h 241"/>
              <a:gd name="T110" fmla="*/ 184 w 274"/>
              <a:gd name="T111" fmla="*/ 219 h 241"/>
              <a:gd name="T112" fmla="*/ 196 w 274"/>
              <a:gd name="T113" fmla="*/ 233 h 241"/>
              <a:gd name="T114" fmla="*/ 251 w 274"/>
              <a:gd name="T115" fmla="*/ 241 h 241"/>
              <a:gd name="T116" fmla="*/ 251 w 274"/>
              <a:gd name="T117" fmla="*/ 233 h 241"/>
              <a:gd name="T118" fmla="*/ 266 w 274"/>
              <a:gd name="T119" fmla="*/ 221 h 241"/>
              <a:gd name="T120" fmla="*/ 274 w 274"/>
              <a:gd name="T121" fmla="*/ 2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4" h="241">
                <a:moveTo>
                  <a:pt x="270" y="208"/>
                </a:moveTo>
                <a:lnTo>
                  <a:pt x="270" y="208"/>
                </a:lnTo>
                <a:lnTo>
                  <a:pt x="268" y="204"/>
                </a:lnTo>
                <a:lnTo>
                  <a:pt x="268" y="200"/>
                </a:lnTo>
                <a:lnTo>
                  <a:pt x="266" y="194"/>
                </a:lnTo>
                <a:lnTo>
                  <a:pt x="263" y="192"/>
                </a:lnTo>
                <a:lnTo>
                  <a:pt x="263" y="192"/>
                </a:lnTo>
                <a:lnTo>
                  <a:pt x="253" y="186"/>
                </a:lnTo>
                <a:lnTo>
                  <a:pt x="247" y="180"/>
                </a:lnTo>
                <a:lnTo>
                  <a:pt x="247" y="180"/>
                </a:lnTo>
                <a:lnTo>
                  <a:pt x="243" y="172"/>
                </a:lnTo>
                <a:lnTo>
                  <a:pt x="239" y="170"/>
                </a:lnTo>
                <a:lnTo>
                  <a:pt x="239" y="165"/>
                </a:lnTo>
                <a:lnTo>
                  <a:pt x="239" y="165"/>
                </a:lnTo>
                <a:lnTo>
                  <a:pt x="241" y="163"/>
                </a:lnTo>
                <a:lnTo>
                  <a:pt x="247" y="157"/>
                </a:lnTo>
                <a:lnTo>
                  <a:pt x="251" y="151"/>
                </a:lnTo>
                <a:lnTo>
                  <a:pt x="253" y="149"/>
                </a:lnTo>
                <a:lnTo>
                  <a:pt x="253" y="145"/>
                </a:lnTo>
                <a:lnTo>
                  <a:pt x="253" y="145"/>
                </a:lnTo>
                <a:lnTo>
                  <a:pt x="249" y="143"/>
                </a:lnTo>
                <a:lnTo>
                  <a:pt x="245" y="141"/>
                </a:lnTo>
                <a:lnTo>
                  <a:pt x="241" y="139"/>
                </a:lnTo>
                <a:lnTo>
                  <a:pt x="239" y="139"/>
                </a:lnTo>
                <a:lnTo>
                  <a:pt x="239" y="139"/>
                </a:lnTo>
                <a:lnTo>
                  <a:pt x="239" y="131"/>
                </a:lnTo>
                <a:lnTo>
                  <a:pt x="239" y="127"/>
                </a:lnTo>
                <a:lnTo>
                  <a:pt x="237" y="123"/>
                </a:lnTo>
                <a:lnTo>
                  <a:pt x="237" y="123"/>
                </a:lnTo>
                <a:lnTo>
                  <a:pt x="237" y="116"/>
                </a:lnTo>
                <a:lnTo>
                  <a:pt x="237" y="112"/>
                </a:lnTo>
                <a:lnTo>
                  <a:pt x="237" y="110"/>
                </a:lnTo>
                <a:lnTo>
                  <a:pt x="237" y="106"/>
                </a:lnTo>
                <a:lnTo>
                  <a:pt x="237" y="106"/>
                </a:lnTo>
                <a:lnTo>
                  <a:pt x="237" y="104"/>
                </a:lnTo>
                <a:lnTo>
                  <a:pt x="237" y="100"/>
                </a:lnTo>
                <a:lnTo>
                  <a:pt x="239" y="94"/>
                </a:lnTo>
                <a:lnTo>
                  <a:pt x="239" y="94"/>
                </a:lnTo>
                <a:lnTo>
                  <a:pt x="241" y="90"/>
                </a:lnTo>
                <a:lnTo>
                  <a:pt x="243" y="86"/>
                </a:lnTo>
                <a:lnTo>
                  <a:pt x="245" y="82"/>
                </a:lnTo>
                <a:lnTo>
                  <a:pt x="245" y="82"/>
                </a:lnTo>
                <a:lnTo>
                  <a:pt x="245" y="78"/>
                </a:lnTo>
                <a:lnTo>
                  <a:pt x="247" y="76"/>
                </a:lnTo>
                <a:lnTo>
                  <a:pt x="247" y="76"/>
                </a:lnTo>
                <a:lnTo>
                  <a:pt x="245" y="65"/>
                </a:lnTo>
                <a:lnTo>
                  <a:pt x="245" y="59"/>
                </a:lnTo>
                <a:lnTo>
                  <a:pt x="245" y="59"/>
                </a:lnTo>
                <a:lnTo>
                  <a:pt x="243" y="57"/>
                </a:lnTo>
                <a:lnTo>
                  <a:pt x="241" y="57"/>
                </a:lnTo>
                <a:lnTo>
                  <a:pt x="235" y="57"/>
                </a:lnTo>
                <a:lnTo>
                  <a:pt x="235" y="57"/>
                </a:lnTo>
                <a:lnTo>
                  <a:pt x="233" y="55"/>
                </a:lnTo>
                <a:lnTo>
                  <a:pt x="231" y="53"/>
                </a:lnTo>
                <a:lnTo>
                  <a:pt x="227" y="49"/>
                </a:lnTo>
                <a:lnTo>
                  <a:pt x="225" y="49"/>
                </a:lnTo>
                <a:lnTo>
                  <a:pt x="225" y="49"/>
                </a:lnTo>
                <a:lnTo>
                  <a:pt x="221" y="47"/>
                </a:lnTo>
                <a:lnTo>
                  <a:pt x="219" y="43"/>
                </a:lnTo>
                <a:lnTo>
                  <a:pt x="219" y="43"/>
                </a:lnTo>
                <a:lnTo>
                  <a:pt x="219" y="41"/>
                </a:lnTo>
                <a:lnTo>
                  <a:pt x="214" y="41"/>
                </a:lnTo>
                <a:lnTo>
                  <a:pt x="206" y="39"/>
                </a:lnTo>
                <a:lnTo>
                  <a:pt x="206" y="39"/>
                </a:lnTo>
                <a:lnTo>
                  <a:pt x="204" y="39"/>
                </a:lnTo>
                <a:lnTo>
                  <a:pt x="202" y="39"/>
                </a:lnTo>
                <a:lnTo>
                  <a:pt x="200" y="37"/>
                </a:lnTo>
                <a:lnTo>
                  <a:pt x="200" y="37"/>
                </a:lnTo>
                <a:lnTo>
                  <a:pt x="196" y="35"/>
                </a:lnTo>
                <a:lnTo>
                  <a:pt x="190" y="31"/>
                </a:lnTo>
                <a:lnTo>
                  <a:pt x="190" y="31"/>
                </a:lnTo>
                <a:lnTo>
                  <a:pt x="186" y="31"/>
                </a:lnTo>
                <a:lnTo>
                  <a:pt x="182" y="29"/>
                </a:lnTo>
                <a:lnTo>
                  <a:pt x="178" y="29"/>
                </a:lnTo>
                <a:lnTo>
                  <a:pt x="174" y="31"/>
                </a:lnTo>
                <a:lnTo>
                  <a:pt x="174" y="31"/>
                </a:lnTo>
                <a:lnTo>
                  <a:pt x="172" y="33"/>
                </a:lnTo>
                <a:lnTo>
                  <a:pt x="170" y="33"/>
                </a:lnTo>
                <a:lnTo>
                  <a:pt x="163" y="33"/>
                </a:lnTo>
                <a:lnTo>
                  <a:pt x="163" y="33"/>
                </a:lnTo>
                <a:lnTo>
                  <a:pt x="161" y="33"/>
                </a:lnTo>
                <a:lnTo>
                  <a:pt x="157" y="35"/>
                </a:lnTo>
                <a:lnTo>
                  <a:pt x="151" y="41"/>
                </a:lnTo>
                <a:lnTo>
                  <a:pt x="151" y="41"/>
                </a:lnTo>
                <a:lnTo>
                  <a:pt x="147" y="43"/>
                </a:lnTo>
                <a:lnTo>
                  <a:pt x="139" y="43"/>
                </a:lnTo>
                <a:lnTo>
                  <a:pt x="139" y="43"/>
                </a:lnTo>
                <a:lnTo>
                  <a:pt x="139" y="51"/>
                </a:lnTo>
                <a:lnTo>
                  <a:pt x="139" y="51"/>
                </a:lnTo>
                <a:lnTo>
                  <a:pt x="135" y="53"/>
                </a:lnTo>
                <a:lnTo>
                  <a:pt x="127" y="55"/>
                </a:lnTo>
                <a:lnTo>
                  <a:pt x="108" y="57"/>
                </a:lnTo>
                <a:lnTo>
                  <a:pt x="108" y="57"/>
                </a:lnTo>
                <a:lnTo>
                  <a:pt x="104" y="57"/>
                </a:lnTo>
                <a:lnTo>
                  <a:pt x="102" y="55"/>
                </a:lnTo>
                <a:lnTo>
                  <a:pt x="96" y="51"/>
                </a:lnTo>
                <a:lnTo>
                  <a:pt x="90" y="45"/>
                </a:lnTo>
                <a:lnTo>
                  <a:pt x="88" y="43"/>
                </a:lnTo>
                <a:lnTo>
                  <a:pt x="84" y="43"/>
                </a:lnTo>
                <a:lnTo>
                  <a:pt x="84" y="43"/>
                </a:lnTo>
                <a:lnTo>
                  <a:pt x="76" y="41"/>
                </a:lnTo>
                <a:lnTo>
                  <a:pt x="71" y="37"/>
                </a:lnTo>
                <a:lnTo>
                  <a:pt x="67" y="31"/>
                </a:lnTo>
                <a:lnTo>
                  <a:pt x="65" y="24"/>
                </a:lnTo>
                <a:lnTo>
                  <a:pt x="65" y="24"/>
                </a:lnTo>
                <a:lnTo>
                  <a:pt x="59" y="20"/>
                </a:lnTo>
                <a:lnTo>
                  <a:pt x="55" y="18"/>
                </a:lnTo>
                <a:lnTo>
                  <a:pt x="55" y="18"/>
                </a:lnTo>
                <a:lnTo>
                  <a:pt x="57" y="8"/>
                </a:lnTo>
                <a:lnTo>
                  <a:pt x="57" y="4"/>
                </a:lnTo>
                <a:lnTo>
                  <a:pt x="55" y="4"/>
                </a:lnTo>
                <a:lnTo>
                  <a:pt x="53" y="4"/>
                </a:lnTo>
                <a:lnTo>
                  <a:pt x="53" y="4"/>
                </a:lnTo>
                <a:lnTo>
                  <a:pt x="41" y="12"/>
                </a:lnTo>
                <a:lnTo>
                  <a:pt x="33" y="16"/>
                </a:lnTo>
                <a:lnTo>
                  <a:pt x="25" y="16"/>
                </a:lnTo>
                <a:lnTo>
                  <a:pt x="25" y="16"/>
                </a:lnTo>
                <a:lnTo>
                  <a:pt x="18" y="16"/>
                </a:lnTo>
                <a:lnTo>
                  <a:pt x="18" y="14"/>
                </a:lnTo>
                <a:lnTo>
                  <a:pt x="18" y="12"/>
                </a:lnTo>
                <a:lnTo>
                  <a:pt x="14" y="12"/>
                </a:lnTo>
                <a:lnTo>
                  <a:pt x="14" y="12"/>
                </a:lnTo>
                <a:lnTo>
                  <a:pt x="12" y="8"/>
                </a:lnTo>
                <a:lnTo>
                  <a:pt x="10" y="6"/>
                </a:lnTo>
                <a:lnTo>
                  <a:pt x="10" y="2"/>
                </a:lnTo>
                <a:lnTo>
                  <a:pt x="6" y="0"/>
                </a:lnTo>
                <a:lnTo>
                  <a:pt x="6" y="0"/>
                </a:lnTo>
                <a:lnTo>
                  <a:pt x="4" y="2"/>
                </a:lnTo>
                <a:lnTo>
                  <a:pt x="4" y="4"/>
                </a:lnTo>
                <a:lnTo>
                  <a:pt x="2" y="6"/>
                </a:lnTo>
                <a:lnTo>
                  <a:pt x="2" y="8"/>
                </a:lnTo>
                <a:lnTo>
                  <a:pt x="2" y="8"/>
                </a:lnTo>
                <a:lnTo>
                  <a:pt x="0" y="10"/>
                </a:lnTo>
                <a:lnTo>
                  <a:pt x="0" y="12"/>
                </a:lnTo>
                <a:lnTo>
                  <a:pt x="2" y="20"/>
                </a:lnTo>
                <a:lnTo>
                  <a:pt x="2" y="20"/>
                </a:lnTo>
                <a:lnTo>
                  <a:pt x="2" y="29"/>
                </a:lnTo>
                <a:lnTo>
                  <a:pt x="2" y="33"/>
                </a:lnTo>
                <a:lnTo>
                  <a:pt x="2" y="35"/>
                </a:lnTo>
                <a:lnTo>
                  <a:pt x="2" y="35"/>
                </a:lnTo>
                <a:lnTo>
                  <a:pt x="6" y="41"/>
                </a:lnTo>
                <a:lnTo>
                  <a:pt x="8" y="47"/>
                </a:lnTo>
                <a:lnTo>
                  <a:pt x="8" y="47"/>
                </a:lnTo>
                <a:lnTo>
                  <a:pt x="12" y="51"/>
                </a:lnTo>
                <a:lnTo>
                  <a:pt x="14" y="57"/>
                </a:lnTo>
                <a:lnTo>
                  <a:pt x="14" y="57"/>
                </a:lnTo>
                <a:lnTo>
                  <a:pt x="14" y="61"/>
                </a:lnTo>
                <a:lnTo>
                  <a:pt x="16" y="63"/>
                </a:lnTo>
                <a:lnTo>
                  <a:pt x="22" y="67"/>
                </a:lnTo>
                <a:lnTo>
                  <a:pt x="22" y="67"/>
                </a:lnTo>
                <a:lnTo>
                  <a:pt x="27" y="67"/>
                </a:lnTo>
                <a:lnTo>
                  <a:pt x="27" y="69"/>
                </a:lnTo>
                <a:lnTo>
                  <a:pt x="27" y="71"/>
                </a:lnTo>
                <a:lnTo>
                  <a:pt x="27" y="71"/>
                </a:lnTo>
                <a:lnTo>
                  <a:pt x="27" y="78"/>
                </a:lnTo>
                <a:lnTo>
                  <a:pt x="27" y="80"/>
                </a:lnTo>
                <a:lnTo>
                  <a:pt x="27" y="80"/>
                </a:lnTo>
                <a:lnTo>
                  <a:pt x="27" y="80"/>
                </a:lnTo>
                <a:lnTo>
                  <a:pt x="25" y="82"/>
                </a:lnTo>
                <a:lnTo>
                  <a:pt x="22" y="86"/>
                </a:lnTo>
                <a:lnTo>
                  <a:pt x="22" y="90"/>
                </a:lnTo>
                <a:lnTo>
                  <a:pt x="20" y="92"/>
                </a:lnTo>
                <a:lnTo>
                  <a:pt x="20" y="92"/>
                </a:lnTo>
                <a:lnTo>
                  <a:pt x="18" y="94"/>
                </a:lnTo>
                <a:lnTo>
                  <a:pt x="18" y="98"/>
                </a:lnTo>
                <a:lnTo>
                  <a:pt x="22" y="104"/>
                </a:lnTo>
                <a:lnTo>
                  <a:pt x="22" y="104"/>
                </a:lnTo>
                <a:lnTo>
                  <a:pt x="27" y="108"/>
                </a:lnTo>
                <a:lnTo>
                  <a:pt x="29" y="110"/>
                </a:lnTo>
                <a:lnTo>
                  <a:pt x="29" y="112"/>
                </a:lnTo>
                <a:lnTo>
                  <a:pt x="29" y="112"/>
                </a:lnTo>
                <a:lnTo>
                  <a:pt x="31" y="116"/>
                </a:lnTo>
                <a:lnTo>
                  <a:pt x="35" y="118"/>
                </a:lnTo>
                <a:lnTo>
                  <a:pt x="45" y="125"/>
                </a:lnTo>
                <a:lnTo>
                  <a:pt x="45" y="125"/>
                </a:lnTo>
                <a:lnTo>
                  <a:pt x="47" y="125"/>
                </a:lnTo>
                <a:lnTo>
                  <a:pt x="47" y="127"/>
                </a:lnTo>
                <a:lnTo>
                  <a:pt x="51" y="133"/>
                </a:lnTo>
                <a:lnTo>
                  <a:pt x="51" y="133"/>
                </a:lnTo>
                <a:lnTo>
                  <a:pt x="51" y="135"/>
                </a:lnTo>
                <a:lnTo>
                  <a:pt x="51" y="137"/>
                </a:lnTo>
                <a:lnTo>
                  <a:pt x="49" y="141"/>
                </a:lnTo>
                <a:lnTo>
                  <a:pt x="49" y="141"/>
                </a:lnTo>
                <a:lnTo>
                  <a:pt x="53" y="147"/>
                </a:lnTo>
                <a:lnTo>
                  <a:pt x="53" y="149"/>
                </a:lnTo>
                <a:lnTo>
                  <a:pt x="55" y="151"/>
                </a:lnTo>
                <a:lnTo>
                  <a:pt x="55" y="151"/>
                </a:lnTo>
                <a:lnTo>
                  <a:pt x="57" y="157"/>
                </a:lnTo>
                <a:lnTo>
                  <a:pt x="63" y="163"/>
                </a:lnTo>
                <a:lnTo>
                  <a:pt x="63" y="163"/>
                </a:lnTo>
                <a:lnTo>
                  <a:pt x="65" y="161"/>
                </a:lnTo>
                <a:lnTo>
                  <a:pt x="65" y="161"/>
                </a:lnTo>
                <a:lnTo>
                  <a:pt x="67" y="161"/>
                </a:lnTo>
                <a:lnTo>
                  <a:pt x="69" y="161"/>
                </a:lnTo>
                <a:lnTo>
                  <a:pt x="71" y="159"/>
                </a:lnTo>
                <a:lnTo>
                  <a:pt x="71" y="161"/>
                </a:lnTo>
                <a:lnTo>
                  <a:pt x="71" y="161"/>
                </a:lnTo>
                <a:lnTo>
                  <a:pt x="76" y="161"/>
                </a:lnTo>
                <a:lnTo>
                  <a:pt x="78" y="161"/>
                </a:lnTo>
                <a:lnTo>
                  <a:pt x="82" y="159"/>
                </a:lnTo>
                <a:lnTo>
                  <a:pt x="82" y="159"/>
                </a:lnTo>
                <a:lnTo>
                  <a:pt x="86" y="163"/>
                </a:lnTo>
                <a:lnTo>
                  <a:pt x="90" y="170"/>
                </a:lnTo>
                <a:lnTo>
                  <a:pt x="96" y="184"/>
                </a:lnTo>
                <a:lnTo>
                  <a:pt x="96" y="184"/>
                </a:lnTo>
                <a:lnTo>
                  <a:pt x="100" y="192"/>
                </a:lnTo>
                <a:lnTo>
                  <a:pt x="104" y="196"/>
                </a:lnTo>
                <a:lnTo>
                  <a:pt x="104" y="196"/>
                </a:lnTo>
                <a:lnTo>
                  <a:pt x="112" y="198"/>
                </a:lnTo>
                <a:lnTo>
                  <a:pt x="116" y="200"/>
                </a:lnTo>
                <a:lnTo>
                  <a:pt x="123" y="204"/>
                </a:lnTo>
                <a:lnTo>
                  <a:pt x="123" y="204"/>
                </a:lnTo>
                <a:lnTo>
                  <a:pt x="129" y="210"/>
                </a:lnTo>
                <a:lnTo>
                  <a:pt x="137" y="214"/>
                </a:lnTo>
                <a:lnTo>
                  <a:pt x="153" y="217"/>
                </a:lnTo>
                <a:lnTo>
                  <a:pt x="153" y="217"/>
                </a:lnTo>
                <a:lnTo>
                  <a:pt x="159" y="217"/>
                </a:lnTo>
                <a:lnTo>
                  <a:pt x="163" y="214"/>
                </a:lnTo>
                <a:lnTo>
                  <a:pt x="170" y="210"/>
                </a:lnTo>
                <a:lnTo>
                  <a:pt x="176" y="210"/>
                </a:lnTo>
                <a:lnTo>
                  <a:pt x="176" y="210"/>
                </a:lnTo>
                <a:lnTo>
                  <a:pt x="180" y="212"/>
                </a:lnTo>
                <a:lnTo>
                  <a:pt x="182" y="214"/>
                </a:lnTo>
                <a:lnTo>
                  <a:pt x="184" y="219"/>
                </a:lnTo>
                <a:lnTo>
                  <a:pt x="186" y="225"/>
                </a:lnTo>
                <a:lnTo>
                  <a:pt x="188" y="231"/>
                </a:lnTo>
                <a:lnTo>
                  <a:pt x="188" y="231"/>
                </a:lnTo>
                <a:lnTo>
                  <a:pt x="196" y="233"/>
                </a:lnTo>
                <a:lnTo>
                  <a:pt x="210" y="235"/>
                </a:lnTo>
                <a:lnTo>
                  <a:pt x="237" y="239"/>
                </a:lnTo>
                <a:lnTo>
                  <a:pt x="237" y="239"/>
                </a:lnTo>
                <a:lnTo>
                  <a:pt x="251" y="241"/>
                </a:lnTo>
                <a:lnTo>
                  <a:pt x="251" y="241"/>
                </a:lnTo>
                <a:lnTo>
                  <a:pt x="251" y="237"/>
                </a:lnTo>
                <a:lnTo>
                  <a:pt x="251" y="237"/>
                </a:lnTo>
                <a:lnTo>
                  <a:pt x="251" y="233"/>
                </a:lnTo>
                <a:lnTo>
                  <a:pt x="253" y="229"/>
                </a:lnTo>
                <a:lnTo>
                  <a:pt x="259" y="223"/>
                </a:lnTo>
                <a:lnTo>
                  <a:pt x="259" y="223"/>
                </a:lnTo>
                <a:lnTo>
                  <a:pt x="266" y="221"/>
                </a:lnTo>
                <a:lnTo>
                  <a:pt x="272" y="219"/>
                </a:lnTo>
                <a:lnTo>
                  <a:pt x="272" y="219"/>
                </a:lnTo>
                <a:lnTo>
                  <a:pt x="274" y="217"/>
                </a:lnTo>
                <a:lnTo>
                  <a:pt x="274" y="212"/>
                </a:lnTo>
                <a:lnTo>
                  <a:pt x="272" y="210"/>
                </a:lnTo>
                <a:lnTo>
                  <a:pt x="270" y="208"/>
                </a:lnTo>
                <a:lnTo>
                  <a:pt x="270" y="208"/>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0" name="Freeform 160"/>
          <p:cNvSpPr>
            <a:spLocks noEditPoints="1"/>
          </p:cNvSpPr>
          <p:nvPr/>
        </p:nvSpPr>
        <p:spPr bwMode="auto">
          <a:xfrm>
            <a:off x="7207342" y="2821094"/>
            <a:ext cx="1285829" cy="601994"/>
          </a:xfrm>
          <a:custGeom>
            <a:avLst/>
            <a:gdLst>
              <a:gd name="T0" fmla="*/ 549 w 574"/>
              <a:gd name="T1" fmla="*/ 112 h 274"/>
              <a:gd name="T2" fmla="*/ 531 w 574"/>
              <a:gd name="T3" fmla="*/ 90 h 274"/>
              <a:gd name="T4" fmla="*/ 496 w 574"/>
              <a:gd name="T5" fmla="*/ 88 h 274"/>
              <a:gd name="T6" fmla="*/ 476 w 574"/>
              <a:gd name="T7" fmla="*/ 88 h 274"/>
              <a:gd name="T8" fmla="*/ 433 w 574"/>
              <a:gd name="T9" fmla="*/ 24 h 274"/>
              <a:gd name="T10" fmla="*/ 404 w 574"/>
              <a:gd name="T11" fmla="*/ 33 h 274"/>
              <a:gd name="T12" fmla="*/ 388 w 574"/>
              <a:gd name="T13" fmla="*/ 33 h 274"/>
              <a:gd name="T14" fmla="*/ 378 w 574"/>
              <a:gd name="T15" fmla="*/ 24 h 274"/>
              <a:gd name="T16" fmla="*/ 367 w 574"/>
              <a:gd name="T17" fmla="*/ 22 h 274"/>
              <a:gd name="T18" fmla="*/ 355 w 574"/>
              <a:gd name="T19" fmla="*/ 8 h 274"/>
              <a:gd name="T20" fmla="*/ 331 w 574"/>
              <a:gd name="T21" fmla="*/ 0 h 274"/>
              <a:gd name="T22" fmla="*/ 275 w 574"/>
              <a:gd name="T23" fmla="*/ 16 h 274"/>
              <a:gd name="T24" fmla="*/ 224 w 574"/>
              <a:gd name="T25" fmla="*/ 27 h 274"/>
              <a:gd name="T26" fmla="*/ 224 w 574"/>
              <a:gd name="T27" fmla="*/ 45 h 274"/>
              <a:gd name="T28" fmla="*/ 206 w 574"/>
              <a:gd name="T29" fmla="*/ 61 h 274"/>
              <a:gd name="T30" fmla="*/ 212 w 574"/>
              <a:gd name="T31" fmla="*/ 78 h 274"/>
              <a:gd name="T32" fmla="*/ 202 w 574"/>
              <a:gd name="T33" fmla="*/ 90 h 274"/>
              <a:gd name="T34" fmla="*/ 186 w 574"/>
              <a:gd name="T35" fmla="*/ 90 h 274"/>
              <a:gd name="T36" fmla="*/ 161 w 574"/>
              <a:gd name="T37" fmla="*/ 86 h 274"/>
              <a:gd name="T38" fmla="*/ 139 w 574"/>
              <a:gd name="T39" fmla="*/ 92 h 274"/>
              <a:gd name="T40" fmla="*/ 116 w 574"/>
              <a:gd name="T41" fmla="*/ 92 h 274"/>
              <a:gd name="T42" fmla="*/ 88 w 574"/>
              <a:gd name="T43" fmla="*/ 73 h 274"/>
              <a:gd name="T44" fmla="*/ 63 w 574"/>
              <a:gd name="T45" fmla="*/ 73 h 274"/>
              <a:gd name="T46" fmla="*/ 36 w 574"/>
              <a:gd name="T47" fmla="*/ 90 h 274"/>
              <a:gd name="T48" fmla="*/ 26 w 574"/>
              <a:gd name="T49" fmla="*/ 104 h 274"/>
              <a:gd name="T50" fmla="*/ 4 w 574"/>
              <a:gd name="T51" fmla="*/ 112 h 274"/>
              <a:gd name="T52" fmla="*/ 0 w 574"/>
              <a:gd name="T53" fmla="*/ 133 h 274"/>
              <a:gd name="T54" fmla="*/ 16 w 574"/>
              <a:gd name="T55" fmla="*/ 145 h 274"/>
              <a:gd name="T56" fmla="*/ 32 w 574"/>
              <a:gd name="T57" fmla="*/ 165 h 274"/>
              <a:gd name="T58" fmla="*/ 55 w 574"/>
              <a:gd name="T59" fmla="*/ 163 h 274"/>
              <a:gd name="T60" fmla="*/ 96 w 574"/>
              <a:gd name="T61" fmla="*/ 178 h 274"/>
              <a:gd name="T62" fmla="*/ 63 w 574"/>
              <a:gd name="T63" fmla="*/ 198 h 274"/>
              <a:gd name="T64" fmla="*/ 55 w 574"/>
              <a:gd name="T65" fmla="*/ 210 h 274"/>
              <a:gd name="T66" fmla="*/ 73 w 574"/>
              <a:gd name="T67" fmla="*/ 231 h 274"/>
              <a:gd name="T68" fmla="*/ 86 w 574"/>
              <a:gd name="T69" fmla="*/ 249 h 274"/>
              <a:gd name="T70" fmla="*/ 94 w 574"/>
              <a:gd name="T71" fmla="*/ 247 h 274"/>
              <a:gd name="T72" fmla="*/ 135 w 574"/>
              <a:gd name="T73" fmla="*/ 259 h 274"/>
              <a:gd name="T74" fmla="*/ 188 w 574"/>
              <a:gd name="T75" fmla="*/ 184 h 274"/>
              <a:gd name="T76" fmla="*/ 198 w 574"/>
              <a:gd name="T77" fmla="*/ 188 h 274"/>
              <a:gd name="T78" fmla="*/ 237 w 574"/>
              <a:gd name="T79" fmla="*/ 223 h 274"/>
              <a:gd name="T80" fmla="*/ 280 w 574"/>
              <a:gd name="T81" fmla="*/ 235 h 274"/>
              <a:gd name="T82" fmla="*/ 294 w 574"/>
              <a:gd name="T83" fmla="*/ 263 h 274"/>
              <a:gd name="T84" fmla="*/ 318 w 574"/>
              <a:gd name="T85" fmla="*/ 270 h 274"/>
              <a:gd name="T86" fmla="*/ 351 w 574"/>
              <a:gd name="T87" fmla="*/ 245 h 274"/>
              <a:gd name="T88" fmla="*/ 382 w 574"/>
              <a:gd name="T89" fmla="*/ 241 h 274"/>
              <a:gd name="T90" fmla="*/ 414 w 574"/>
              <a:gd name="T91" fmla="*/ 237 h 274"/>
              <a:gd name="T92" fmla="*/ 469 w 574"/>
              <a:gd name="T93" fmla="*/ 243 h 274"/>
              <a:gd name="T94" fmla="*/ 488 w 574"/>
              <a:gd name="T95" fmla="*/ 231 h 274"/>
              <a:gd name="T96" fmla="*/ 480 w 574"/>
              <a:gd name="T97" fmla="*/ 200 h 274"/>
              <a:gd name="T98" fmla="*/ 510 w 574"/>
              <a:gd name="T99" fmla="*/ 196 h 274"/>
              <a:gd name="T100" fmla="*/ 523 w 574"/>
              <a:gd name="T101" fmla="*/ 159 h 274"/>
              <a:gd name="T102" fmla="*/ 555 w 574"/>
              <a:gd name="T103" fmla="*/ 155 h 274"/>
              <a:gd name="T104" fmla="*/ 565 w 574"/>
              <a:gd name="T105" fmla="*/ 135 h 274"/>
              <a:gd name="T106" fmla="*/ 214 w 574"/>
              <a:gd name="T107" fmla="*/ 176 h 274"/>
              <a:gd name="T108" fmla="*/ 214 w 574"/>
              <a:gd name="T109" fmla="*/ 174 h 274"/>
              <a:gd name="T110" fmla="*/ 398 w 574"/>
              <a:gd name="T111" fmla="*/ 186 h 274"/>
              <a:gd name="T112" fmla="*/ 394 w 574"/>
              <a:gd name="T113" fmla="*/ 174 h 274"/>
              <a:gd name="T114" fmla="*/ 465 w 574"/>
              <a:gd name="T115" fmla="*/ 16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4" h="274">
                <a:moveTo>
                  <a:pt x="570" y="112"/>
                </a:moveTo>
                <a:lnTo>
                  <a:pt x="570" y="112"/>
                </a:lnTo>
                <a:lnTo>
                  <a:pt x="570" y="110"/>
                </a:lnTo>
                <a:lnTo>
                  <a:pt x="567" y="110"/>
                </a:lnTo>
                <a:lnTo>
                  <a:pt x="565" y="112"/>
                </a:lnTo>
                <a:lnTo>
                  <a:pt x="565" y="112"/>
                </a:lnTo>
                <a:lnTo>
                  <a:pt x="559" y="114"/>
                </a:lnTo>
                <a:lnTo>
                  <a:pt x="553" y="114"/>
                </a:lnTo>
                <a:lnTo>
                  <a:pt x="553" y="114"/>
                </a:lnTo>
                <a:lnTo>
                  <a:pt x="549" y="112"/>
                </a:lnTo>
                <a:lnTo>
                  <a:pt x="547" y="108"/>
                </a:lnTo>
                <a:lnTo>
                  <a:pt x="547" y="108"/>
                </a:lnTo>
                <a:lnTo>
                  <a:pt x="547" y="104"/>
                </a:lnTo>
                <a:lnTo>
                  <a:pt x="543" y="102"/>
                </a:lnTo>
                <a:lnTo>
                  <a:pt x="543" y="102"/>
                </a:lnTo>
                <a:lnTo>
                  <a:pt x="539" y="102"/>
                </a:lnTo>
                <a:lnTo>
                  <a:pt x="535" y="96"/>
                </a:lnTo>
                <a:lnTo>
                  <a:pt x="535" y="96"/>
                </a:lnTo>
                <a:lnTo>
                  <a:pt x="533" y="92"/>
                </a:lnTo>
                <a:lnTo>
                  <a:pt x="531" y="90"/>
                </a:lnTo>
                <a:lnTo>
                  <a:pt x="527" y="88"/>
                </a:lnTo>
                <a:lnTo>
                  <a:pt x="527" y="88"/>
                </a:lnTo>
                <a:lnTo>
                  <a:pt x="523" y="88"/>
                </a:lnTo>
                <a:lnTo>
                  <a:pt x="518" y="88"/>
                </a:lnTo>
                <a:lnTo>
                  <a:pt x="512" y="92"/>
                </a:lnTo>
                <a:lnTo>
                  <a:pt x="512" y="92"/>
                </a:lnTo>
                <a:lnTo>
                  <a:pt x="506" y="92"/>
                </a:lnTo>
                <a:lnTo>
                  <a:pt x="498" y="90"/>
                </a:lnTo>
                <a:lnTo>
                  <a:pt x="498" y="90"/>
                </a:lnTo>
                <a:lnTo>
                  <a:pt x="496" y="88"/>
                </a:lnTo>
                <a:lnTo>
                  <a:pt x="492" y="86"/>
                </a:lnTo>
                <a:lnTo>
                  <a:pt x="490" y="82"/>
                </a:lnTo>
                <a:lnTo>
                  <a:pt x="488" y="82"/>
                </a:lnTo>
                <a:lnTo>
                  <a:pt x="488" y="82"/>
                </a:lnTo>
                <a:lnTo>
                  <a:pt x="484" y="84"/>
                </a:lnTo>
                <a:lnTo>
                  <a:pt x="484" y="86"/>
                </a:lnTo>
                <a:lnTo>
                  <a:pt x="482" y="90"/>
                </a:lnTo>
                <a:lnTo>
                  <a:pt x="480" y="90"/>
                </a:lnTo>
                <a:lnTo>
                  <a:pt x="480" y="90"/>
                </a:lnTo>
                <a:lnTo>
                  <a:pt x="476" y="88"/>
                </a:lnTo>
                <a:lnTo>
                  <a:pt x="474" y="82"/>
                </a:lnTo>
                <a:lnTo>
                  <a:pt x="465" y="65"/>
                </a:lnTo>
                <a:lnTo>
                  <a:pt x="465" y="65"/>
                </a:lnTo>
                <a:lnTo>
                  <a:pt x="453" y="47"/>
                </a:lnTo>
                <a:lnTo>
                  <a:pt x="445" y="39"/>
                </a:lnTo>
                <a:lnTo>
                  <a:pt x="439" y="33"/>
                </a:lnTo>
                <a:lnTo>
                  <a:pt x="439" y="33"/>
                </a:lnTo>
                <a:lnTo>
                  <a:pt x="433" y="31"/>
                </a:lnTo>
                <a:lnTo>
                  <a:pt x="433" y="29"/>
                </a:lnTo>
                <a:lnTo>
                  <a:pt x="433" y="24"/>
                </a:lnTo>
                <a:lnTo>
                  <a:pt x="435" y="22"/>
                </a:lnTo>
                <a:lnTo>
                  <a:pt x="435" y="22"/>
                </a:lnTo>
                <a:lnTo>
                  <a:pt x="435" y="20"/>
                </a:lnTo>
                <a:lnTo>
                  <a:pt x="433" y="20"/>
                </a:lnTo>
                <a:lnTo>
                  <a:pt x="425" y="22"/>
                </a:lnTo>
                <a:lnTo>
                  <a:pt x="425" y="22"/>
                </a:lnTo>
                <a:lnTo>
                  <a:pt x="418" y="27"/>
                </a:lnTo>
                <a:lnTo>
                  <a:pt x="412" y="29"/>
                </a:lnTo>
                <a:lnTo>
                  <a:pt x="412" y="29"/>
                </a:lnTo>
                <a:lnTo>
                  <a:pt x="404" y="33"/>
                </a:lnTo>
                <a:lnTo>
                  <a:pt x="400" y="35"/>
                </a:lnTo>
                <a:lnTo>
                  <a:pt x="396" y="35"/>
                </a:lnTo>
                <a:lnTo>
                  <a:pt x="396" y="35"/>
                </a:lnTo>
                <a:lnTo>
                  <a:pt x="394" y="35"/>
                </a:lnTo>
                <a:lnTo>
                  <a:pt x="392" y="37"/>
                </a:lnTo>
                <a:lnTo>
                  <a:pt x="390" y="39"/>
                </a:lnTo>
                <a:lnTo>
                  <a:pt x="386" y="39"/>
                </a:lnTo>
                <a:lnTo>
                  <a:pt x="386" y="39"/>
                </a:lnTo>
                <a:lnTo>
                  <a:pt x="386" y="35"/>
                </a:lnTo>
                <a:lnTo>
                  <a:pt x="388" y="33"/>
                </a:lnTo>
                <a:lnTo>
                  <a:pt x="390" y="31"/>
                </a:lnTo>
                <a:lnTo>
                  <a:pt x="392" y="29"/>
                </a:lnTo>
                <a:lnTo>
                  <a:pt x="392" y="29"/>
                </a:lnTo>
                <a:lnTo>
                  <a:pt x="390" y="27"/>
                </a:lnTo>
                <a:lnTo>
                  <a:pt x="388" y="29"/>
                </a:lnTo>
                <a:lnTo>
                  <a:pt x="386" y="29"/>
                </a:lnTo>
                <a:lnTo>
                  <a:pt x="384" y="29"/>
                </a:lnTo>
                <a:lnTo>
                  <a:pt x="384" y="29"/>
                </a:lnTo>
                <a:lnTo>
                  <a:pt x="380" y="24"/>
                </a:lnTo>
                <a:lnTo>
                  <a:pt x="378" y="24"/>
                </a:lnTo>
                <a:lnTo>
                  <a:pt x="378" y="27"/>
                </a:lnTo>
                <a:lnTo>
                  <a:pt x="378" y="27"/>
                </a:lnTo>
                <a:lnTo>
                  <a:pt x="378" y="29"/>
                </a:lnTo>
                <a:lnTo>
                  <a:pt x="376" y="29"/>
                </a:lnTo>
                <a:lnTo>
                  <a:pt x="373" y="27"/>
                </a:lnTo>
                <a:lnTo>
                  <a:pt x="373" y="27"/>
                </a:lnTo>
                <a:lnTo>
                  <a:pt x="371" y="22"/>
                </a:lnTo>
                <a:lnTo>
                  <a:pt x="369" y="20"/>
                </a:lnTo>
                <a:lnTo>
                  <a:pt x="367" y="22"/>
                </a:lnTo>
                <a:lnTo>
                  <a:pt x="367" y="22"/>
                </a:lnTo>
                <a:lnTo>
                  <a:pt x="361" y="24"/>
                </a:lnTo>
                <a:lnTo>
                  <a:pt x="357" y="24"/>
                </a:lnTo>
                <a:lnTo>
                  <a:pt x="355" y="24"/>
                </a:lnTo>
                <a:lnTo>
                  <a:pt x="355" y="24"/>
                </a:lnTo>
                <a:lnTo>
                  <a:pt x="355" y="22"/>
                </a:lnTo>
                <a:lnTo>
                  <a:pt x="355" y="22"/>
                </a:lnTo>
                <a:lnTo>
                  <a:pt x="357" y="18"/>
                </a:lnTo>
                <a:lnTo>
                  <a:pt x="357" y="18"/>
                </a:lnTo>
                <a:lnTo>
                  <a:pt x="355" y="14"/>
                </a:lnTo>
                <a:lnTo>
                  <a:pt x="355" y="8"/>
                </a:lnTo>
                <a:lnTo>
                  <a:pt x="355" y="8"/>
                </a:lnTo>
                <a:lnTo>
                  <a:pt x="353" y="6"/>
                </a:lnTo>
                <a:lnTo>
                  <a:pt x="351" y="4"/>
                </a:lnTo>
                <a:lnTo>
                  <a:pt x="347" y="2"/>
                </a:lnTo>
                <a:lnTo>
                  <a:pt x="345" y="2"/>
                </a:lnTo>
                <a:lnTo>
                  <a:pt x="345" y="2"/>
                </a:lnTo>
                <a:lnTo>
                  <a:pt x="339" y="2"/>
                </a:lnTo>
                <a:lnTo>
                  <a:pt x="335" y="0"/>
                </a:lnTo>
                <a:lnTo>
                  <a:pt x="335" y="0"/>
                </a:lnTo>
                <a:lnTo>
                  <a:pt x="331" y="0"/>
                </a:lnTo>
                <a:lnTo>
                  <a:pt x="324" y="2"/>
                </a:lnTo>
                <a:lnTo>
                  <a:pt x="318" y="2"/>
                </a:lnTo>
                <a:lnTo>
                  <a:pt x="316" y="4"/>
                </a:lnTo>
                <a:lnTo>
                  <a:pt x="316" y="4"/>
                </a:lnTo>
                <a:lnTo>
                  <a:pt x="314" y="8"/>
                </a:lnTo>
                <a:lnTo>
                  <a:pt x="308" y="10"/>
                </a:lnTo>
                <a:lnTo>
                  <a:pt x="296" y="12"/>
                </a:lnTo>
                <a:lnTo>
                  <a:pt x="296" y="12"/>
                </a:lnTo>
                <a:lnTo>
                  <a:pt x="275" y="16"/>
                </a:lnTo>
                <a:lnTo>
                  <a:pt x="275" y="16"/>
                </a:lnTo>
                <a:lnTo>
                  <a:pt x="269" y="18"/>
                </a:lnTo>
                <a:lnTo>
                  <a:pt x="261" y="20"/>
                </a:lnTo>
                <a:lnTo>
                  <a:pt x="261" y="20"/>
                </a:lnTo>
                <a:lnTo>
                  <a:pt x="251" y="20"/>
                </a:lnTo>
                <a:lnTo>
                  <a:pt x="245" y="22"/>
                </a:lnTo>
                <a:lnTo>
                  <a:pt x="241" y="24"/>
                </a:lnTo>
                <a:lnTo>
                  <a:pt x="241" y="24"/>
                </a:lnTo>
                <a:lnTo>
                  <a:pt x="237" y="27"/>
                </a:lnTo>
                <a:lnTo>
                  <a:pt x="233" y="27"/>
                </a:lnTo>
                <a:lnTo>
                  <a:pt x="224" y="27"/>
                </a:lnTo>
                <a:lnTo>
                  <a:pt x="224" y="27"/>
                </a:lnTo>
                <a:lnTo>
                  <a:pt x="216" y="27"/>
                </a:lnTo>
                <a:lnTo>
                  <a:pt x="212" y="27"/>
                </a:lnTo>
                <a:lnTo>
                  <a:pt x="212" y="27"/>
                </a:lnTo>
                <a:lnTo>
                  <a:pt x="210" y="33"/>
                </a:lnTo>
                <a:lnTo>
                  <a:pt x="212" y="39"/>
                </a:lnTo>
                <a:lnTo>
                  <a:pt x="212" y="39"/>
                </a:lnTo>
                <a:lnTo>
                  <a:pt x="214" y="41"/>
                </a:lnTo>
                <a:lnTo>
                  <a:pt x="218" y="43"/>
                </a:lnTo>
                <a:lnTo>
                  <a:pt x="224" y="45"/>
                </a:lnTo>
                <a:lnTo>
                  <a:pt x="224" y="45"/>
                </a:lnTo>
                <a:lnTo>
                  <a:pt x="224" y="47"/>
                </a:lnTo>
                <a:lnTo>
                  <a:pt x="220" y="47"/>
                </a:lnTo>
                <a:lnTo>
                  <a:pt x="210" y="49"/>
                </a:lnTo>
                <a:lnTo>
                  <a:pt x="210" y="49"/>
                </a:lnTo>
                <a:lnTo>
                  <a:pt x="208" y="49"/>
                </a:lnTo>
                <a:lnTo>
                  <a:pt x="206" y="53"/>
                </a:lnTo>
                <a:lnTo>
                  <a:pt x="208" y="59"/>
                </a:lnTo>
                <a:lnTo>
                  <a:pt x="208" y="59"/>
                </a:lnTo>
                <a:lnTo>
                  <a:pt x="206" y="61"/>
                </a:lnTo>
                <a:lnTo>
                  <a:pt x="204" y="63"/>
                </a:lnTo>
                <a:lnTo>
                  <a:pt x="198" y="67"/>
                </a:lnTo>
                <a:lnTo>
                  <a:pt x="198" y="67"/>
                </a:lnTo>
                <a:lnTo>
                  <a:pt x="198" y="67"/>
                </a:lnTo>
                <a:lnTo>
                  <a:pt x="198" y="71"/>
                </a:lnTo>
                <a:lnTo>
                  <a:pt x="200" y="73"/>
                </a:lnTo>
                <a:lnTo>
                  <a:pt x="202" y="73"/>
                </a:lnTo>
                <a:lnTo>
                  <a:pt x="202" y="73"/>
                </a:lnTo>
                <a:lnTo>
                  <a:pt x="208" y="76"/>
                </a:lnTo>
                <a:lnTo>
                  <a:pt x="212" y="78"/>
                </a:lnTo>
                <a:lnTo>
                  <a:pt x="212" y="78"/>
                </a:lnTo>
                <a:lnTo>
                  <a:pt x="214" y="78"/>
                </a:lnTo>
                <a:lnTo>
                  <a:pt x="216" y="82"/>
                </a:lnTo>
                <a:lnTo>
                  <a:pt x="216" y="88"/>
                </a:lnTo>
                <a:lnTo>
                  <a:pt x="216" y="88"/>
                </a:lnTo>
                <a:lnTo>
                  <a:pt x="216" y="90"/>
                </a:lnTo>
                <a:lnTo>
                  <a:pt x="214" y="92"/>
                </a:lnTo>
                <a:lnTo>
                  <a:pt x="208" y="92"/>
                </a:lnTo>
                <a:lnTo>
                  <a:pt x="208" y="92"/>
                </a:lnTo>
                <a:lnTo>
                  <a:pt x="202" y="90"/>
                </a:lnTo>
                <a:lnTo>
                  <a:pt x="196" y="88"/>
                </a:lnTo>
                <a:lnTo>
                  <a:pt x="196" y="88"/>
                </a:lnTo>
                <a:lnTo>
                  <a:pt x="196" y="90"/>
                </a:lnTo>
                <a:lnTo>
                  <a:pt x="194" y="92"/>
                </a:lnTo>
                <a:lnTo>
                  <a:pt x="192" y="96"/>
                </a:lnTo>
                <a:lnTo>
                  <a:pt x="192" y="96"/>
                </a:lnTo>
                <a:lnTo>
                  <a:pt x="190" y="96"/>
                </a:lnTo>
                <a:lnTo>
                  <a:pt x="190" y="94"/>
                </a:lnTo>
                <a:lnTo>
                  <a:pt x="188" y="92"/>
                </a:lnTo>
                <a:lnTo>
                  <a:pt x="186" y="90"/>
                </a:lnTo>
                <a:lnTo>
                  <a:pt x="186" y="90"/>
                </a:lnTo>
                <a:lnTo>
                  <a:pt x="179" y="90"/>
                </a:lnTo>
                <a:lnTo>
                  <a:pt x="177" y="88"/>
                </a:lnTo>
                <a:lnTo>
                  <a:pt x="175" y="86"/>
                </a:lnTo>
                <a:lnTo>
                  <a:pt x="175" y="86"/>
                </a:lnTo>
                <a:lnTo>
                  <a:pt x="173" y="84"/>
                </a:lnTo>
                <a:lnTo>
                  <a:pt x="169" y="84"/>
                </a:lnTo>
                <a:lnTo>
                  <a:pt x="165" y="84"/>
                </a:lnTo>
                <a:lnTo>
                  <a:pt x="161" y="86"/>
                </a:lnTo>
                <a:lnTo>
                  <a:pt x="161" y="86"/>
                </a:lnTo>
                <a:lnTo>
                  <a:pt x="159" y="88"/>
                </a:lnTo>
                <a:lnTo>
                  <a:pt x="157" y="88"/>
                </a:lnTo>
                <a:lnTo>
                  <a:pt x="153" y="86"/>
                </a:lnTo>
                <a:lnTo>
                  <a:pt x="153" y="86"/>
                </a:lnTo>
                <a:lnTo>
                  <a:pt x="151" y="84"/>
                </a:lnTo>
                <a:lnTo>
                  <a:pt x="147" y="86"/>
                </a:lnTo>
                <a:lnTo>
                  <a:pt x="143" y="88"/>
                </a:lnTo>
                <a:lnTo>
                  <a:pt x="141" y="90"/>
                </a:lnTo>
                <a:lnTo>
                  <a:pt x="141" y="90"/>
                </a:lnTo>
                <a:lnTo>
                  <a:pt x="139" y="92"/>
                </a:lnTo>
                <a:lnTo>
                  <a:pt x="135" y="92"/>
                </a:lnTo>
                <a:lnTo>
                  <a:pt x="130" y="92"/>
                </a:lnTo>
                <a:lnTo>
                  <a:pt x="126" y="90"/>
                </a:lnTo>
                <a:lnTo>
                  <a:pt x="126" y="90"/>
                </a:lnTo>
                <a:lnTo>
                  <a:pt x="120" y="88"/>
                </a:lnTo>
                <a:lnTo>
                  <a:pt x="118" y="88"/>
                </a:lnTo>
                <a:lnTo>
                  <a:pt x="118" y="90"/>
                </a:lnTo>
                <a:lnTo>
                  <a:pt x="118" y="90"/>
                </a:lnTo>
                <a:lnTo>
                  <a:pt x="118" y="92"/>
                </a:lnTo>
                <a:lnTo>
                  <a:pt x="116" y="92"/>
                </a:lnTo>
                <a:lnTo>
                  <a:pt x="114" y="90"/>
                </a:lnTo>
                <a:lnTo>
                  <a:pt x="114" y="90"/>
                </a:lnTo>
                <a:lnTo>
                  <a:pt x="114" y="86"/>
                </a:lnTo>
                <a:lnTo>
                  <a:pt x="110" y="84"/>
                </a:lnTo>
                <a:lnTo>
                  <a:pt x="104" y="78"/>
                </a:lnTo>
                <a:lnTo>
                  <a:pt x="104" y="78"/>
                </a:lnTo>
                <a:lnTo>
                  <a:pt x="94" y="76"/>
                </a:lnTo>
                <a:lnTo>
                  <a:pt x="90" y="76"/>
                </a:lnTo>
                <a:lnTo>
                  <a:pt x="88" y="73"/>
                </a:lnTo>
                <a:lnTo>
                  <a:pt x="88" y="73"/>
                </a:lnTo>
                <a:lnTo>
                  <a:pt x="86" y="71"/>
                </a:lnTo>
                <a:lnTo>
                  <a:pt x="81" y="71"/>
                </a:lnTo>
                <a:lnTo>
                  <a:pt x="79" y="71"/>
                </a:lnTo>
                <a:lnTo>
                  <a:pt x="77" y="73"/>
                </a:lnTo>
                <a:lnTo>
                  <a:pt x="77" y="73"/>
                </a:lnTo>
                <a:lnTo>
                  <a:pt x="75" y="76"/>
                </a:lnTo>
                <a:lnTo>
                  <a:pt x="73" y="76"/>
                </a:lnTo>
                <a:lnTo>
                  <a:pt x="69" y="73"/>
                </a:lnTo>
                <a:lnTo>
                  <a:pt x="69" y="73"/>
                </a:lnTo>
                <a:lnTo>
                  <a:pt x="63" y="73"/>
                </a:lnTo>
                <a:lnTo>
                  <a:pt x="59" y="78"/>
                </a:lnTo>
                <a:lnTo>
                  <a:pt x="59" y="78"/>
                </a:lnTo>
                <a:lnTo>
                  <a:pt x="53" y="82"/>
                </a:lnTo>
                <a:lnTo>
                  <a:pt x="45" y="84"/>
                </a:lnTo>
                <a:lnTo>
                  <a:pt x="45" y="84"/>
                </a:lnTo>
                <a:lnTo>
                  <a:pt x="41" y="84"/>
                </a:lnTo>
                <a:lnTo>
                  <a:pt x="41" y="86"/>
                </a:lnTo>
                <a:lnTo>
                  <a:pt x="39" y="90"/>
                </a:lnTo>
                <a:lnTo>
                  <a:pt x="36" y="90"/>
                </a:lnTo>
                <a:lnTo>
                  <a:pt x="36" y="90"/>
                </a:lnTo>
                <a:lnTo>
                  <a:pt x="32" y="92"/>
                </a:lnTo>
                <a:lnTo>
                  <a:pt x="32" y="94"/>
                </a:lnTo>
                <a:lnTo>
                  <a:pt x="32" y="98"/>
                </a:lnTo>
                <a:lnTo>
                  <a:pt x="32" y="98"/>
                </a:lnTo>
                <a:lnTo>
                  <a:pt x="34" y="104"/>
                </a:lnTo>
                <a:lnTo>
                  <a:pt x="34" y="106"/>
                </a:lnTo>
                <a:lnTo>
                  <a:pt x="30" y="108"/>
                </a:lnTo>
                <a:lnTo>
                  <a:pt x="30" y="108"/>
                </a:lnTo>
                <a:lnTo>
                  <a:pt x="28" y="106"/>
                </a:lnTo>
                <a:lnTo>
                  <a:pt x="26" y="104"/>
                </a:lnTo>
                <a:lnTo>
                  <a:pt x="20" y="98"/>
                </a:lnTo>
                <a:lnTo>
                  <a:pt x="20" y="98"/>
                </a:lnTo>
                <a:lnTo>
                  <a:pt x="16" y="96"/>
                </a:lnTo>
                <a:lnTo>
                  <a:pt x="14" y="98"/>
                </a:lnTo>
                <a:lnTo>
                  <a:pt x="12" y="100"/>
                </a:lnTo>
                <a:lnTo>
                  <a:pt x="12" y="102"/>
                </a:lnTo>
                <a:lnTo>
                  <a:pt x="12" y="102"/>
                </a:lnTo>
                <a:lnTo>
                  <a:pt x="10" y="106"/>
                </a:lnTo>
                <a:lnTo>
                  <a:pt x="10" y="108"/>
                </a:lnTo>
                <a:lnTo>
                  <a:pt x="4" y="112"/>
                </a:lnTo>
                <a:lnTo>
                  <a:pt x="4" y="112"/>
                </a:lnTo>
                <a:lnTo>
                  <a:pt x="4" y="114"/>
                </a:lnTo>
                <a:lnTo>
                  <a:pt x="6" y="116"/>
                </a:lnTo>
                <a:lnTo>
                  <a:pt x="8" y="118"/>
                </a:lnTo>
                <a:lnTo>
                  <a:pt x="8" y="118"/>
                </a:lnTo>
                <a:lnTo>
                  <a:pt x="6" y="123"/>
                </a:lnTo>
                <a:lnTo>
                  <a:pt x="4" y="123"/>
                </a:lnTo>
                <a:lnTo>
                  <a:pt x="4" y="123"/>
                </a:lnTo>
                <a:lnTo>
                  <a:pt x="2" y="127"/>
                </a:lnTo>
                <a:lnTo>
                  <a:pt x="0" y="133"/>
                </a:lnTo>
                <a:lnTo>
                  <a:pt x="0" y="133"/>
                </a:lnTo>
                <a:lnTo>
                  <a:pt x="6" y="135"/>
                </a:lnTo>
                <a:lnTo>
                  <a:pt x="8" y="135"/>
                </a:lnTo>
                <a:lnTo>
                  <a:pt x="8" y="139"/>
                </a:lnTo>
                <a:lnTo>
                  <a:pt x="8" y="139"/>
                </a:lnTo>
                <a:lnTo>
                  <a:pt x="8" y="145"/>
                </a:lnTo>
                <a:lnTo>
                  <a:pt x="10" y="145"/>
                </a:lnTo>
                <a:lnTo>
                  <a:pt x="12" y="145"/>
                </a:lnTo>
                <a:lnTo>
                  <a:pt x="12" y="145"/>
                </a:lnTo>
                <a:lnTo>
                  <a:pt x="16" y="145"/>
                </a:lnTo>
                <a:lnTo>
                  <a:pt x="20" y="145"/>
                </a:lnTo>
                <a:lnTo>
                  <a:pt x="20" y="145"/>
                </a:lnTo>
                <a:lnTo>
                  <a:pt x="22" y="147"/>
                </a:lnTo>
                <a:lnTo>
                  <a:pt x="24" y="149"/>
                </a:lnTo>
                <a:lnTo>
                  <a:pt x="30" y="155"/>
                </a:lnTo>
                <a:lnTo>
                  <a:pt x="30" y="155"/>
                </a:lnTo>
                <a:lnTo>
                  <a:pt x="34" y="161"/>
                </a:lnTo>
                <a:lnTo>
                  <a:pt x="34" y="163"/>
                </a:lnTo>
                <a:lnTo>
                  <a:pt x="32" y="165"/>
                </a:lnTo>
                <a:lnTo>
                  <a:pt x="32" y="165"/>
                </a:lnTo>
                <a:lnTo>
                  <a:pt x="30" y="165"/>
                </a:lnTo>
                <a:lnTo>
                  <a:pt x="30" y="167"/>
                </a:lnTo>
                <a:lnTo>
                  <a:pt x="34" y="172"/>
                </a:lnTo>
                <a:lnTo>
                  <a:pt x="34" y="172"/>
                </a:lnTo>
                <a:lnTo>
                  <a:pt x="39" y="174"/>
                </a:lnTo>
                <a:lnTo>
                  <a:pt x="39" y="174"/>
                </a:lnTo>
                <a:lnTo>
                  <a:pt x="43" y="172"/>
                </a:lnTo>
                <a:lnTo>
                  <a:pt x="43" y="172"/>
                </a:lnTo>
                <a:lnTo>
                  <a:pt x="49" y="167"/>
                </a:lnTo>
                <a:lnTo>
                  <a:pt x="55" y="163"/>
                </a:lnTo>
                <a:lnTo>
                  <a:pt x="63" y="161"/>
                </a:lnTo>
                <a:lnTo>
                  <a:pt x="71" y="161"/>
                </a:lnTo>
                <a:lnTo>
                  <a:pt x="71" y="161"/>
                </a:lnTo>
                <a:lnTo>
                  <a:pt x="79" y="163"/>
                </a:lnTo>
                <a:lnTo>
                  <a:pt x="83" y="163"/>
                </a:lnTo>
                <a:lnTo>
                  <a:pt x="90" y="163"/>
                </a:lnTo>
                <a:lnTo>
                  <a:pt x="94" y="165"/>
                </a:lnTo>
                <a:lnTo>
                  <a:pt x="94" y="165"/>
                </a:lnTo>
                <a:lnTo>
                  <a:pt x="96" y="172"/>
                </a:lnTo>
                <a:lnTo>
                  <a:pt x="96" y="178"/>
                </a:lnTo>
                <a:lnTo>
                  <a:pt x="94" y="184"/>
                </a:lnTo>
                <a:lnTo>
                  <a:pt x="96" y="188"/>
                </a:lnTo>
                <a:lnTo>
                  <a:pt x="96" y="188"/>
                </a:lnTo>
                <a:lnTo>
                  <a:pt x="94" y="190"/>
                </a:lnTo>
                <a:lnTo>
                  <a:pt x="92" y="192"/>
                </a:lnTo>
                <a:lnTo>
                  <a:pt x="81" y="192"/>
                </a:lnTo>
                <a:lnTo>
                  <a:pt x="81" y="192"/>
                </a:lnTo>
                <a:lnTo>
                  <a:pt x="69" y="192"/>
                </a:lnTo>
                <a:lnTo>
                  <a:pt x="65" y="194"/>
                </a:lnTo>
                <a:lnTo>
                  <a:pt x="63" y="198"/>
                </a:lnTo>
                <a:lnTo>
                  <a:pt x="63" y="198"/>
                </a:lnTo>
                <a:lnTo>
                  <a:pt x="67" y="204"/>
                </a:lnTo>
                <a:lnTo>
                  <a:pt x="65" y="206"/>
                </a:lnTo>
                <a:lnTo>
                  <a:pt x="61" y="206"/>
                </a:lnTo>
                <a:lnTo>
                  <a:pt x="61" y="206"/>
                </a:lnTo>
                <a:lnTo>
                  <a:pt x="57" y="204"/>
                </a:lnTo>
                <a:lnTo>
                  <a:pt x="53" y="206"/>
                </a:lnTo>
                <a:lnTo>
                  <a:pt x="53" y="208"/>
                </a:lnTo>
                <a:lnTo>
                  <a:pt x="55" y="210"/>
                </a:lnTo>
                <a:lnTo>
                  <a:pt x="55" y="210"/>
                </a:lnTo>
                <a:lnTo>
                  <a:pt x="59" y="212"/>
                </a:lnTo>
                <a:lnTo>
                  <a:pt x="61" y="214"/>
                </a:lnTo>
                <a:lnTo>
                  <a:pt x="65" y="217"/>
                </a:lnTo>
                <a:lnTo>
                  <a:pt x="65" y="221"/>
                </a:lnTo>
                <a:lnTo>
                  <a:pt x="65" y="221"/>
                </a:lnTo>
                <a:lnTo>
                  <a:pt x="65" y="227"/>
                </a:lnTo>
                <a:lnTo>
                  <a:pt x="67" y="231"/>
                </a:lnTo>
                <a:lnTo>
                  <a:pt x="69" y="231"/>
                </a:lnTo>
                <a:lnTo>
                  <a:pt x="69" y="231"/>
                </a:lnTo>
                <a:lnTo>
                  <a:pt x="73" y="231"/>
                </a:lnTo>
                <a:lnTo>
                  <a:pt x="73" y="233"/>
                </a:lnTo>
                <a:lnTo>
                  <a:pt x="77" y="237"/>
                </a:lnTo>
                <a:lnTo>
                  <a:pt x="79" y="237"/>
                </a:lnTo>
                <a:lnTo>
                  <a:pt x="79" y="237"/>
                </a:lnTo>
                <a:lnTo>
                  <a:pt x="83" y="237"/>
                </a:lnTo>
                <a:lnTo>
                  <a:pt x="88" y="239"/>
                </a:lnTo>
                <a:lnTo>
                  <a:pt x="88" y="241"/>
                </a:lnTo>
                <a:lnTo>
                  <a:pt x="88" y="245"/>
                </a:lnTo>
                <a:lnTo>
                  <a:pt x="88" y="245"/>
                </a:lnTo>
                <a:lnTo>
                  <a:pt x="86" y="249"/>
                </a:lnTo>
                <a:lnTo>
                  <a:pt x="86" y="257"/>
                </a:lnTo>
                <a:lnTo>
                  <a:pt x="90" y="261"/>
                </a:lnTo>
                <a:lnTo>
                  <a:pt x="90" y="261"/>
                </a:lnTo>
                <a:lnTo>
                  <a:pt x="92" y="261"/>
                </a:lnTo>
                <a:lnTo>
                  <a:pt x="92" y="261"/>
                </a:lnTo>
                <a:lnTo>
                  <a:pt x="92" y="257"/>
                </a:lnTo>
                <a:lnTo>
                  <a:pt x="94" y="251"/>
                </a:lnTo>
                <a:lnTo>
                  <a:pt x="94" y="251"/>
                </a:lnTo>
                <a:lnTo>
                  <a:pt x="92" y="249"/>
                </a:lnTo>
                <a:lnTo>
                  <a:pt x="94" y="247"/>
                </a:lnTo>
                <a:lnTo>
                  <a:pt x="98" y="245"/>
                </a:lnTo>
                <a:lnTo>
                  <a:pt x="108" y="245"/>
                </a:lnTo>
                <a:lnTo>
                  <a:pt x="108" y="245"/>
                </a:lnTo>
                <a:lnTo>
                  <a:pt x="112" y="245"/>
                </a:lnTo>
                <a:lnTo>
                  <a:pt x="116" y="249"/>
                </a:lnTo>
                <a:lnTo>
                  <a:pt x="124" y="257"/>
                </a:lnTo>
                <a:lnTo>
                  <a:pt x="124" y="257"/>
                </a:lnTo>
                <a:lnTo>
                  <a:pt x="128" y="261"/>
                </a:lnTo>
                <a:lnTo>
                  <a:pt x="132" y="261"/>
                </a:lnTo>
                <a:lnTo>
                  <a:pt x="135" y="259"/>
                </a:lnTo>
                <a:lnTo>
                  <a:pt x="137" y="196"/>
                </a:lnTo>
                <a:lnTo>
                  <a:pt x="171" y="186"/>
                </a:lnTo>
                <a:lnTo>
                  <a:pt x="171" y="186"/>
                </a:lnTo>
                <a:lnTo>
                  <a:pt x="173" y="184"/>
                </a:lnTo>
                <a:lnTo>
                  <a:pt x="173" y="184"/>
                </a:lnTo>
                <a:lnTo>
                  <a:pt x="177" y="182"/>
                </a:lnTo>
                <a:lnTo>
                  <a:pt x="181" y="182"/>
                </a:lnTo>
                <a:lnTo>
                  <a:pt x="186" y="184"/>
                </a:lnTo>
                <a:lnTo>
                  <a:pt x="186" y="184"/>
                </a:lnTo>
                <a:lnTo>
                  <a:pt x="188" y="184"/>
                </a:lnTo>
                <a:lnTo>
                  <a:pt x="188" y="182"/>
                </a:lnTo>
                <a:lnTo>
                  <a:pt x="190" y="180"/>
                </a:lnTo>
                <a:lnTo>
                  <a:pt x="192" y="178"/>
                </a:lnTo>
                <a:lnTo>
                  <a:pt x="192" y="178"/>
                </a:lnTo>
                <a:lnTo>
                  <a:pt x="194" y="180"/>
                </a:lnTo>
                <a:lnTo>
                  <a:pt x="194" y="182"/>
                </a:lnTo>
                <a:lnTo>
                  <a:pt x="194" y="186"/>
                </a:lnTo>
                <a:lnTo>
                  <a:pt x="196" y="186"/>
                </a:lnTo>
                <a:lnTo>
                  <a:pt x="196" y="186"/>
                </a:lnTo>
                <a:lnTo>
                  <a:pt x="198" y="188"/>
                </a:lnTo>
                <a:lnTo>
                  <a:pt x="200" y="192"/>
                </a:lnTo>
                <a:lnTo>
                  <a:pt x="202" y="198"/>
                </a:lnTo>
                <a:lnTo>
                  <a:pt x="202" y="204"/>
                </a:lnTo>
                <a:lnTo>
                  <a:pt x="202" y="204"/>
                </a:lnTo>
                <a:lnTo>
                  <a:pt x="212" y="214"/>
                </a:lnTo>
                <a:lnTo>
                  <a:pt x="218" y="223"/>
                </a:lnTo>
                <a:lnTo>
                  <a:pt x="218" y="223"/>
                </a:lnTo>
                <a:lnTo>
                  <a:pt x="222" y="225"/>
                </a:lnTo>
                <a:lnTo>
                  <a:pt x="228" y="225"/>
                </a:lnTo>
                <a:lnTo>
                  <a:pt x="237" y="223"/>
                </a:lnTo>
                <a:lnTo>
                  <a:pt x="237" y="223"/>
                </a:lnTo>
                <a:lnTo>
                  <a:pt x="251" y="223"/>
                </a:lnTo>
                <a:lnTo>
                  <a:pt x="265" y="223"/>
                </a:lnTo>
                <a:lnTo>
                  <a:pt x="265" y="223"/>
                </a:lnTo>
                <a:lnTo>
                  <a:pt x="269" y="225"/>
                </a:lnTo>
                <a:lnTo>
                  <a:pt x="271" y="227"/>
                </a:lnTo>
                <a:lnTo>
                  <a:pt x="273" y="231"/>
                </a:lnTo>
                <a:lnTo>
                  <a:pt x="277" y="233"/>
                </a:lnTo>
                <a:lnTo>
                  <a:pt x="277" y="233"/>
                </a:lnTo>
                <a:lnTo>
                  <a:pt x="280" y="235"/>
                </a:lnTo>
                <a:lnTo>
                  <a:pt x="280" y="237"/>
                </a:lnTo>
                <a:lnTo>
                  <a:pt x="280" y="245"/>
                </a:lnTo>
                <a:lnTo>
                  <a:pt x="280" y="245"/>
                </a:lnTo>
                <a:lnTo>
                  <a:pt x="282" y="249"/>
                </a:lnTo>
                <a:lnTo>
                  <a:pt x="284" y="253"/>
                </a:lnTo>
                <a:lnTo>
                  <a:pt x="288" y="257"/>
                </a:lnTo>
                <a:lnTo>
                  <a:pt x="288" y="261"/>
                </a:lnTo>
                <a:lnTo>
                  <a:pt x="288" y="261"/>
                </a:lnTo>
                <a:lnTo>
                  <a:pt x="290" y="263"/>
                </a:lnTo>
                <a:lnTo>
                  <a:pt x="294" y="263"/>
                </a:lnTo>
                <a:lnTo>
                  <a:pt x="300" y="263"/>
                </a:lnTo>
                <a:lnTo>
                  <a:pt x="300" y="263"/>
                </a:lnTo>
                <a:lnTo>
                  <a:pt x="308" y="268"/>
                </a:lnTo>
                <a:lnTo>
                  <a:pt x="310" y="270"/>
                </a:lnTo>
                <a:lnTo>
                  <a:pt x="312" y="272"/>
                </a:lnTo>
                <a:lnTo>
                  <a:pt x="312" y="272"/>
                </a:lnTo>
                <a:lnTo>
                  <a:pt x="314" y="274"/>
                </a:lnTo>
                <a:lnTo>
                  <a:pt x="316" y="274"/>
                </a:lnTo>
                <a:lnTo>
                  <a:pt x="318" y="272"/>
                </a:lnTo>
                <a:lnTo>
                  <a:pt x="318" y="270"/>
                </a:lnTo>
                <a:lnTo>
                  <a:pt x="318" y="270"/>
                </a:lnTo>
                <a:lnTo>
                  <a:pt x="322" y="263"/>
                </a:lnTo>
                <a:lnTo>
                  <a:pt x="333" y="257"/>
                </a:lnTo>
                <a:lnTo>
                  <a:pt x="333" y="257"/>
                </a:lnTo>
                <a:lnTo>
                  <a:pt x="339" y="257"/>
                </a:lnTo>
                <a:lnTo>
                  <a:pt x="341" y="257"/>
                </a:lnTo>
                <a:lnTo>
                  <a:pt x="341" y="257"/>
                </a:lnTo>
                <a:lnTo>
                  <a:pt x="345" y="249"/>
                </a:lnTo>
                <a:lnTo>
                  <a:pt x="345" y="249"/>
                </a:lnTo>
                <a:lnTo>
                  <a:pt x="351" y="245"/>
                </a:lnTo>
                <a:lnTo>
                  <a:pt x="353" y="243"/>
                </a:lnTo>
                <a:lnTo>
                  <a:pt x="355" y="239"/>
                </a:lnTo>
                <a:lnTo>
                  <a:pt x="355" y="239"/>
                </a:lnTo>
                <a:lnTo>
                  <a:pt x="357" y="237"/>
                </a:lnTo>
                <a:lnTo>
                  <a:pt x="361" y="237"/>
                </a:lnTo>
                <a:lnTo>
                  <a:pt x="367" y="237"/>
                </a:lnTo>
                <a:lnTo>
                  <a:pt x="373" y="239"/>
                </a:lnTo>
                <a:lnTo>
                  <a:pt x="373" y="239"/>
                </a:lnTo>
                <a:lnTo>
                  <a:pt x="380" y="241"/>
                </a:lnTo>
                <a:lnTo>
                  <a:pt x="382" y="241"/>
                </a:lnTo>
                <a:lnTo>
                  <a:pt x="386" y="241"/>
                </a:lnTo>
                <a:lnTo>
                  <a:pt x="386" y="237"/>
                </a:lnTo>
                <a:lnTo>
                  <a:pt x="386" y="237"/>
                </a:lnTo>
                <a:lnTo>
                  <a:pt x="388" y="233"/>
                </a:lnTo>
                <a:lnTo>
                  <a:pt x="392" y="231"/>
                </a:lnTo>
                <a:lnTo>
                  <a:pt x="398" y="231"/>
                </a:lnTo>
                <a:lnTo>
                  <a:pt x="400" y="231"/>
                </a:lnTo>
                <a:lnTo>
                  <a:pt x="400" y="231"/>
                </a:lnTo>
                <a:lnTo>
                  <a:pt x="410" y="235"/>
                </a:lnTo>
                <a:lnTo>
                  <a:pt x="414" y="237"/>
                </a:lnTo>
                <a:lnTo>
                  <a:pt x="418" y="237"/>
                </a:lnTo>
                <a:lnTo>
                  <a:pt x="418" y="237"/>
                </a:lnTo>
                <a:lnTo>
                  <a:pt x="427" y="235"/>
                </a:lnTo>
                <a:lnTo>
                  <a:pt x="437" y="235"/>
                </a:lnTo>
                <a:lnTo>
                  <a:pt x="455" y="239"/>
                </a:lnTo>
                <a:lnTo>
                  <a:pt x="455" y="239"/>
                </a:lnTo>
                <a:lnTo>
                  <a:pt x="463" y="239"/>
                </a:lnTo>
                <a:lnTo>
                  <a:pt x="465" y="239"/>
                </a:lnTo>
                <a:lnTo>
                  <a:pt x="469" y="243"/>
                </a:lnTo>
                <a:lnTo>
                  <a:pt x="469" y="243"/>
                </a:lnTo>
                <a:lnTo>
                  <a:pt x="471" y="245"/>
                </a:lnTo>
                <a:lnTo>
                  <a:pt x="476" y="245"/>
                </a:lnTo>
                <a:lnTo>
                  <a:pt x="478" y="245"/>
                </a:lnTo>
                <a:lnTo>
                  <a:pt x="482" y="247"/>
                </a:lnTo>
                <a:lnTo>
                  <a:pt x="482" y="247"/>
                </a:lnTo>
                <a:lnTo>
                  <a:pt x="480" y="241"/>
                </a:lnTo>
                <a:lnTo>
                  <a:pt x="480" y="241"/>
                </a:lnTo>
                <a:lnTo>
                  <a:pt x="482" y="239"/>
                </a:lnTo>
                <a:lnTo>
                  <a:pt x="484" y="235"/>
                </a:lnTo>
                <a:lnTo>
                  <a:pt x="488" y="231"/>
                </a:lnTo>
                <a:lnTo>
                  <a:pt x="488" y="231"/>
                </a:lnTo>
                <a:lnTo>
                  <a:pt x="488" y="227"/>
                </a:lnTo>
                <a:lnTo>
                  <a:pt x="486" y="223"/>
                </a:lnTo>
                <a:lnTo>
                  <a:pt x="482" y="214"/>
                </a:lnTo>
                <a:lnTo>
                  <a:pt x="482" y="214"/>
                </a:lnTo>
                <a:lnTo>
                  <a:pt x="482" y="206"/>
                </a:lnTo>
                <a:lnTo>
                  <a:pt x="482" y="204"/>
                </a:lnTo>
                <a:lnTo>
                  <a:pt x="480" y="202"/>
                </a:lnTo>
                <a:lnTo>
                  <a:pt x="480" y="202"/>
                </a:lnTo>
                <a:lnTo>
                  <a:pt x="480" y="200"/>
                </a:lnTo>
                <a:lnTo>
                  <a:pt x="482" y="198"/>
                </a:lnTo>
                <a:lnTo>
                  <a:pt x="488" y="196"/>
                </a:lnTo>
                <a:lnTo>
                  <a:pt x="488" y="196"/>
                </a:lnTo>
                <a:lnTo>
                  <a:pt x="494" y="194"/>
                </a:lnTo>
                <a:lnTo>
                  <a:pt x="498" y="192"/>
                </a:lnTo>
                <a:lnTo>
                  <a:pt x="500" y="194"/>
                </a:lnTo>
                <a:lnTo>
                  <a:pt x="500" y="194"/>
                </a:lnTo>
                <a:lnTo>
                  <a:pt x="504" y="196"/>
                </a:lnTo>
                <a:lnTo>
                  <a:pt x="510" y="196"/>
                </a:lnTo>
                <a:lnTo>
                  <a:pt x="510" y="196"/>
                </a:lnTo>
                <a:lnTo>
                  <a:pt x="512" y="196"/>
                </a:lnTo>
                <a:lnTo>
                  <a:pt x="512" y="194"/>
                </a:lnTo>
                <a:lnTo>
                  <a:pt x="510" y="190"/>
                </a:lnTo>
                <a:lnTo>
                  <a:pt x="510" y="190"/>
                </a:lnTo>
                <a:lnTo>
                  <a:pt x="510" y="186"/>
                </a:lnTo>
                <a:lnTo>
                  <a:pt x="514" y="178"/>
                </a:lnTo>
                <a:lnTo>
                  <a:pt x="518" y="161"/>
                </a:lnTo>
                <a:lnTo>
                  <a:pt x="518" y="161"/>
                </a:lnTo>
                <a:lnTo>
                  <a:pt x="521" y="159"/>
                </a:lnTo>
                <a:lnTo>
                  <a:pt x="523" y="159"/>
                </a:lnTo>
                <a:lnTo>
                  <a:pt x="529" y="161"/>
                </a:lnTo>
                <a:lnTo>
                  <a:pt x="529" y="161"/>
                </a:lnTo>
                <a:lnTo>
                  <a:pt x="537" y="161"/>
                </a:lnTo>
                <a:lnTo>
                  <a:pt x="541" y="163"/>
                </a:lnTo>
                <a:lnTo>
                  <a:pt x="541" y="163"/>
                </a:lnTo>
                <a:lnTo>
                  <a:pt x="545" y="163"/>
                </a:lnTo>
                <a:lnTo>
                  <a:pt x="549" y="161"/>
                </a:lnTo>
                <a:lnTo>
                  <a:pt x="555" y="157"/>
                </a:lnTo>
                <a:lnTo>
                  <a:pt x="555" y="157"/>
                </a:lnTo>
                <a:lnTo>
                  <a:pt x="555" y="155"/>
                </a:lnTo>
                <a:lnTo>
                  <a:pt x="555" y="153"/>
                </a:lnTo>
                <a:lnTo>
                  <a:pt x="553" y="151"/>
                </a:lnTo>
                <a:lnTo>
                  <a:pt x="553" y="145"/>
                </a:lnTo>
                <a:lnTo>
                  <a:pt x="553" y="145"/>
                </a:lnTo>
                <a:lnTo>
                  <a:pt x="553" y="141"/>
                </a:lnTo>
                <a:lnTo>
                  <a:pt x="555" y="137"/>
                </a:lnTo>
                <a:lnTo>
                  <a:pt x="559" y="135"/>
                </a:lnTo>
                <a:lnTo>
                  <a:pt x="561" y="135"/>
                </a:lnTo>
                <a:lnTo>
                  <a:pt x="561" y="135"/>
                </a:lnTo>
                <a:lnTo>
                  <a:pt x="565" y="135"/>
                </a:lnTo>
                <a:lnTo>
                  <a:pt x="567" y="133"/>
                </a:lnTo>
                <a:lnTo>
                  <a:pt x="567" y="127"/>
                </a:lnTo>
                <a:lnTo>
                  <a:pt x="567" y="127"/>
                </a:lnTo>
                <a:lnTo>
                  <a:pt x="570" y="123"/>
                </a:lnTo>
                <a:lnTo>
                  <a:pt x="574" y="118"/>
                </a:lnTo>
                <a:lnTo>
                  <a:pt x="574" y="118"/>
                </a:lnTo>
                <a:lnTo>
                  <a:pt x="570" y="112"/>
                </a:lnTo>
                <a:lnTo>
                  <a:pt x="570" y="112"/>
                </a:lnTo>
                <a:close/>
                <a:moveTo>
                  <a:pt x="214" y="176"/>
                </a:moveTo>
                <a:lnTo>
                  <a:pt x="214" y="176"/>
                </a:lnTo>
                <a:lnTo>
                  <a:pt x="210" y="176"/>
                </a:lnTo>
                <a:lnTo>
                  <a:pt x="204" y="174"/>
                </a:lnTo>
                <a:lnTo>
                  <a:pt x="198" y="172"/>
                </a:lnTo>
                <a:lnTo>
                  <a:pt x="194" y="170"/>
                </a:lnTo>
                <a:lnTo>
                  <a:pt x="194" y="170"/>
                </a:lnTo>
                <a:lnTo>
                  <a:pt x="194" y="167"/>
                </a:lnTo>
                <a:lnTo>
                  <a:pt x="198" y="167"/>
                </a:lnTo>
                <a:lnTo>
                  <a:pt x="204" y="170"/>
                </a:lnTo>
                <a:lnTo>
                  <a:pt x="212" y="172"/>
                </a:lnTo>
                <a:lnTo>
                  <a:pt x="214" y="174"/>
                </a:lnTo>
                <a:lnTo>
                  <a:pt x="214" y="176"/>
                </a:lnTo>
                <a:lnTo>
                  <a:pt x="214" y="176"/>
                </a:lnTo>
                <a:close/>
                <a:moveTo>
                  <a:pt x="451" y="174"/>
                </a:moveTo>
                <a:lnTo>
                  <a:pt x="451" y="174"/>
                </a:lnTo>
                <a:lnTo>
                  <a:pt x="427" y="172"/>
                </a:lnTo>
                <a:lnTo>
                  <a:pt x="412" y="174"/>
                </a:lnTo>
                <a:lnTo>
                  <a:pt x="406" y="176"/>
                </a:lnTo>
                <a:lnTo>
                  <a:pt x="402" y="180"/>
                </a:lnTo>
                <a:lnTo>
                  <a:pt x="402" y="180"/>
                </a:lnTo>
                <a:lnTo>
                  <a:pt x="398" y="186"/>
                </a:lnTo>
                <a:lnTo>
                  <a:pt x="396" y="192"/>
                </a:lnTo>
                <a:lnTo>
                  <a:pt x="396" y="196"/>
                </a:lnTo>
                <a:lnTo>
                  <a:pt x="394" y="198"/>
                </a:lnTo>
                <a:lnTo>
                  <a:pt x="394" y="198"/>
                </a:lnTo>
                <a:lnTo>
                  <a:pt x="394" y="196"/>
                </a:lnTo>
                <a:lnTo>
                  <a:pt x="392" y="194"/>
                </a:lnTo>
                <a:lnTo>
                  <a:pt x="390" y="188"/>
                </a:lnTo>
                <a:lnTo>
                  <a:pt x="390" y="180"/>
                </a:lnTo>
                <a:lnTo>
                  <a:pt x="394" y="174"/>
                </a:lnTo>
                <a:lnTo>
                  <a:pt x="394" y="174"/>
                </a:lnTo>
                <a:lnTo>
                  <a:pt x="400" y="170"/>
                </a:lnTo>
                <a:lnTo>
                  <a:pt x="408" y="167"/>
                </a:lnTo>
                <a:lnTo>
                  <a:pt x="420" y="167"/>
                </a:lnTo>
                <a:lnTo>
                  <a:pt x="429" y="167"/>
                </a:lnTo>
                <a:lnTo>
                  <a:pt x="429" y="167"/>
                </a:lnTo>
                <a:lnTo>
                  <a:pt x="439" y="170"/>
                </a:lnTo>
                <a:lnTo>
                  <a:pt x="451" y="167"/>
                </a:lnTo>
                <a:lnTo>
                  <a:pt x="465" y="167"/>
                </a:lnTo>
                <a:lnTo>
                  <a:pt x="465" y="167"/>
                </a:lnTo>
                <a:lnTo>
                  <a:pt x="465" y="167"/>
                </a:lnTo>
                <a:lnTo>
                  <a:pt x="463" y="170"/>
                </a:lnTo>
                <a:lnTo>
                  <a:pt x="457" y="172"/>
                </a:lnTo>
                <a:lnTo>
                  <a:pt x="451" y="174"/>
                </a:lnTo>
                <a:lnTo>
                  <a:pt x="451" y="174"/>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1" name="Freeform 161"/>
          <p:cNvSpPr>
            <a:spLocks noEditPoints="1"/>
          </p:cNvSpPr>
          <p:nvPr/>
        </p:nvSpPr>
        <p:spPr bwMode="auto">
          <a:xfrm>
            <a:off x="6360578" y="1327098"/>
            <a:ext cx="5389722" cy="2071824"/>
          </a:xfrm>
          <a:custGeom>
            <a:avLst/>
            <a:gdLst>
              <a:gd name="T0" fmla="*/ 635 w 2406"/>
              <a:gd name="T1" fmla="*/ 16 h 943"/>
              <a:gd name="T2" fmla="*/ 739 w 2406"/>
              <a:gd name="T3" fmla="*/ 259 h 943"/>
              <a:gd name="T4" fmla="*/ 1154 w 2406"/>
              <a:gd name="T5" fmla="*/ 71 h 943"/>
              <a:gd name="T6" fmla="*/ 1070 w 2406"/>
              <a:gd name="T7" fmla="*/ 8 h 943"/>
              <a:gd name="T8" fmla="*/ 2291 w 2406"/>
              <a:gd name="T9" fmla="*/ 320 h 943"/>
              <a:gd name="T10" fmla="*/ 1722 w 2406"/>
              <a:gd name="T11" fmla="*/ 179 h 943"/>
              <a:gd name="T12" fmla="*/ 1726 w 2406"/>
              <a:gd name="T13" fmla="*/ 704 h 943"/>
              <a:gd name="T14" fmla="*/ 1744 w 2406"/>
              <a:gd name="T15" fmla="*/ 780 h 943"/>
              <a:gd name="T16" fmla="*/ 386 w 2406"/>
              <a:gd name="T17" fmla="*/ 30 h 943"/>
              <a:gd name="T18" fmla="*/ 2338 w 2406"/>
              <a:gd name="T19" fmla="*/ 421 h 943"/>
              <a:gd name="T20" fmla="*/ 2120 w 2406"/>
              <a:gd name="T21" fmla="*/ 353 h 943"/>
              <a:gd name="T22" fmla="*/ 1971 w 2406"/>
              <a:gd name="T23" fmla="*/ 351 h 943"/>
              <a:gd name="T24" fmla="*/ 1762 w 2406"/>
              <a:gd name="T25" fmla="*/ 300 h 943"/>
              <a:gd name="T26" fmla="*/ 1681 w 2406"/>
              <a:gd name="T27" fmla="*/ 308 h 943"/>
              <a:gd name="T28" fmla="*/ 1523 w 2406"/>
              <a:gd name="T29" fmla="*/ 288 h 943"/>
              <a:gd name="T30" fmla="*/ 1444 w 2406"/>
              <a:gd name="T31" fmla="*/ 263 h 943"/>
              <a:gd name="T32" fmla="*/ 1256 w 2406"/>
              <a:gd name="T33" fmla="*/ 245 h 943"/>
              <a:gd name="T34" fmla="*/ 1317 w 2406"/>
              <a:gd name="T35" fmla="*/ 184 h 943"/>
              <a:gd name="T36" fmla="*/ 1205 w 2406"/>
              <a:gd name="T37" fmla="*/ 137 h 943"/>
              <a:gd name="T38" fmla="*/ 1066 w 2406"/>
              <a:gd name="T39" fmla="*/ 169 h 943"/>
              <a:gd name="T40" fmla="*/ 941 w 2406"/>
              <a:gd name="T41" fmla="*/ 216 h 943"/>
              <a:gd name="T42" fmla="*/ 896 w 2406"/>
              <a:gd name="T43" fmla="*/ 298 h 943"/>
              <a:gd name="T44" fmla="*/ 794 w 2406"/>
              <a:gd name="T45" fmla="*/ 302 h 943"/>
              <a:gd name="T46" fmla="*/ 825 w 2406"/>
              <a:gd name="T47" fmla="*/ 398 h 943"/>
              <a:gd name="T48" fmla="*/ 704 w 2406"/>
              <a:gd name="T49" fmla="*/ 427 h 943"/>
              <a:gd name="T50" fmla="*/ 760 w 2406"/>
              <a:gd name="T51" fmla="*/ 324 h 943"/>
              <a:gd name="T52" fmla="*/ 702 w 2406"/>
              <a:gd name="T53" fmla="*/ 378 h 943"/>
              <a:gd name="T54" fmla="*/ 566 w 2406"/>
              <a:gd name="T55" fmla="*/ 376 h 943"/>
              <a:gd name="T56" fmla="*/ 398 w 2406"/>
              <a:gd name="T57" fmla="*/ 410 h 943"/>
              <a:gd name="T58" fmla="*/ 345 w 2406"/>
              <a:gd name="T59" fmla="*/ 439 h 943"/>
              <a:gd name="T60" fmla="*/ 251 w 2406"/>
              <a:gd name="T61" fmla="*/ 494 h 943"/>
              <a:gd name="T62" fmla="*/ 298 w 2406"/>
              <a:gd name="T63" fmla="*/ 427 h 943"/>
              <a:gd name="T64" fmla="*/ 161 w 2406"/>
              <a:gd name="T65" fmla="*/ 347 h 943"/>
              <a:gd name="T66" fmla="*/ 145 w 2406"/>
              <a:gd name="T67" fmla="*/ 478 h 943"/>
              <a:gd name="T68" fmla="*/ 114 w 2406"/>
              <a:gd name="T69" fmla="*/ 625 h 943"/>
              <a:gd name="T70" fmla="*/ 174 w 2406"/>
              <a:gd name="T71" fmla="*/ 741 h 943"/>
              <a:gd name="T72" fmla="*/ 282 w 2406"/>
              <a:gd name="T73" fmla="*/ 823 h 943"/>
              <a:gd name="T74" fmla="*/ 345 w 2406"/>
              <a:gd name="T75" fmla="*/ 919 h 943"/>
              <a:gd name="T76" fmla="*/ 386 w 2406"/>
              <a:gd name="T77" fmla="*/ 825 h 943"/>
              <a:gd name="T78" fmla="*/ 492 w 2406"/>
              <a:gd name="T79" fmla="*/ 766 h 943"/>
              <a:gd name="T80" fmla="*/ 584 w 2406"/>
              <a:gd name="T81" fmla="*/ 741 h 943"/>
              <a:gd name="T82" fmla="*/ 749 w 2406"/>
              <a:gd name="T83" fmla="*/ 702 h 943"/>
              <a:gd name="T84" fmla="*/ 896 w 2406"/>
              <a:gd name="T85" fmla="*/ 768 h 943"/>
              <a:gd name="T86" fmla="*/ 1066 w 2406"/>
              <a:gd name="T87" fmla="*/ 786 h 943"/>
              <a:gd name="T88" fmla="*/ 1217 w 2406"/>
              <a:gd name="T89" fmla="*/ 782 h 943"/>
              <a:gd name="T90" fmla="*/ 1413 w 2406"/>
              <a:gd name="T91" fmla="*/ 749 h 943"/>
              <a:gd name="T92" fmla="*/ 1558 w 2406"/>
              <a:gd name="T93" fmla="*/ 825 h 943"/>
              <a:gd name="T94" fmla="*/ 1599 w 2406"/>
              <a:gd name="T95" fmla="*/ 917 h 943"/>
              <a:gd name="T96" fmla="*/ 1654 w 2406"/>
              <a:gd name="T97" fmla="*/ 719 h 943"/>
              <a:gd name="T98" fmla="*/ 1779 w 2406"/>
              <a:gd name="T99" fmla="*/ 600 h 943"/>
              <a:gd name="T100" fmla="*/ 1918 w 2406"/>
              <a:gd name="T101" fmla="*/ 566 h 943"/>
              <a:gd name="T102" fmla="*/ 2032 w 2406"/>
              <a:gd name="T103" fmla="*/ 535 h 943"/>
              <a:gd name="T104" fmla="*/ 1942 w 2406"/>
              <a:gd name="T105" fmla="*/ 758 h 943"/>
              <a:gd name="T106" fmla="*/ 2005 w 2406"/>
              <a:gd name="T107" fmla="*/ 617 h 943"/>
              <a:gd name="T108" fmla="*/ 2208 w 2406"/>
              <a:gd name="T109" fmla="*/ 535 h 943"/>
              <a:gd name="T110" fmla="*/ 2265 w 2406"/>
              <a:gd name="T111" fmla="*/ 463 h 943"/>
              <a:gd name="T112" fmla="*/ 2361 w 2406"/>
              <a:gd name="T113" fmla="*/ 478 h 943"/>
              <a:gd name="T114" fmla="*/ 1199 w 2406"/>
              <a:gd name="T115" fmla="*/ 743 h 943"/>
              <a:gd name="T116" fmla="*/ 484 w 2406"/>
              <a:gd name="T117" fmla="*/ 312 h 943"/>
              <a:gd name="T118" fmla="*/ 700 w 2406"/>
              <a:gd name="T119" fmla="*/ 161 h 943"/>
              <a:gd name="T120" fmla="*/ 510 w 2406"/>
              <a:gd name="T121" fmla="*/ 228 h 943"/>
              <a:gd name="T122" fmla="*/ 535 w 2406"/>
              <a:gd name="T123" fmla="*/ 12 h 943"/>
              <a:gd name="T124" fmla="*/ 508 w 2406"/>
              <a:gd name="T125" fmla="*/ 16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6" h="943">
                <a:moveTo>
                  <a:pt x="37" y="682"/>
                </a:moveTo>
                <a:lnTo>
                  <a:pt x="37" y="682"/>
                </a:lnTo>
                <a:lnTo>
                  <a:pt x="33" y="682"/>
                </a:lnTo>
                <a:lnTo>
                  <a:pt x="29" y="680"/>
                </a:lnTo>
                <a:lnTo>
                  <a:pt x="29" y="680"/>
                </a:lnTo>
                <a:lnTo>
                  <a:pt x="24" y="678"/>
                </a:lnTo>
                <a:lnTo>
                  <a:pt x="20" y="678"/>
                </a:lnTo>
                <a:lnTo>
                  <a:pt x="20" y="678"/>
                </a:lnTo>
                <a:lnTo>
                  <a:pt x="22" y="680"/>
                </a:lnTo>
                <a:lnTo>
                  <a:pt x="22" y="680"/>
                </a:lnTo>
                <a:lnTo>
                  <a:pt x="22" y="682"/>
                </a:lnTo>
                <a:lnTo>
                  <a:pt x="18" y="684"/>
                </a:lnTo>
                <a:lnTo>
                  <a:pt x="16" y="686"/>
                </a:lnTo>
                <a:lnTo>
                  <a:pt x="18" y="688"/>
                </a:lnTo>
                <a:lnTo>
                  <a:pt x="18" y="688"/>
                </a:lnTo>
                <a:lnTo>
                  <a:pt x="18" y="690"/>
                </a:lnTo>
                <a:lnTo>
                  <a:pt x="14" y="692"/>
                </a:lnTo>
                <a:lnTo>
                  <a:pt x="12" y="690"/>
                </a:lnTo>
                <a:lnTo>
                  <a:pt x="10" y="688"/>
                </a:lnTo>
                <a:lnTo>
                  <a:pt x="10" y="688"/>
                </a:lnTo>
                <a:lnTo>
                  <a:pt x="10" y="686"/>
                </a:lnTo>
                <a:lnTo>
                  <a:pt x="6" y="686"/>
                </a:lnTo>
                <a:lnTo>
                  <a:pt x="2" y="688"/>
                </a:lnTo>
                <a:lnTo>
                  <a:pt x="2" y="690"/>
                </a:lnTo>
                <a:lnTo>
                  <a:pt x="2" y="690"/>
                </a:lnTo>
                <a:lnTo>
                  <a:pt x="0" y="692"/>
                </a:lnTo>
                <a:lnTo>
                  <a:pt x="0" y="692"/>
                </a:lnTo>
                <a:lnTo>
                  <a:pt x="8" y="696"/>
                </a:lnTo>
                <a:lnTo>
                  <a:pt x="8" y="696"/>
                </a:lnTo>
                <a:lnTo>
                  <a:pt x="22" y="696"/>
                </a:lnTo>
                <a:lnTo>
                  <a:pt x="35" y="698"/>
                </a:lnTo>
                <a:lnTo>
                  <a:pt x="45" y="696"/>
                </a:lnTo>
                <a:lnTo>
                  <a:pt x="45" y="696"/>
                </a:lnTo>
                <a:lnTo>
                  <a:pt x="45" y="688"/>
                </a:lnTo>
                <a:lnTo>
                  <a:pt x="45" y="688"/>
                </a:lnTo>
                <a:lnTo>
                  <a:pt x="43" y="686"/>
                </a:lnTo>
                <a:lnTo>
                  <a:pt x="41" y="684"/>
                </a:lnTo>
                <a:lnTo>
                  <a:pt x="37" y="682"/>
                </a:lnTo>
                <a:lnTo>
                  <a:pt x="37" y="682"/>
                </a:lnTo>
                <a:close/>
                <a:moveTo>
                  <a:pt x="1017" y="14"/>
                </a:moveTo>
                <a:lnTo>
                  <a:pt x="1017" y="14"/>
                </a:lnTo>
                <a:lnTo>
                  <a:pt x="1017" y="12"/>
                </a:lnTo>
                <a:lnTo>
                  <a:pt x="1013" y="10"/>
                </a:lnTo>
                <a:lnTo>
                  <a:pt x="1005" y="10"/>
                </a:lnTo>
                <a:lnTo>
                  <a:pt x="999" y="12"/>
                </a:lnTo>
                <a:lnTo>
                  <a:pt x="997" y="14"/>
                </a:lnTo>
                <a:lnTo>
                  <a:pt x="999" y="16"/>
                </a:lnTo>
                <a:lnTo>
                  <a:pt x="999" y="16"/>
                </a:lnTo>
                <a:lnTo>
                  <a:pt x="1003" y="18"/>
                </a:lnTo>
                <a:lnTo>
                  <a:pt x="1009" y="18"/>
                </a:lnTo>
                <a:lnTo>
                  <a:pt x="1013" y="18"/>
                </a:lnTo>
                <a:lnTo>
                  <a:pt x="1017" y="14"/>
                </a:lnTo>
                <a:lnTo>
                  <a:pt x="1017" y="14"/>
                </a:lnTo>
                <a:close/>
                <a:moveTo>
                  <a:pt x="639" y="24"/>
                </a:moveTo>
                <a:lnTo>
                  <a:pt x="639" y="24"/>
                </a:lnTo>
                <a:lnTo>
                  <a:pt x="649" y="22"/>
                </a:lnTo>
                <a:lnTo>
                  <a:pt x="651" y="18"/>
                </a:lnTo>
                <a:lnTo>
                  <a:pt x="651" y="14"/>
                </a:lnTo>
                <a:lnTo>
                  <a:pt x="647" y="12"/>
                </a:lnTo>
                <a:lnTo>
                  <a:pt x="647" y="12"/>
                </a:lnTo>
                <a:lnTo>
                  <a:pt x="641" y="12"/>
                </a:lnTo>
                <a:lnTo>
                  <a:pt x="639" y="14"/>
                </a:lnTo>
                <a:lnTo>
                  <a:pt x="635" y="16"/>
                </a:lnTo>
                <a:lnTo>
                  <a:pt x="633" y="18"/>
                </a:lnTo>
                <a:lnTo>
                  <a:pt x="633" y="18"/>
                </a:lnTo>
                <a:lnTo>
                  <a:pt x="621" y="18"/>
                </a:lnTo>
                <a:lnTo>
                  <a:pt x="617" y="20"/>
                </a:lnTo>
                <a:lnTo>
                  <a:pt x="617" y="22"/>
                </a:lnTo>
                <a:lnTo>
                  <a:pt x="617" y="24"/>
                </a:lnTo>
                <a:lnTo>
                  <a:pt x="617" y="24"/>
                </a:lnTo>
                <a:lnTo>
                  <a:pt x="621" y="26"/>
                </a:lnTo>
                <a:lnTo>
                  <a:pt x="627" y="26"/>
                </a:lnTo>
                <a:lnTo>
                  <a:pt x="639" y="24"/>
                </a:lnTo>
                <a:lnTo>
                  <a:pt x="639" y="24"/>
                </a:lnTo>
                <a:close/>
                <a:moveTo>
                  <a:pt x="1050" y="57"/>
                </a:moveTo>
                <a:lnTo>
                  <a:pt x="1050" y="57"/>
                </a:lnTo>
                <a:lnTo>
                  <a:pt x="1048" y="59"/>
                </a:lnTo>
                <a:lnTo>
                  <a:pt x="1044" y="63"/>
                </a:lnTo>
                <a:lnTo>
                  <a:pt x="1039" y="65"/>
                </a:lnTo>
                <a:lnTo>
                  <a:pt x="1039" y="67"/>
                </a:lnTo>
                <a:lnTo>
                  <a:pt x="1039" y="69"/>
                </a:lnTo>
                <a:lnTo>
                  <a:pt x="1039" y="69"/>
                </a:lnTo>
                <a:lnTo>
                  <a:pt x="1046" y="71"/>
                </a:lnTo>
                <a:lnTo>
                  <a:pt x="1050" y="71"/>
                </a:lnTo>
                <a:lnTo>
                  <a:pt x="1050" y="71"/>
                </a:lnTo>
                <a:lnTo>
                  <a:pt x="1054" y="73"/>
                </a:lnTo>
                <a:lnTo>
                  <a:pt x="1056" y="77"/>
                </a:lnTo>
                <a:lnTo>
                  <a:pt x="1060" y="81"/>
                </a:lnTo>
                <a:lnTo>
                  <a:pt x="1064" y="81"/>
                </a:lnTo>
                <a:lnTo>
                  <a:pt x="1064" y="81"/>
                </a:lnTo>
                <a:lnTo>
                  <a:pt x="1072" y="81"/>
                </a:lnTo>
                <a:lnTo>
                  <a:pt x="1082" y="85"/>
                </a:lnTo>
                <a:lnTo>
                  <a:pt x="1095" y="90"/>
                </a:lnTo>
                <a:lnTo>
                  <a:pt x="1105" y="90"/>
                </a:lnTo>
                <a:lnTo>
                  <a:pt x="1105" y="90"/>
                </a:lnTo>
                <a:lnTo>
                  <a:pt x="1111" y="88"/>
                </a:lnTo>
                <a:lnTo>
                  <a:pt x="1115" y="85"/>
                </a:lnTo>
                <a:lnTo>
                  <a:pt x="1115" y="81"/>
                </a:lnTo>
                <a:lnTo>
                  <a:pt x="1113" y="79"/>
                </a:lnTo>
                <a:lnTo>
                  <a:pt x="1113" y="79"/>
                </a:lnTo>
                <a:lnTo>
                  <a:pt x="1113" y="77"/>
                </a:lnTo>
                <a:lnTo>
                  <a:pt x="1113" y="75"/>
                </a:lnTo>
                <a:lnTo>
                  <a:pt x="1121" y="63"/>
                </a:lnTo>
                <a:lnTo>
                  <a:pt x="1121" y="63"/>
                </a:lnTo>
                <a:lnTo>
                  <a:pt x="1121" y="59"/>
                </a:lnTo>
                <a:lnTo>
                  <a:pt x="1119" y="57"/>
                </a:lnTo>
                <a:lnTo>
                  <a:pt x="1113" y="53"/>
                </a:lnTo>
                <a:lnTo>
                  <a:pt x="1103" y="51"/>
                </a:lnTo>
                <a:lnTo>
                  <a:pt x="1101" y="51"/>
                </a:lnTo>
                <a:lnTo>
                  <a:pt x="1099" y="53"/>
                </a:lnTo>
                <a:lnTo>
                  <a:pt x="1099" y="53"/>
                </a:lnTo>
                <a:lnTo>
                  <a:pt x="1099" y="57"/>
                </a:lnTo>
                <a:lnTo>
                  <a:pt x="1095" y="55"/>
                </a:lnTo>
                <a:lnTo>
                  <a:pt x="1088" y="47"/>
                </a:lnTo>
                <a:lnTo>
                  <a:pt x="1088" y="47"/>
                </a:lnTo>
                <a:lnTo>
                  <a:pt x="1086" y="47"/>
                </a:lnTo>
                <a:lnTo>
                  <a:pt x="1082" y="47"/>
                </a:lnTo>
                <a:lnTo>
                  <a:pt x="1068" y="49"/>
                </a:lnTo>
                <a:lnTo>
                  <a:pt x="1056" y="53"/>
                </a:lnTo>
                <a:lnTo>
                  <a:pt x="1052" y="55"/>
                </a:lnTo>
                <a:lnTo>
                  <a:pt x="1050" y="57"/>
                </a:lnTo>
                <a:lnTo>
                  <a:pt x="1050" y="57"/>
                </a:lnTo>
                <a:close/>
                <a:moveTo>
                  <a:pt x="721" y="263"/>
                </a:moveTo>
                <a:lnTo>
                  <a:pt x="721" y="263"/>
                </a:lnTo>
                <a:lnTo>
                  <a:pt x="733" y="261"/>
                </a:lnTo>
                <a:lnTo>
                  <a:pt x="739" y="259"/>
                </a:lnTo>
                <a:lnTo>
                  <a:pt x="741" y="257"/>
                </a:lnTo>
                <a:lnTo>
                  <a:pt x="741" y="257"/>
                </a:lnTo>
                <a:lnTo>
                  <a:pt x="741" y="255"/>
                </a:lnTo>
                <a:lnTo>
                  <a:pt x="737" y="253"/>
                </a:lnTo>
                <a:lnTo>
                  <a:pt x="733" y="251"/>
                </a:lnTo>
                <a:lnTo>
                  <a:pt x="727" y="251"/>
                </a:lnTo>
                <a:lnTo>
                  <a:pt x="727" y="251"/>
                </a:lnTo>
                <a:lnTo>
                  <a:pt x="721" y="253"/>
                </a:lnTo>
                <a:lnTo>
                  <a:pt x="717" y="257"/>
                </a:lnTo>
                <a:lnTo>
                  <a:pt x="717" y="259"/>
                </a:lnTo>
                <a:lnTo>
                  <a:pt x="721" y="263"/>
                </a:lnTo>
                <a:lnTo>
                  <a:pt x="721" y="263"/>
                </a:lnTo>
                <a:close/>
                <a:moveTo>
                  <a:pt x="841" y="269"/>
                </a:moveTo>
                <a:lnTo>
                  <a:pt x="841" y="269"/>
                </a:lnTo>
                <a:lnTo>
                  <a:pt x="845" y="269"/>
                </a:lnTo>
                <a:lnTo>
                  <a:pt x="849" y="269"/>
                </a:lnTo>
                <a:lnTo>
                  <a:pt x="852" y="267"/>
                </a:lnTo>
                <a:lnTo>
                  <a:pt x="852" y="263"/>
                </a:lnTo>
                <a:lnTo>
                  <a:pt x="852" y="263"/>
                </a:lnTo>
                <a:lnTo>
                  <a:pt x="852" y="261"/>
                </a:lnTo>
                <a:lnTo>
                  <a:pt x="849" y="261"/>
                </a:lnTo>
                <a:lnTo>
                  <a:pt x="845" y="263"/>
                </a:lnTo>
                <a:lnTo>
                  <a:pt x="841" y="265"/>
                </a:lnTo>
                <a:lnTo>
                  <a:pt x="841" y="267"/>
                </a:lnTo>
                <a:lnTo>
                  <a:pt x="841" y="269"/>
                </a:lnTo>
                <a:lnTo>
                  <a:pt x="841" y="269"/>
                </a:lnTo>
                <a:close/>
                <a:moveTo>
                  <a:pt x="1115" y="116"/>
                </a:moveTo>
                <a:lnTo>
                  <a:pt x="1115" y="116"/>
                </a:lnTo>
                <a:lnTo>
                  <a:pt x="1121" y="116"/>
                </a:lnTo>
                <a:lnTo>
                  <a:pt x="1131" y="116"/>
                </a:lnTo>
                <a:lnTo>
                  <a:pt x="1142" y="114"/>
                </a:lnTo>
                <a:lnTo>
                  <a:pt x="1152" y="112"/>
                </a:lnTo>
                <a:lnTo>
                  <a:pt x="1152" y="112"/>
                </a:lnTo>
                <a:lnTo>
                  <a:pt x="1164" y="110"/>
                </a:lnTo>
                <a:lnTo>
                  <a:pt x="1180" y="106"/>
                </a:lnTo>
                <a:lnTo>
                  <a:pt x="1195" y="102"/>
                </a:lnTo>
                <a:lnTo>
                  <a:pt x="1199" y="98"/>
                </a:lnTo>
                <a:lnTo>
                  <a:pt x="1201" y="96"/>
                </a:lnTo>
                <a:lnTo>
                  <a:pt x="1201" y="96"/>
                </a:lnTo>
                <a:lnTo>
                  <a:pt x="1201" y="94"/>
                </a:lnTo>
                <a:lnTo>
                  <a:pt x="1199" y="92"/>
                </a:lnTo>
                <a:lnTo>
                  <a:pt x="1193" y="90"/>
                </a:lnTo>
                <a:lnTo>
                  <a:pt x="1186" y="88"/>
                </a:lnTo>
                <a:lnTo>
                  <a:pt x="1182" y="83"/>
                </a:lnTo>
                <a:lnTo>
                  <a:pt x="1182" y="83"/>
                </a:lnTo>
                <a:lnTo>
                  <a:pt x="1176" y="81"/>
                </a:lnTo>
                <a:lnTo>
                  <a:pt x="1170" y="81"/>
                </a:lnTo>
                <a:lnTo>
                  <a:pt x="1166" y="83"/>
                </a:lnTo>
                <a:lnTo>
                  <a:pt x="1162" y="88"/>
                </a:lnTo>
                <a:lnTo>
                  <a:pt x="1162" y="88"/>
                </a:lnTo>
                <a:lnTo>
                  <a:pt x="1160" y="90"/>
                </a:lnTo>
                <a:lnTo>
                  <a:pt x="1158" y="90"/>
                </a:lnTo>
                <a:lnTo>
                  <a:pt x="1160" y="85"/>
                </a:lnTo>
                <a:lnTo>
                  <a:pt x="1164" y="79"/>
                </a:lnTo>
                <a:lnTo>
                  <a:pt x="1164" y="79"/>
                </a:lnTo>
                <a:lnTo>
                  <a:pt x="1164" y="77"/>
                </a:lnTo>
                <a:lnTo>
                  <a:pt x="1166" y="75"/>
                </a:lnTo>
                <a:lnTo>
                  <a:pt x="1162" y="71"/>
                </a:lnTo>
                <a:lnTo>
                  <a:pt x="1158" y="69"/>
                </a:lnTo>
                <a:lnTo>
                  <a:pt x="1156" y="69"/>
                </a:lnTo>
                <a:lnTo>
                  <a:pt x="1154" y="71"/>
                </a:lnTo>
                <a:lnTo>
                  <a:pt x="1154" y="71"/>
                </a:lnTo>
                <a:lnTo>
                  <a:pt x="1154" y="71"/>
                </a:lnTo>
                <a:lnTo>
                  <a:pt x="1152" y="73"/>
                </a:lnTo>
                <a:lnTo>
                  <a:pt x="1148" y="73"/>
                </a:lnTo>
                <a:lnTo>
                  <a:pt x="1142" y="73"/>
                </a:lnTo>
                <a:lnTo>
                  <a:pt x="1139" y="75"/>
                </a:lnTo>
                <a:lnTo>
                  <a:pt x="1139" y="75"/>
                </a:lnTo>
                <a:lnTo>
                  <a:pt x="1139" y="75"/>
                </a:lnTo>
                <a:lnTo>
                  <a:pt x="1139" y="79"/>
                </a:lnTo>
                <a:lnTo>
                  <a:pt x="1137" y="81"/>
                </a:lnTo>
                <a:lnTo>
                  <a:pt x="1135" y="83"/>
                </a:lnTo>
                <a:lnTo>
                  <a:pt x="1135" y="88"/>
                </a:lnTo>
                <a:lnTo>
                  <a:pt x="1135" y="88"/>
                </a:lnTo>
                <a:lnTo>
                  <a:pt x="1133" y="90"/>
                </a:lnTo>
                <a:lnTo>
                  <a:pt x="1129" y="90"/>
                </a:lnTo>
                <a:lnTo>
                  <a:pt x="1125" y="90"/>
                </a:lnTo>
                <a:lnTo>
                  <a:pt x="1125" y="96"/>
                </a:lnTo>
                <a:lnTo>
                  <a:pt x="1125" y="96"/>
                </a:lnTo>
                <a:lnTo>
                  <a:pt x="1121" y="104"/>
                </a:lnTo>
                <a:lnTo>
                  <a:pt x="1117" y="108"/>
                </a:lnTo>
                <a:lnTo>
                  <a:pt x="1113" y="112"/>
                </a:lnTo>
                <a:lnTo>
                  <a:pt x="1113" y="114"/>
                </a:lnTo>
                <a:lnTo>
                  <a:pt x="1115" y="116"/>
                </a:lnTo>
                <a:lnTo>
                  <a:pt x="1115" y="116"/>
                </a:lnTo>
                <a:close/>
                <a:moveTo>
                  <a:pt x="1027" y="45"/>
                </a:moveTo>
                <a:lnTo>
                  <a:pt x="1027" y="45"/>
                </a:lnTo>
                <a:lnTo>
                  <a:pt x="1031" y="47"/>
                </a:lnTo>
                <a:lnTo>
                  <a:pt x="1031" y="49"/>
                </a:lnTo>
                <a:lnTo>
                  <a:pt x="1025" y="49"/>
                </a:lnTo>
                <a:lnTo>
                  <a:pt x="1025" y="49"/>
                </a:lnTo>
                <a:lnTo>
                  <a:pt x="1015" y="51"/>
                </a:lnTo>
                <a:lnTo>
                  <a:pt x="1013" y="53"/>
                </a:lnTo>
                <a:lnTo>
                  <a:pt x="1015" y="55"/>
                </a:lnTo>
                <a:lnTo>
                  <a:pt x="1015" y="55"/>
                </a:lnTo>
                <a:lnTo>
                  <a:pt x="1019" y="59"/>
                </a:lnTo>
                <a:lnTo>
                  <a:pt x="1021" y="61"/>
                </a:lnTo>
                <a:lnTo>
                  <a:pt x="1027" y="63"/>
                </a:lnTo>
                <a:lnTo>
                  <a:pt x="1027" y="63"/>
                </a:lnTo>
                <a:lnTo>
                  <a:pt x="1033" y="63"/>
                </a:lnTo>
                <a:lnTo>
                  <a:pt x="1039" y="61"/>
                </a:lnTo>
                <a:lnTo>
                  <a:pt x="1041" y="57"/>
                </a:lnTo>
                <a:lnTo>
                  <a:pt x="1044" y="53"/>
                </a:lnTo>
                <a:lnTo>
                  <a:pt x="1044" y="53"/>
                </a:lnTo>
                <a:lnTo>
                  <a:pt x="1046" y="51"/>
                </a:lnTo>
                <a:lnTo>
                  <a:pt x="1048" y="49"/>
                </a:lnTo>
                <a:lnTo>
                  <a:pt x="1060" y="47"/>
                </a:lnTo>
                <a:lnTo>
                  <a:pt x="1082" y="41"/>
                </a:lnTo>
                <a:lnTo>
                  <a:pt x="1082" y="41"/>
                </a:lnTo>
                <a:lnTo>
                  <a:pt x="1084" y="41"/>
                </a:lnTo>
                <a:lnTo>
                  <a:pt x="1084" y="38"/>
                </a:lnTo>
                <a:lnTo>
                  <a:pt x="1084" y="34"/>
                </a:lnTo>
                <a:lnTo>
                  <a:pt x="1082" y="30"/>
                </a:lnTo>
                <a:lnTo>
                  <a:pt x="1084" y="30"/>
                </a:lnTo>
                <a:lnTo>
                  <a:pt x="1086" y="28"/>
                </a:lnTo>
                <a:lnTo>
                  <a:pt x="1086" y="28"/>
                </a:lnTo>
                <a:lnTo>
                  <a:pt x="1090" y="28"/>
                </a:lnTo>
                <a:lnTo>
                  <a:pt x="1090" y="26"/>
                </a:lnTo>
                <a:lnTo>
                  <a:pt x="1086" y="24"/>
                </a:lnTo>
                <a:lnTo>
                  <a:pt x="1080" y="22"/>
                </a:lnTo>
                <a:lnTo>
                  <a:pt x="1080" y="22"/>
                </a:lnTo>
                <a:lnTo>
                  <a:pt x="1074" y="20"/>
                </a:lnTo>
                <a:lnTo>
                  <a:pt x="1072" y="16"/>
                </a:lnTo>
                <a:lnTo>
                  <a:pt x="1072" y="10"/>
                </a:lnTo>
                <a:lnTo>
                  <a:pt x="1070" y="8"/>
                </a:lnTo>
                <a:lnTo>
                  <a:pt x="1070" y="8"/>
                </a:lnTo>
                <a:lnTo>
                  <a:pt x="1068" y="6"/>
                </a:lnTo>
                <a:lnTo>
                  <a:pt x="1064" y="8"/>
                </a:lnTo>
                <a:lnTo>
                  <a:pt x="1058" y="12"/>
                </a:lnTo>
                <a:lnTo>
                  <a:pt x="1050" y="14"/>
                </a:lnTo>
                <a:lnTo>
                  <a:pt x="1050" y="14"/>
                </a:lnTo>
                <a:lnTo>
                  <a:pt x="1033" y="20"/>
                </a:lnTo>
                <a:lnTo>
                  <a:pt x="1031" y="22"/>
                </a:lnTo>
                <a:lnTo>
                  <a:pt x="1033" y="24"/>
                </a:lnTo>
                <a:lnTo>
                  <a:pt x="1033" y="24"/>
                </a:lnTo>
                <a:lnTo>
                  <a:pt x="1035" y="26"/>
                </a:lnTo>
                <a:lnTo>
                  <a:pt x="1035" y="30"/>
                </a:lnTo>
                <a:lnTo>
                  <a:pt x="1031" y="32"/>
                </a:lnTo>
                <a:lnTo>
                  <a:pt x="1027" y="34"/>
                </a:lnTo>
                <a:lnTo>
                  <a:pt x="1027" y="34"/>
                </a:lnTo>
                <a:lnTo>
                  <a:pt x="1023" y="34"/>
                </a:lnTo>
                <a:lnTo>
                  <a:pt x="1023" y="38"/>
                </a:lnTo>
                <a:lnTo>
                  <a:pt x="1023" y="41"/>
                </a:lnTo>
                <a:lnTo>
                  <a:pt x="1027" y="45"/>
                </a:lnTo>
                <a:lnTo>
                  <a:pt x="1027" y="45"/>
                </a:lnTo>
                <a:close/>
                <a:moveTo>
                  <a:pt x="1779" y="204"/>
                </a:moveTo>
                <a:lnTo>
                  <a:pt x="1779" y="204"/>
                </a:lnTo>
                <a:lnTo>
                  <a:pt x="1785" y="206"/>
                </a:lnTo>
                <a:lnTo>
                  <a:pt x="1791" y="210"/>
                </a:lnTo>
                <a:lnTo>
                  <a:pt x="1799" y="214"/>
                </a:lnTo>
                <a:lnTo>
                  <a:pt x="1811" y="216"/>
                </a:lnTo>
                <a:lnTo>
                  <a:pt x="1811" y="216"/>
                </a:lnTo>
                <a:lnTo>
                  <a:pt x="1826" y="216"/>
                </a:lnTo>
                <a:lnTo>
                  <a:pt x="1836" y="214"/>
                </a:lnTo>
                <a:lnTo>
                  <a:pt x="1842" y="212"/>
                </a:lnTo>
                <a:lnTo>
                  <a:pt x="1846" y="208"/>
                </a:lnTo>
                <a:lnTo>
                  <a:pt x="1846" y="208"/>
                </a:lnTo>
                <a:lnTo>
                  <a:pt x="1844" y="206"/>
                </a:lnTo>
                <a:lnTo>
                  <a:pt x="1836" y="202"/>
                </a:lnTo>
                <a:lnTo>
                  <a:pt x="1828" y="200"/>
                </a:lnTo>
                <a:lnTo>
                  <a:pt x="1824" y="202"/>
                </a:lnTo>
                <a:lnTo>
                  <a:pt x="1824" y="202"/>
                </a:lnTo>
                <a:lnTo>
                  <a:pt x="1820" y="202"/>
                </a:lnTo>
                <a:lnTo>
                  <a:pt x="1815" y="200"/>
                </a:lnTo>
                <a:lnTo>
                  <a:pt x="1811" y="198"/>
                </a:lnTo>
                <a:lnTo>
                  <a:pt x="1807" y="198"/>
                </a:lnTo>
                <a:lnTo>
                  <a:pt x="1807" y="198"/>
                </a:lnTo>
                <a:lnTo>
                  <a:pt x="1801" y="200"/>
                </a:lnTo>
                <a:lnTo>
                  <a:pt x="1795" y="200"/>
                </a:lnTo>
                <a:lnTo>
                  <a:pt x="1791" y="198"/>
                </a:lnTo>
                <a:lnTo>
                  <a:pt x="1787" y="194"/>
                </a:lnTo>
                <a:lnTo>
                  <a:pt x="1787" y="194"/>
                </a:lnTo>
                <a:lnTo>
                  <a:pt x="1785" y="192"/>
                </a:lnTo>
                <a:lnTo>
                  <a:pt x="1783" y="194"/>
                </a:lnTo>
                <a:lnTo>
                  <a:pt x="1779" y="196"/>
                </a:lnTo>
                <a:lnTo>
                  <a:pt x="1777" y="202"/>
                </a:lnTo>
                <a:lnTo>
                  <a:pt x="1777" y="204"/>
                </a:lnTo>
                <a:lnTo>
                  <a:pt x="1779" y="204"/>
                </a:lnTo>
                <a:lnTo>
                  <a:pt x="1779" y="204"/>
                </a:lnTo>
                <a:close/>
                <a:moveTo>
                  <a:pt x="2242" y="322"/>
                </a:moveTo>
                <a:lnTo>
                  <a:pt x="2242" y="322"/>
                </a:lnTo>
                <a:lnTo>
                  <a:pt x="2248" y="324"/>
                </a:lnTo>
                <a:lnTo>
                  <a:pt x="2252" y="322"/>
                </a:lnTo>
                <a:lnTo>
                  <a:pt x="2259" y="322"/>
                </a:lnTo>
                <a:lnTo>
                  <a:pt x="2263" y="322"/>
                </a:lnTo>
                <a:lnTo>
                  <a:pt x="2263" y="322"/>
                </a:lnTo>
                <a:lnTo>
                  <a:pt x="2269" y="324"/>
                </a:lnTo>
                <a:lnTo>
                  <a:pt x="2277" y="322"/>
                </a:lnTo>
                <a:lnTo>
                  <a:pt x="2291" y="320"/>
                </a:lnTo>
                <a:lnTo>
                  <a:pt x="2291" y="320"/>
                </a:lnTo>
                <a:lnTo>
                  <a:pt x="2295" y="318"/>
                </a:lnTo>
                <a:lnTo>
                  <a:pt x="2293" y="314"/>
                </a:lnTo>
                <a:lnTo>
                  <a:pt x="2287" y="310"/>
                </a:lnTo>
                <a:lnTo>
                  <a:pt x="2277" y="306"/>
                </a:lnTo>
                <a:lnTo>
                  <a:pt x="2277" y="306"/>
                </a:lnTo>
                <a:lnTo>
                  <a:pt x="2269" y="306"/>
                </a:lnTo>
                <a:lnTo>
                  <a:pt x="2263" y="308"/>
                </a:lnTo>
                <a:lnTo>
                  <a:pt x="2248" y="312"/>
                </a:lnTo>
                <a:lnTo>
                  <a:pt x="2242" y="318"/>
                </a:lnTo>
                <a:lnTo>
                  <a:pt x="2240" y="320"/>
                </a:lnTo>
                <a:lnTo>
                  <a:pt x="2242" y="322"/>
                </a:lnTo>
                <a:lnTo>
                  <a:pt x="2242" y="322"/>
                </a:lnTo>
                <a:close/>
                <a:moveTo>
                  <a:pt x="1652" y="204"/>
                </a:moveTo>
                <a:lnTo>
                  <a:pt x="1652" y="204"/>
                </a:lnTo>
                <a:lnTo>
                  <a:pt x="1658" y="208"/>
                </a:lnTo>
                <a:lnTo>
                  <a:pt x="1662" y="214"/>
                </a:lnTo>
                <a:lnTo>
                  <a:pt x="1662" y="214"/>
                </a:lnTo>
                <a:lnTo>
                  <a:pt x="1666" y="214"/>
                </a:lnTo>
                <a:lnTo>
                  <a:pt x="1673" y="214"/>
                </a:lnTo>
                <a:lnTo>
                  <a:pt x="1683" y="210"/>
                </a:lnTo>
                <a:lnTo>
                  <a:pt x="1683" y="210"/>
                </a:lnTo>
                <a:lnTo>
                  <a:pt x="1687" y="210"/>
                </a:lnTo>
                <a:lnTo>
                  <a:pt x="1689" y="212"/>
                </a:lnTo>
                <a:lnTo>
                  <a:pt x="1693" y="214"/>
                </a:lnTo>
                <a:lnTo>
                  <a:pt x="1697" y="212"/>
                </a:lnTo>
                <a:lnTo>
                  <a:pt x="1697" y="212"/>
                </a:lnTo>
                <a:lnTo>
                  <a:pt x="1703" y="210"/>
                </a:lnTo>
                <a:lnTo>
                  <a:pt x="1709" y="210"/>
                </a:lnTo>
                <a:lnTo>
                  <a:pt x="1722" y="210"/>
                </a:lnTo>
                <a:lnTo>
                  <a:pt x="1722" y="210"/>
                </a:lnTo>
                <a:lnTo>
                  <a:pt x="1724" y="210"/>
                </a:lnTo>
                <a:lnTo>
                  <a:pt x="1726" y="208"/>
                </a:lnTo>
                <a:lnTo>
                  <a:pt x="1726" y="204"/>
                </a:lnTo>
                <a:lnTo>
                  <a:pt x="1722" y="198"/>
                </a:lnTo>
                <a:lnTo>
                  <a:pt x="1722" y="194"/>
                </a:lnTo>
                <a:lnTo>
                  <a:pt x="1722" y="194"/>
                </a:lnTo>
                <a:lnTo>
                  <a:pt x="1724" y="192"/>
                </a:lnTo>
                <a:lnTo>
                  <a:pt x="1726" y="192"/>
                </a:lnTo>
                <a:lnTo>
                  <a:pt x="1728" y="194"/>
                </a:lnTo>
                <a:lnTo>
                  <a:pt x="1728" y="196"/>
                </a:lnTo>
                <a:lnTo>
                  <a:pt x="1728" y="196"/>
                </a:lnTo>
                <a:lnTo>
                  <a:pt x="1728" y="200"/>
                </a:lnTo>
                <a:lnTo>
                  <a:pt x="1732" y="204"/>
                </a:lnTo>
                <a:lnTo>
                  <a:pt x="1738" y="208"/>
                </a:lnTo>
                <a:lnTo>
                  <a:pt x="1746" y="210"/>
                </a:lnTo>
                <a:lnTo>
                  <a:pt x="1746" y="210"/>
                </a:lnTo>
                <a:lnTo>
                  <a:pt x="1752" y="208"/>
                </a:lnTo>
                <a:lnTo>
                  <a:pt x="1754" y="204"/>
                </a:lnTo>
                <a:lnTo>
                  <a:pt x="1754" y="200"/>
                </a:lnTo>
                <a:lnTo>
                  <a:pt x="1754" y="198"/>
                </a:lnTo>
                <a:lnTo>
                  <a:pt x="1756" y="198"/>
                </a:lnTo>
                <a:lnTo>
                  <a:pt x="1756" y="198"/>
                </a:lnTo>
                <a:lnTo>
                  <a:pt x="1760" y="194"/>
                </a:lnTo>
                <a:lnTo>
                  <a:pt x="1760" y="192"/>
                </a:lnTo>
                <a:lnTo>
                  <a:pt x="1758" y="188"/>
                </a:lnTo>
                <a:lnTo>
                  <a:pt x="1752" y="184"/>
                </a:lnTo>
                <a:lnTo>
                  <a:pt x="1752" y="184"/>
                </a:lnTo>
                <a:lnTo>
                  <a:pt x="1746" y="181"/>
                </a:lnTo>
                <a:lnTo>
                  <a:pt x="1738" y="181"/>
                </a:lnTo>
                <a:lnTo>
                  <a:pt x="1730" y="179"/>
                </a:lnTo>
                <a:lnTo>
                  <a:pt x="1722" y="179"/>
                </a:lnTo>
                <a:lnTo>
                  <a:pt x="1722" y="179"/>
                </a:lnTo>
                <a:lnTo>
                  <a:pt x="1715" y="175"/>
                </a:lnTo>
                <a:lnTo>
                  <a:pt x="1709" y="175"/>
                </a:lnTo>
                <a:lnTo>
                  <a:pt x="1705" y="177"/>
                </a:lnTo>
                <a:lnTo>
                  <a:pt x="1703" y="184"/>
                </a:lnTo>
                <a:lnTo>
                  <a:pt x="1703" y="184"/>
                </a:lnTo>
                <a:lnTo>
                  <a:pt x="1701" y="186"/>
                </a:lnTo>
                <a:lnTo>
                  <a:pt x="1699" y="186"/>
                </a:lnTo>
                <a:lnTo>
                  <a:pt x="1693" y="181"/>
                </a:lnTo>
                <a:lnTo>
                  <a:pt x="1683" y="175"/>
                </a:lnTo>
                <a:lnTo>
                  <a:pt x="1675" y="171"/>
                </a:lnTo>
                <a:lnTo>
                  <a:pt x="1675" y="171"/>
                </a:lnTo>
                <a:lnTo>
                  <a:pt x="1670" y="171"/>
                </a:lnTo>
                <a:lnTo>
                  <a:pt x="1666" y="173"/>
                </a:lnTo>
                <a:lnTo>
                  <a:pt x="1654" y="184"/>
                </a:lnTo>
                <a:lnTo>
                  <a:pt x="1650" y="190"/>
                </a:lnTo>
                <a:lnTo>
                  <a:pt x="1648" y="196"/>
                </a:lnTo>
                <a:lnTo>
                  <a:pt x="1648" y="200"/>
                </a:lnTo>
                <a:lnTo>
                  <a:pt x="1652" y="204"/>
                </a:lnTo>
                <a:lnTo>
                  <a:pt x="1652" y="204"/>
                </a:lnTo>
                <a:close/>
                <a:moveTo>
                  <a:pt x="1738" y="259"/>
                </a:moveTo>
                <a:lnTo>
                  <a:pt x="1738" y="259"/>
                </a:lnTo>
                <a:lnTo>
                  <a:pt x="1740" y="257"/>
                </a:lnTo>
                <a:lnTo>
                  <a:pt x="1740" y="255"/>
                </a:lnTo>
                <a:lnTo>
                  <a:pt x="1738" y="251"/>
                </a:lnTo>
                <a:lnTo>
                  <a:pt x="1730" y="245"/>
                </a:lnTo>
                <a:lnTo>
                  <a:pt x="1719" y="241"/>
                </a:lnTo>
                <a:lnTo>
                  <a:pt x="1719" y="241"/>
                </a:lnTo>
                <a:lnTo>
                  <a:pt x="1711" y="241"/>
                </a:lnTo>
                <a:lnTo>
                  <a:pt x="1703" y="245"/>
                </a:lnTo>
                <a:lnTo>
                  <a:pt x="1699" y="249"/>
                </a:lnTo>
                <a:lnTo>
                  <a:pt x="1697" y="253"/>
                </a:lnTo>
                <a:lnTo>
                  <a:pt x="1697" y="253"/>
                </a:lnTo>
                <a:lnTo>
                  <a:pt x="1703" y="255"/>
                </a:lnTo>
                <a:lnTo>
                  <a:pt x="1717" y="259"/>
                </a:lnTo>
                <a:lnTo>
                  <a:pt x="1730" y="259"/>
                </a:lnTo>
                <a:lnTo>
                  <a:pt x="1738" y="259"/>
                </a:lnTo>
                <a:lnTo>
                  <a:pt x="1738" y="259"/>
                </a:lnTo>
                <a:close/>
                <a:moveTo>
                  <a:pt x="1705" y="231"/>
                </a:moveTo>
                <a:lnTo>
                  <a:pt x="1705" y="231"/>
                </a:lnTo>
                <a:lnTo>
                  <a:pt x="1705" y="228"/>
                </a:lnTo>
                <a:lnTo>
                  <a:pt x="1701" y="228"/>
                </a:lnTo>
                <a:lnTo>
                  <a:pt x="1695" y="231"/>
                </a:lnTo>
                <a:lnTo>
                  <a:pt x="1691" y="233"/>
                </a:lnTo>
                <a:lnTo>
                  <a:pt x="1691" y="235"/>
                </a:lnTo>
                <a:lnTo>
                  <a:pt x="1693" y="237"/>
                </a:lnTo>
                <a:lnTo>
                  <a:pt x="1693" y="237"/>
                </a:lnTo>
                <a:lnTo>
                  <a:pt x="1697" y="237"/>
                </a:lnTo>
                <a:lnTo>
                  <a:pt x="1701" y="237"/>
                </a:lnTo>
                <a:lnTo>
                  <a:pt x="1703" y="235"/>
                </a:lnTo>
                <a:lnTo>
                  <a:pt x="1705" y="231"/>
                </a:lnTo>
                <a:lnTo>
                  <a:pt x="1705" y="231"/>
                </a:lnTo>
                <a:close/>
                <a:moveTo>
                  <a:pt x="1736" y="751"/>
                </a:moveTo>
                <a:lnTo>
                  <a:pt x="1736" y="751"/>
                </a:lnTo>
                <a:lnTo>
                  <a:pt x="1734" y="743"/>
                </a:lnTo>
                <a:lnTo>
                  <a:pt x="1736" y="735"/>
                </a:lnTo>
                <a:lnTo>
                  <a:pt x="1736" y="727"/>
                </a:lnTo>
                <a:lnTo>
                  <a:pt x="1736" y="725"/>
                </a:lnTo>
                <a:lnTo>
                  <a:pt x="1734" y="721"/>
                </a:lnTo>
                <a:lnTo>
                  <a:pt x="1734" y="721"/>
                </a:lnTo>
                <a:lnTo>
                  <a:pt x="1730" y="715"/>
                </a:lnTo>
                <a:lnTo>
                  <a:pt x="1728" y="709"/>
                </a:lnTo>
                <a:lnTo>
                  <a:pt x="1726" y="704"/>
                </a:lnTo>
                <a:lnTo>
                  <a:pt x="1726" y="704"/>
                </a:lnTo>
                <a:lnTo>
                  <a:pt x="1724" y="704"/>
                </a:lnTo>
                <a:lnTo>
                  <a:pt x="1724" y="704"/>
                </a:lnTo>
                <a:lnTo>
                  <a:pt x="1724" y="709"/>
                </a:lnTo>
                <a:lnTo>
                  <a:pt x="1722" y="713"/>
                </a:lnTo>
                <a:lnTo>
                  <a:pt x="1722" y="717"/>
                </a:lnTo>
                <a:lnTo>
                  <a:pt x="1717" y="719"/>
                </a:lnTo>
                <a:lnTo>
                  <a:pt x="1717" y="719"/>
                </a:lnTo>
                <a:lnTo>
                  <a:pt x="1715" y="721"/>
                </a:lnTo>
                <a:lnTo>
                  <a:pt x="1715" y="725"/>
                </a:lnTo>
                <a:lnTo>
                  <a:pt x="1715" y="729"/>
                </a:lnTo>
                <a:lnTo>
                  <a:pt x="1715" y="735"/>
                </a:lnTo>
                <a:lnTo>
                  <a:pt x="1715" y="735"/>
                </a:lnTo>
                <a:lnTo>
                  <a:pt x="1713" y="741"/>
                </a:lnTo>
                <a:lnTo>
                  <a:pt x="1715" y="749"/>
                </a:lnTo>
                <a:lnTo>
                  <a:pt x="1719" y="764"/>
                </a:lnTo>
                <a:lnTo>
                  <a:pt x="1719" y="764"/>
                </a:lnTo>
                <a:lnTo>
                  <a:pt x="1719" y="774"/>
                </a:lnTo>
                <a:lnTo>
                  <a:pt x="1719" y="792"/>
                </a:lnTo>
                <a:lnTo>
                  <a:pt x="1717" y="809"/>
                </a:lnTo>
                <a:lnTo>
                  <a:pt x="1717" y="819"/>
                </a:lnTo>
                <a:lnTo>
                  <a:pt x="1717" y="819"/>
                </a:lnTo>
                <a:lnTo>
                  <a:pt x="1719" y="827"/>
                </a:lnTo>
                <a:lnTo>
                  <a:pt x="1717" y="841"/>
                </a:lnTo>
                <a:lnTo>
                  <a:pt x="1715" y="854"/>
                </a:lnTo>
                <a:lnTo>
                  <a:pt x="1715" y="860"/>
                </a:lnTo>
                <a:lnTo>
                  <a:pt x="1715" y="860"/>
                </a:lnTo>
                <a:lnTo>
                  <a:pt x="1717" y="862"/>
                </a:lnTo>
                <a:lnTo>
                  <a:pt x="1719" y="858"/>
                </a:lnTo>
                <a:lnTo>
                  <a:pt x="1722" y="854"/>
                </a:lnTo>
                <a:lnTo>
                  <a:pt x="1724" y="852"/>
                </a:lnTo>
                <a:lnTo>
                  <a:pt x="1726" y="850"/>
                </a:lnTo>
                <a:lnTo>
                  <a:pt x="1726" y="850"/>
                </a:lnTo>
                <a:lnTo>
                  <a:pt x="1730" y="852"/>
                </a:lnTo>
                <a:lnTo>
                  <a:pt x="1732" y="854"/>
                </a:lnTo>
                <a:lnTo>
                  <a:pt x="1734" y="858"/>
                </a:lnTo>
                <a:lnTo>
                  <a:pt x="1738" y="862"/>
                </a:lnTo>
                <a:lnTo>
                  <a:pt x="1738" y="862"/>
                </a:lnTo>
                <a:lnTo>
                  <a:pt x="1738" y="862"/>
                </a:lnTo>
                <a:lnTo>
                  <a:pt x="1740" y="860"/>
                </a:lnTo>
                <a:lnTo>
                  <a:pt x="1740" y="856"/>
                </a:lnTo>
                <a:lnTo>
                  <a:pt x="1738" y="850"/>
                </a:lnTo>
                <a:lnTo>
                  <a:pt x="1734" y="847"/>
                </a:lnTo>
                <a:lnTo>
                  <a:pt x="1734" y="847"/>
                </a:lnTo>
                <a:lnTo>
                  <a:pt x="1732" y="847"/>
                </a:lnTo>
                <a:lnTo>
                  <a:pt x="1730" y="843"/>
                </a:lnTo>
                <a:lnTo>
                  <a:pt x="1726" y="831"/>
                </a:lnTo>
                <a:lnTo>
                  <a:pt x="1726" y="831"/>
                </a:lnTo>
                <a:lnTo>
                  <a:pt x="1726" y="825"/>
                </a:lnTo>
                <a:lnTo>
                  <a:pt x="1726" y="821"/>
                </a:lnTo>
                <a:lnTo>
                  <a:pt x="1728" y="815"/>
                </a:lnTo>
                <a:lnTo>
                  <a:pt x="1730" y="809"/>
                </a:lnTo>
                <a:lnTo>
                  <a:pt x="1730" y="809"/>
                </a:lnTo>
                <a:lnTo>
                  <a:pt x="1732" y="803"/>
                </a:lnTo>
                <a:lnTo>
                  <a:pt x="1736" y="800"/>
                </a:lnTo>
                <a:lnTo>
                  <a:pt x="1740" y="803"/>
                </a:lnTo>
                <a:lnTo>
                  <a:pt x="1746" y="807"/>
                </a:lnTo>
                <a:lnTo>
                  <a:pt x="1746" y="807"/>
                </a:lnTo>
                <a:lnTo>
                  <a:pt x="1750" y="809"/>
                </a:lnTo>
                <a:lnTo>
                  <a:pt x="1752" y="809"/>
                </a:lnTo>
                <a:lnTo>
                  <a:pt x="1752" y="807"/>
                </a:lnTo>
                <a:lnTo>
                  <a:pt x="1750" y="803"/>
                </a:lnTo>
                <a:lnTo>
                  <a:pt x="1750" y="803"/>
                </a:lnTo>
                <a:lnTo>
                  <a:pt x="1744" y="780"/>
                </a:lnTo>
                <a:lnTo>
                  <a:pt x="1736" y="751"/>
                </a:lnTo>
                <a:lnTo>
                  <a:pt x="1736" y="751"/>
                </a:lnTo>
                <a:close/>
                <a:moveTo>
                  <a:pt x="408" y="371"/>
                </a:moveTo>
                <a:lnTo>
                  <a:pt x="408" y="371"/>
                </a:lnTo>
                <a:lnTo>
                  <a:pt x="412" y="374"/>
                </a:lnTo>
                <a:lnTo>
                  <a:pt x="417" y="376"/>
                </a:lnTo>
                <a:lnTo>
                  <a:pt x="423" y="374"/>
                </a:lnTo>
                <a:lnTo>
                  <a:pt x="429" y="369"/>
                </a:lnTo>
                <a:lnTo>
                  <a:pt x="433" y="365"/>
                </a:lnTo>
                <a:lnTo>
                  <a:pt x="433" y="365"/>
                </a:lnTo>
                <a:lnTo>
                  <a:pt x="435" y="365"/>
                </a:lnTo>
                <a:lnTo>
                  <a:pt x="433" y="361"/>
                </a:lnTo>
                <a:lnTo>
                  <a:pt x="421" y="357"/>
                </a:lnTo>
                <a:lnTo>
                  <a:pt x="421" y="357"/>
                </a:lnTo>
                <a:lnTo>
                  <a:pt x="414" y="357"/>
                </a:lnTo>
                <a:lnTo>
                  <a:pt x="408" y="359"/>
                </a:lnTo>
                <a:lnTo>
                  <a:pt x="404" y="365"/>
                </a:lnTo>
                <a:lnTo>
                  <a:pt x="404" y="369"/>
                </a:lnTo>
                <a:lnTo>
                  <a:pt x="408" y="371"/>
                </a:lnTo>
                <a:lnTo>
                  <a:pt x="408" y="371"/>
                </a:lnTo>
                <a:close/>
                <a:moveTo>
                  <a:pt x="425" y="26"/>
                </a:moveTo>
                <a:lnTo>
                  <a:pt x="425" y="26"/>
                </a:lnTo>
                <a:lnTo>
                  <a:pt x="427" y="28"/>
                </a:lnTo>
                <a:lnTo>
                  <a:pt x="425" y="28"/>
                </a:lnTo>
                <a:lnTo>
                  <a:pt x="419" y="30"/>
                </a:lnTo>
                <a:lnTo>
                  <a:pt x="410" y="32"/>
                </a:lnTo>
                <a:lnTo>
                  <a:pt x="406" y="34"/>
                </a:lnTo>
                <a:lnTo>
                  <a:pt x="406" y="34"/>
                </a:lnTo>
                <a:lnTo>
                  <a:pt x="402" y="36"/>
                </a:lnTo>
                <a:lnTo>
                  <a:pt x="398" y="36"/>
                </a:lnTo>
                <a:lnTo>
                  <a:pt x="394" y="38"/>
                </a:lnTo>
                <a:lnTo>
                  <a:pt x="392" y="41"/>
                </a:lnTo>
                <a:lnTo>
                  <a:pt x="392" y="41"/>
                </a:lnTo>
                <a:lnTo>
                  <a:pt x="392" y="41"/>
                </a:lnTo>
                <a:lnTo>
                  <a:pt x="398" y="45"/>
                </a:lnTo>
                <a:lnTo>
                  <a:pt x="406" y="45"/>
                </a:lnTo>
                <a:lnTo>
                  <a:pt x="412" y="45"/>
                </a:lnTo>
                <a:lnTo>
                  <a:pt x="414" y="45"/>
                </a:lnTo>
                <a:lnTo>
                  <a:pt x="417" y="43"/>
                </a:lnTo>
                <a:lnTo>
                  <a:pt x="417" y="43"/>
                </a:lnTo>
                <a:lnTo>
                  <a:pt x="419" y="41"/>
                </a:lnTo>
                <a:lnTo>
                  <a:pt x="423" y="41"/>
                </a:lnTo>
                <a:lnTo>
                  <a:pt x="425" y="41"/>
                </a:lnTo>
                <a:lnTo>
                  <a:pt x="427" y="38"/>
                </a:lnTo>
                <a:lnTo>
                  <a:pt x="427" y="38"/>
                </a:lnTo>
                <a:lnTo>
                  <a:pt x="429" y="36"/>
                </a:lnTo>
                <a:lnTo>
                  <a:pt x="431" y="32"/>
                </a:lnTo>
                <a:lnTo>
                  <a:pt x="437" y="30"/>
                </a:lnTo>
                <a:lnTo>
                  <a:pt x="445" y="30"/>
                </a:lnTo>
                <a:lnTo>
                  <a:pt x="445" y="30"/>
                </a:lnTo>
                <a:lnTo>
                  <a:pt x="451" y="28"/>
                </a:lnTo>
                <a:lnTo>
                  <a:pt x="453" y="26"/>
                </a:lnTo>
                <a:lnTo>
                  <a:pt x="451" y="22"/>
                </a:lnTo>
                <a:lnTo>
                  <a:pt x="445" y="20"/>
                </a:lnTo>
                <a:lnTo>
                  <a:pt x="445" y="20"/>
                </a:lnTo>
                <a:lnTo>
                  <a:pt x="437" y="18"/>
                </a:lnTo>
                <a:lnTo>
                  <a:pt x="429" y="20"/>
                </a:lnTo>
                <a:lnTo>
                  <a:pt x="425" y="22"/>
                </a:lnTo>
                <a:lnTo>
                  <a:pt x="425" y="24"/>
                </a:lnTo>
                <a:lnTo>
                  <a:pt x="425" y="26"/>
                </a:lnTo>
                <a:lnTo>
                  <a:pt x="425" y="26"/>
                </a:lnTo>
                <a:close/>
                <a:moveTo>
                  <a:pt x="386" y="30"/>
                </a:moveTo>
                <a:lnTo>
                  <a:pt x="386" y="30"/>
                </a:lnTo>
                <a:lnTo>
                  <a:pt x="390" y="28"/>
                </a:lnTo>
                <a:lnTo>
                  <a:pt x="394" y="26"/>
                </a:lnTo>
                <a:lnTo>
                  <a:pt x="400" y="26"/>
                </a:lnTo>
                <a:lnTo>
                  <a:pt x="406" y="26"/>
                </a:lnTo>
                <a:lnTo>
                  <a:pt x="408" y="26"/>
                </a:lnTo>
                <a:lnTo>
                  <a:pt x="410" y="26"/>
                </a:lnTo>
                <a:lnTo>
                  <a:pt x="410" y="26"/>
                </a:lnTo>
                <a:lnTo>
                  <a:pt x="410" y="24"/>
                </a:lnTo>
                <a:lnTo>
                  <a:pt x="408" y="22"/>
                </a:lnTo>
                <a:lnTo>
                  <a:pt x="400" y="22"/>
                </a:lnTo>
                <a:lnTo>
                  <a:pt x="392" y="22"/>
                </a:lnTo>
                <a:lnTo>
                  <a:pt x="386" y="24"/>
                </a:lnTo>
                <a:lnTo>
                  <a:pt x="386" y="24"/>
                </a:lnTo>
                <a:lnTo>
                  <a:pt x="378" y="26"/>
                </a:lnTo>
                <a:lnTo>
                  <a:pt x="372" y="26"/>
                </a:lnTo>
                <a:lnTo>
                  <a:pt x="365" y="26"/>
                </a:lnTo>
                <a:lnTo>
                  <a:pt x="363" y="28"/>
                </a:lnTo>
                <a:lnTo>
                  <a:pt x="363" y="30"/>
                </a:lnTo>
                <a:lnTo>
                  <a:pt x="363" y="30"/>
                </a:lnTo>
                <a:lnTo>
                  <a:pt x="365" y="32"/>
                </a:lnTo>
                <a:lnTo>
                  <a:pt x="372" y="34"/>
                </a:lnTo>
                <a:lnTo>
                  <a:pt x="380" y="34"/>
                </a:lnTo>
                <a:lnTo>
                  <a:pt x="382" y="32"/>
                </a:lnTo>
                <a:lnTo>
                  <a:pt x="386" y="30"/>
                </a:lnTo>
                <a:lnTo>
                  <a:pt x="386" y="30"/>
                </a:lnTo>
                <a:close/>
                <a:moveTo>
                  <a:pt x="1295" y="222"/>
                </a:moveTo>
                <a:lnTo>
                  <a:pt x="1295" y="222"/>
                </a:lnTo>
                <a:lnTo>
                  <a:pt x="1293" y="224"/>
                </a:lnTo>
                <a:lnTo>
                  <a:pt x="1289" y="226"/>
                </a:lnTo>
                <a:lnTo>
                  <a:pt x="1287" y="228"/>
                </a:lnTo>
                <a:lnTo>
                  <a:pt x="1287" y="231"/>
                </a:lnTo>
                <a:lnTo>
                  <a:pt x="1287" y="231"/>
                </a:lnTo>
                <a:lnTo>
                  <a:pt x="1289" y="231"/>
                </a:lnTo>
                <a:lnTo>
                  <a:pt x="1291" y="233"/>
                </a:lnTo>
                <a:lnTo>
                  <a:pt x="1301" y="233"/>
                </a:lnTo>
                <a:lnTo>
                  <a:pt x="1307" y="231"/>
                </a:lnTo>
                <a:lnTo>
                  <a:pt x="1311" y="228"/>
                </a:lnTo>
                <a:lnTo>
                  <a:pt x="1311" y="226"/>
                </a:lnTo>
                <a:lnTo>
                  <a:pt x="1311" y="226"/>
                </a:lnTo>
                <a:lnTo>
                  <a:pt x="1311" y="222"/>
                </a:lnTo>
                <a:lnTo>
                  <a:pt x="1309" y="222"/>
                </a:lnTo>
                <a:lnTo>
                  <a:pt x="1303" y="220"/>
                </a:lnTo>
                <a:lnTo>
                  <a:pt x="1297" y="220"/>
                </a:lnTo>
                <a:lnTo>
                  <a:pt x="1295" y="222"/>
                </a:lnTo>
                <a:lnTo>
                  <a:pt x="1295" y="222"/>
                </a:lnTo>
                <a:close/>
                <a:moveTo>
                  <a:pt x="2404" y="445"/>
                </a:moveTo>
                <a:lnTo>
                  <a:pt x="2404" y="445"/>
                </a:lnTo>
                <a:lnTo>
                  <a:pt x="2391" y="439"/>
                </a:lnTo>
                <a:lnTo>
                  <a:pt x="2381" y="429"/>
                </a:lnTo>
                <a:lnTo>
                  <a:pt x="2381" y="429"/>
                </a:lnTo>
                <a:lnTo>
                  <a:pt x="2377" y="427"/>
                </a:lnTo>
                <a:lnTo>
                  <a:pt x="2371" y="425"/>
                </a:lnTo>
                <a:lnTo>
                  <a:pt x="2365" y="423"/>
                </a:lnTo>
                <a:lnTo>
                  <a:pt x="2363" y="425"/>
                </a:lnTo>
                <a:lnTo>
                  <a:pt x="2363" y="425"/>
                </a:lnTo>
                <a:lnTo>
                  <a:pt x="2361" y="425"/>
                </a:lnTo>
                <a:lnTo>
                  <a:pt x="2361" y="425"/>
                </a:lnTo>
                <a:lnTo>
                  <a:pt x="2357" y="421"/>
                </a:lnTo>
                <a:lnTo>
                  <a:pt x="2357" y="421"/>
                </a:lnTo>
                <a:lnTo>
                  <a:pt x="2353" y="421"/>
                </a:lnTo>
                <a:lnTo>
                  <a:pt x="2346" y="418"/>
                </a:lnTo>
                <a:lnTo>
                  <a:pt x="2340" y="418"/>
                </a:lnTo>
                <a:lnTo>
                  <a:pt x="2338" y="421"/>
                </a:lnTo>
                <a:lnTo>
                  <a:pt x="2338" y="421"/>
                </a:lnTo>
                <a:lnTo>
                  <a:pt x="2338" y="423"/>
                </a:lnTo>
                <a:lnTo>
                  <a:pt x="2340" y="425"/>
                </a:lnTo>
                <a:lnTo>
                  <a:pt x="2344" y="427"/>
                </a:lnTo>
                <a:lnTo>
                  <a:pt x="2344" y="427"/>
                </a:lnTo>
                <a:lnTo>
                  <a:pt x="2344" y="431"/>
                </a:lnTo>
                <a:lnTo>
                  <a:pt x="2344" y="433"/>
                </a:lnTo>
                <a:lnTo>
                  <a:pt x="2342" y="435"/>
                </a:lnTo>
                <a:lnTo>
                  <a:pt x="2342" y="437"/>
                </a:lnTo>
                <a:lnTo>
                  <a:pt x="2342" y="437"/>
                </a:lnTo>
                <a:lnTo>
                  <a:pt x="2342" y="439"/>
                </a:lnTo>
                <a:lnTo>
                  <a:pt x="2338" y="437"/>
                </a:lnTo>
                <a:lnTo>
                  <a:pt x="2334" y="433"/>
                </a:lnTo>
                <a:lnTo>
                  <a:pt x="2334" y="433"/>
                </a:lnTo>
                <a:lnTo>
                  <a:pt x="2332" y="431"/>
                </a:lnTo>
                <a:lnTo>
                  <a:pt x="2332" y="427"/>
                </a:lnTo>
                <a:lnTo>
                  <a:pt x="2332" y="418"/>
                </a:lnTo>
                <a:lnTo>
                  <a:pt x="2332" y="418"/>
                </a:lnTo>
                <a:lnTo>
                  <a:pt x="2332" y="416"/>
                </a:lnTo>
                <a:lnTo>
                  <a:pt x="2330" y="414"/>
                </a:lnTo>
                <a:lnTo>
                  <a:pt x="2328" y="412"/>
                </a:lnTo>
                <a:lnTo>
                  <a:pt x="2328" y="410"/>
                </a:lnTo>
                <a:lnTo>
                  <a:pt x="2328" y="410"/>
                </a:lnTo>
                <a:lnTo>
                  <a:pt x="2324" y="406"/>
                </a:lnTo>
                <a:lnTo>
                  <a:pt x="2316" y="402"/>
                </a:lnTo>
                <a:lnTo>
                  <a:pt x="2299" y="394"/>
                </a:lnTo>
                <a:lnTo>
                  <a:pt x="2299" y="394"/>
                </a:lnTo>
                <a:lnTo>
                  <a:pt x="2287" y="388"/>
                </a:lnTo>
                <a:lnTo>
                  <a:pt x="2283" y="386"/>
                </a:lnTo>
                <a:lnTo>
                  <a:pt x="2279" y="384"/>
                </a:lnTo>
                <a:lnTo>
                  <a:pt x="2279" y="384"/>
                </a:lnTo>
                <a:lnTo>
                  <a:pt x="2275" y="380"/>
                </a:lnTo>
                <a:lnTo>
                  <a:pt x="2269" y="378"/>
                </a:lnTo>
                <a:lnTo>
                  <a:pt x="2263" y="376"/>
                </a:lnTo>
                <a:lnTo>
                  <a:pt x="2257" y="374"/>
                </a:lnTo>
                <a:lnTo>
                  <a:pt x="2257" y="374"/>
                </a:lnTo>
                <a:lnTo>
                  <a:pt x="2250" y="367"/>
                </a:lnTo>
                <a:lnTo>
                  <a:pt x="2238" y="363"/>
                </a:lnTo>
                <a:lnTo>
                  <a:pt x="2228" y="357"/>
                </a:lnTo>
                <a:lnTo>
                  <a:pt x="2218" y="355"/>
                </a:lnTo>
                <a:lnTo>
                  <a:pt x="2218" y="355"/>
                </a:lnTo>
                <a:lnTo>
                  <a:pt x="2212" y="355"/>
                </a:lnTo>
                <a:lnTo>
                  <a:pt x="2210" y="353"/>
                </a:lnTo>
                <a:lnTo>
                  <a:pt x="2208" y="351"/>
                </a:lnTo>
                <a:lnTo>
                  <a:pt x="2206" y="351"/>
                </a:lnTo>
                <a:lnTo>
                  <a:pt x="2206" y="351"/>
                </a:lnTo>
                <a:lnTo>
                  <a:pt x="2189" y="351"/>
                </a:lnTo>
                <a:lnTo>
                  <a:pt x="2171" y="349"/>
                </a:lnTo>
                <a:lnTo>
                  <a:pt x="2171" y="349"/>
                </a:lnTo>
                <a:lnTo>
                  <a:pt x="2167" y="349"/>
                </a:lnTo>
                <a:lnTo>
                  <a:pt x="2165" y="351"/>
                </a:lnTo>
                <a:lnTo>
                  <a:pt x="2161" y="351"/>
                </a:lnTo>
                <a:lnTo>
                  <a:pt x="2159" y="351"/>
                </a:lnTo>
                <a:lnTo>
                  <a:pt x="2159" y="351"/>
                </a:lnTo>
                <a:lnTo>
                  <a:pt x="2142" y="345"/>
                </a:lnTo>
                <a:lnTo>
                  <a:pt x="2132" y="343"/>
                </a:lnTo>
                <a:lnTo>
                  <a:pt x="2126" y="343"/>
                </a:lnTo>
                <a:lnTo>
                  <a:pt x="2126" y="343"/>
                </a:lnTo>
                <a:lnTo>
                  <a:pt x="2124" y="349"/>
                </a:lnTo>
                <a:lnTo>
                  <a:pt x="2124" y="351"/>
                </a:lnTo>
                <a:lnTo>
                  <a:pt x="2122" y="353"/>
                </a:lnTo>
                <a:lnTo>
                  <a:pt x="2122" y="353"/>
                </a:lnTo>
                <a:lnTo>
                  <a:pt x="2120" y="353"/>
                </a:lnTo>
                <a:lnTo>
                  <a:pt x="2122" y="357"/>
                </a:lnTo>
                <a:lnTo>
                  <a:pt x="2128" y="365"/>
                </a:lnTo>
                <a:lnTo>
                  <a:pt x="2128" y="365"/>
                </a:lnTo>
                <a:lnTo>
                  <a:pt x="2132" y="369"/>
                </a:lnTo>
                <a:lnTo>
                  <a:pt x="2132" y="374"/>
                </a:lnTo>
                <a:lnTo>
                  <a:pt x="2128" y="376"/>
                </a:lnTo>
                <a:lnTo>
                  <a:pt x="2124" y="378"/>
                </a:lnTo>
                <a:lnTo>
                  <a:pt x="2124" y="378"/>
                </a:lnTo>
                <a:lnTo>
                  <a:pt x="2120" y="380"/>
                </a:lnTo>
                <a:lnTo>
                  <a:pt x="2114" y="378"/>
                </a:lnTo>
                <a:lnTo>
                  <a:pt x="2110" y="376"/>
                </a:lnTo>
                <a:lnTo>
                  <a:pt x="2105" y="371"/>
                </a:lnTo>
                <a:lnTo>
                  <a:pt x="2105" y="371"/>
                </a:lnTo>
                <a:lnTo>
                  <a:pt x="2101" y="367"/>
                </a:lnTo>
                <a:lnTo>
                  <a:pt x="2097" y="367"/>
                </a:lnTo>
                <a:lnTo>
                  <a:pt x="2095" y="365"/>
                </a:lnTo>
                <a:lnTo>
                  <a:pt x="2091" y="361"/>
                </a:lnTo>
                <a:lnTo>
                  <a:pt x="2091" y="361"/>
                </a:lnTo>
                <a:lnTo>
                  <a:pt x="2091" y="357"/>
                </a:lnTo>
                <a:lnTo>
                  <a:pt x="2093" y="355"/>
                </a:lnTo>
                <a:lnTo>
                  <a:pt x="2095" y="355"/>
                </a:lnTo>
                <a:lnTo>
                  <a:pt x="2099" y="357"/>
                </a:lnTo>
                <a:lnTo>
                  <a:pt x="2099" y="357"/>
                </a:lnTo>
                <a:lnTo>
                  <a:pt x="2101" y="359"/>
                </a:lnTo>
                <a:lnTo>
                  <a:pt x="2105" y="359"/>
                </a:lnTo>
                <a:lnTo>
                  <a:pt x="2107" y="357"/>
                </a:lnTo>
                <a:lnTo>
                  <a:pt x="2110" y="353"/>
                </a:lnTo>
                <a:lnTo>
                  <a:pt x="2110" y="353"/>
                </a:lnTo>
                <a:lnTo>
                  <a:pt x="2107" y="351"/>
                </a:lnTo>
                <a:lnTo>
                  <a:pt x="2103" y="349"/>
                </a:lnTo>
                <a:lnTo>
                  <a:pt x="2091" y="347"/>
                </a:lnTo>
                <a:lnTo>
                  <a:pt x="2091" y="347"/>
                </a:lnTo>
                <a:lnTo>
                  <a:pt x="2087" y="349"/>
                </a:lnTo>
                <a:lnTo>
                  <a:pt x="2083" y="351"/>
                </a:lnTo>
                <a:lnTo>
                  <a:pt x="2079" y="357"/>
                </a:lnTo>
                <a:lnTo>
                  <a:pt x="2075" y="359"/>
                </a:lnTo>
                <a:lnTo>
                  <a:pt x="2075" y="359"/>
                </a:lnTo>
                <a:lnTo>
                  <a:pt x="2067" y="361"/>
                </a:lnTo>
                <a:lnTo>
                  <a:pt x="2054" y="359"/>
                </a:lnTo>
                <a:lnTo>
                  <a:pt x="2044" y="357"/>
                </a:lnTo>
                <a:lnTo>
                  <a:pt x="2040" y="355"/>
                </a:lnTo>
                <a:lnTo>
                  <a:pt x="2040" y="355"/>
                </a:lnTo>
                <a:lnTo>
                  <a:pt x="2032" y="355"/>
                </a:lnTo>
                <a:lnTo>
                  <a:pt x="2018" y="355"/>
                </a:lnTo>
                <a:lnTo>
                  <a:pt x="2005" y="357"/>
                </a:lnTo>
                <a:lnTo>
                  <a:pt x="1997" y="359"/>
                </a:lnTo>
                <a:lnTo>
                  <a:pt x="1997" y="359"/>
                </a:lnTo>
                <a:lnTo>
                  <a:pt x="1995" y="361"/>
                </a:lnTo>
                <a:lnTo>
                  <a:pt x="1995" y="365"/>
                </a:lnTo>
                <a:lnTo>
                  <a:pt x="1995" y="369"/>
                </a:lnTo>
                <a:lnTo>
                  <a:pt x="1993" y="371"/>
                </a:lnTo>
                <a:lnTo>
                  <a:pt x="1993" y="371"/>
                </a:lnTo>
                <a:lnTo>
                  <a:pt x="1993" y="369"/>
                </a:lnTo>
                <a:lnTo>
                  <a:pt x="1991" y="365"/>
                </a:lnTo>
                <a:lnTo>
                  <a:pt x="1989" y="357"/>
                </a:lnTo>
                <a:lnTo>
                  <a:pt x="1989" y="357"/>
                </a:lnTo>
                <a:lnTo>
                  <a:pt x="1989" y="357"/>
                </a:lnTo>
                <a:lnTo>
                  <a:pt x="1987" y="355"/>
                </a:lnTo>
                <a:lnTo>
                  <a:pt x="1979" y="353"/>
                </a:lnTo>
                <a:lnTo>
                  <a:pt x="1979" y="353"/>
                </a:lnTo>
                <a:lnTo>
                  <a:pt x="1973" y="353"/>
                </a:lnTo>
                <a:lnTo>
                  <a:pt x="1971" y="353"/>
                </a:lnTo>
                <a:lnTo>
                  <a:pt x="1971" y="351"/>
                </a:lnTo>
                <a:lnTo>
                  <a:pt x="1971" y="351"/>
                </a:lnTo>
                <a:lnTo>
                  <a:pt x="1973" y="349"/>
                </a:lnTo>
                <a:lnTo>
                  <a:pt x="1973" y="347"/>
                </a:lnTo>
                <a:lnTo>
                  <a:pt x="1973" y="345"/>
                </a:lnTo>
                <a:lnTo>
                  <a:pt x="1975" y="341"/>
                </a:lnTo>
                <a:lnTo>
                  <a:pt x="1975" y="341"/>
                </a:lnTo>
                <a:lnTo>
                  <a:pt x="1975" y="341"/>
                </a:lnTo>
                <a:lnTo>
                  <a:pt x="1975" y="337"/>
                </a:lnTo>
                <a:lnTo>
                  <a:pt x="1971" y="333"/>
                </a:lnTo>
                <a:lnTo>
                  <a:pt x="1960" y="327"/>
                </a:lnTo>
                <a:lnTo>
                  <a:pt x="1952" y="320"/>
                </a:lnTo>
                <a:lnTo>
                  <a:pt x="1952" y="320"/>
                </a:lnTo>
                <a:lnTo>
                  <a:pt x="1938" y="318"/>
                </a:lnTo>
                <a:lnTo>
                  <a:pt x="1922" y="318"/>
                </a:lnTo>
                <a:lnTo>
                  <a:pt x="1907" y="320"/>
                </a:lnTo>
                <a:lnTo>
                  <a:pt x="1897" y="320"/>
                </a:lnTo>
                <a:lnTo>
                  <a:pt x="1897" y="320"/>
                </a:lnTo>
                <a:lnTo>
                  <a:pt x="1891" y="322"/>
                </a:lnTo>
                <a:lnTo>
                  <a:pt x="1881" y="322"/>
                </a:lnTo>
                <a:lnTo>
                  <a:pt x="1864" y="322"/>
                </a:lnTo>
                <a:lnTo>
                  <a:pt x="1864" y="322"/>
                </a:lnTo>
                <a:lnTo>
                  <a:pt x="1862" y="322"/>
                </a:lnTo>
                <a:lnTo>
                  <a:pt x="1860" y="320"/>
                </a:lnTo>
                <a:lnTo>
                  <a:pt x="1862" y="318"/>
                </a:lnTo>
                <a:lnTo>
                  <a:pt x="1860" y="316"/>
                </a:lnTo>
                <a:lnTo>
                  <a:pt x="1860" y="316"/>
                </a:lnTo>
                <a:lnTo>
                  <a:pt x="1858" y="314"/>
                </a:lnTo>
                <a:lnTo>
                  <a:pt x="1852" y="310"/>
                </a:lnTo>
                <a:lnTo>
                  <a:pt x="1846" y="310"/>
                </a:lnTo>
                <a:lnTo>
                  <a:pt x="1844" y="310"/>
                </a:lnTo>
                <a:lnTo>
                  <a:pt x="1844" y="310"/>
                </a:lnTo>
                <a:lnTo>
                  <a:pt x="1842" y="312"/>
                </a:lnTo>
                <a:lnTo>
                  <a:pt x="1840" y="312"/>
                </a:lnTo>
                <a:lnTo>
                  <a:pt x="1838" y="308"/>
                </a:lnTo>
                <a:lnTo>
                  <a:pt x="1838" y="308"/>
                </a:lnTo>
                <a:lnTo>
                  <a:pt x="1836" y="306"/>
                </a:lnTo>
                <a:lnTo>
                  <a:pt x="1832" y="304"/>
                </a:lnTo>
                <a:lnTo>
                  <a:pt x="1826" y="302"/>
                </a:lnTo>
                <a:lnTo>
                  <a:pt x="1820" y="302"/>
                </a:lnTo>
                <a:lnTo>
                  <a:pt x="1820" y="302"/>
                </a:lnTo>
                <a:lnTo>
                  <a:pt x="1818" y="302"/>
                </a:lnTo>
                <a:lnTo>
                  <a:pt x="1815" y="300"/>
                </a:lnTo>
                <a:lnTo>
                  <a:pt x="1815" y="298"/>
                </a:lnTo>
                <a:lnTo>
                  <a:pt x="1820" y="298"/>
                </a:lnTo>
                <a:lnTo>
                  <a:pt x="1820" y="298"/>
                </a:lnTo>
                <a:lnTo>
                  <a:pt x="1828" y="298"/>
                </a:lnTo>
                <a:lnTo>
                  <a:pt x="1832" y="296"/>
                </a:lnTo>
                <a:lnTo>
                  <a:pt x="1830" y="292"/>
                </a:lnTo>
                <a:lnTo>
                  <a:pt x="1830" y="292"/>
                </a:lnTo>
                <a:lnTo>
                  <a:pt x="1828" y="290"/>
                </a:lnTo>
                <a:lnTo>
                  <a:pt x="1822" y="288"/>
                </a:lnTo>
                <a:lnTo>
                  <a:pt x="1807" y="286"/>
                </a:lnTo>
                <a:lnTo>
                  <a:pt x="1793" y="284"/>
                </a:lnTo>
                <a:lnTo>
                  <a:pt x="1785" y="286"/>
                </a:lnTo>
                <a:lnTo>
                  <a:pt x="1785" y="286"/>
                </a:lnTo>
                <a:lnTo>
                  <a:pt x="1783" y="286"/>
                </a:lnTo>
                <a:lnTo>
                  <a:pt x="1783" y="290"/>
                </a:lnTo>
                <a:lnTo>
                  <a:pt x="1781" y="294"/>
                </a:lnTo>
                <a:lnTo>
                  <a:pt x="1777" y="298"/>
                </a:lnTo>
                <a:lnTo>
                  <a:pt x="1777" y="298"/>
                </a:lnTo>
                <a:lnTo>
                  <a:pt x="1771" y="302"/>
                </a:lnTo>
                <a:lnTo>
                  <a:pt x="1766" y="302"/>
                </a:lnTo>
                <a:lnTo>
                  <a:pt x="1762" y="300"/>
                </a:lnTo>
                <a:lnTo>
                  <a:pt x="1762" y="298"/>
                </a:lnTo>
                <a:lnTo>
                  <a:pt x="1762" y="298"/>
                </a:lnTo>
                <a:lnTo>
                  <a:pt x="1764" y="296"/>
                </a:lnTo>
                <a:lnTo>
                  <a:pt x="1768" y="294"/>
                </a:lnTo>
                <a:lnTo>
                  <a:pt x="1771" y="292"/>
                </a:lnTo>
                <a:lnTo>
                  <a:pt x="1773" y="290"/>
                </a:lnTo>
                <a:lnTo>
                  <a:pt x="1773" y="290"/>
                </a:lnTo>
                <a:lnTo>
                  <a:pt x="1771" y="288"/>
                </a:lnTo>
                <a:lnTo>
                  <a:pt x="1766" y="288"/>
                </a:lnTo>
                <a:lnTo>
                  <a:pt x="1760" y="288"/>
                </a:lnTo>
                <a:lnTo>
                  <a:pt x="1756" y="286"/>
                </a:lnTo>
                <a:lnTo>
                  <a:pt x="1756" y="286"/>
                </a:lnTo>
                <a:lnTo>
                  <a:pt x="1756" y="284"/>
                </a:lnTo>
                <a:lnTo>
                  <a:pt x="1758" y="282"/>
                </a:lnTo>
                <a:lnTo>
                  <a:pt x="1764" y="282"/>
                </a:lnTo>
                <a:lnTo>
                  <a:pt x="1764" y="282"/>
                </a:lnTo>
                <a:lnTo>
                  <a:pt x="1775" y="284"/>
                </a:lnTo>
                <a:lnTo>
                  <a:pt x="1777" y="284"/>
                </a:lnTo>
                <a:lnTo>
                  <a:pt x="1779" y="282"/>
                </a:lnTo>
                <a:lnTo>
                  <a:pt x="1779" y="282"/>
                </a:lnTo>
                <a:lnTo>
                  <a:pt x="1779" y="280"/>
                </a:lnTo>
                <a:lnTo>
                  <a:pt x="1775" y="280"/>
                </a:lnTo>
                <a:lnTo>
                  <a:pt x="1766" y="278"/>
                </a:lnTo>
                <a:lnTo>
                  <a:pt x="1766" y="278"/>
                </a:lnTo>
                <a:lnTo>
                  <a:pt x="1746" y="273"/>
                </a:lnTo>
                <a:lnTo>
                  <a:pt x="1736" y="271"/>
                </a:lnTo>
                <a:lnTo>
                  <a:pt x="1726" y="271"/>
                </a:lnTo>
                <a:lnTo>
                  <a:pt x="1726" y="271"/>
                </a:lnTo>
                <a:lnTo>
                  <a:pt x="1719" y="271"/>
                </a:lnTo>
                <a:lnTo>
                  <a:pt x="1713" y="271"/>
                </a:lnTo>
                <a:lnTo>
                  <a:pt x="1705" y="267"/>
                </a:lnTo>
                <a:lnTo>
                  <a:pt x="1705" y="267"/>
                </a:lnTo>
                <a:lnTo>
                  <a:pt x="1701" y="267"/>
                </a:lnTo>
                <a:lnTo>
                  <a:pt x="1701" y="269"/>
                </a:lnTo>
                <a:lnTo>
                  <a:pt x="1701" y="273"/>
                </a:lnTo>
                <a:lnTo>
                  <a:pt x="1701" y="273"/>
                </a:lnTo>
                <a:lnTo>
                  <a:pt x="1703" y="278"/>
                </a:lnTo>
                <a:lnTo>
                  <a:pt x="1699" y="278"/>
                </a:lnTo>
                <a:lnTo>
                  <a:pt x="1689" y="280"/>
                </a:lnTo>
                <a:lnTo>
                  <a:pt x="1689" y="280"/>
                </a:lnTo>
                <a:lnTo>
                  <a:pt x="1685" y="280"/>
                </a:lnTo>
                <a:lnTo>
                  <a:pt x="1679" y="282"/>
                </a:lnTo>
                <a:lnTo>
                  <a:pt x="1677" y="284"/>
                </a:lnTo>
                <a:lnTo>
                  <a:pt x="1677" y="288"/>
                </a:lnTo>
                <a:lnTo>
                  <a:pt x="1677" y="288"/>
                </a:lnTo>
                <a:lnTo>
                  <a:pt x="1679" y="290"/>
                </a:lnTo>
                <a:lnTo>
                  <a:pt x="1683" y="290"/>
                </a:lnTo>
                <a:lnTo>
                  <a:pt x="1685" y="288"/>
                </a:lnTo>
                <a:lnTo>
                  <a:pt x="1689" y="288"/>
                </a:lnTo>
                <a:lnTo>
                  <a:pt x="1689" y="288"/>
                </a:lnTo>
                <a:lnTo>
                  <a:pt x="1689" y="290"/>
                </a:lnTo>
                <a:lnTo>
                  <a:pt x="1685" y="292"/>
                </a:lnTo>
                <a:lnTo>
                  <a:pt x="1683" y="294"/>
                </a:lnTo>
                <a:lnTo>
                  <a:pt x="1683" y="294"/>
                </a:lnTo>
                <a:lnTo>
                  <a:pt x="1685" y="296"/>
                </a:lnTo>
                <a:lnTo>
                  <a:pt x="1685" y="296"/>
                </a:lnTo>
                <a:lnTo>
                  <a:pt x="1687" y="298"/>
                </a:lnTo>
                <a:lnTo>
                  <a:pt x="1689" y="300"/>
                </a:lnTo>
                <a:lnTo>
                  <a:pt x="1689" y="306"/>
                </a:lnTo>
                <a:lnTo>
                  <a:pt x="1689" y="306"/>
                </a:lnTo>
                <a:lnTo>
                  <a:pt x="1687" y="306"/>
                </a:lnTo>
                <a:lnTo>
                  <a:pt x="1685" y="308"/>
                </a:lnTo>
                <a:lnTo>
                  <a:pt x="1681" y="308"/>
                </a:lnTo>
                <a:lnTo>
                  <a:pt x="1677" y="306"/>
                </a:lnTo>
                <a:lnTo>
                  <a:pt x="1677" y="306"/>
                </a:lnTo>
                <a:lnTo>
                  <a:pt x="1675" y="304"/>
                </a:lnTo>
                <a:lnTo>
                  <a:pt x="1670" y="304"/>
                </a:lnTo>
                <a:lnTo>
                  <a:pt x="1664" y="304"/>
                </a:lnTo>
                <a:lnTo>
                  <a:pt x="1664" y="304"/>
                </a:lnTo>
                <a:lnTo>
                  <a:pt x="1656" y="306"/>
                </a:lnTo>
                <a:lnTo>
                  <a:pt x="1656" y="306"/>
                </a:lnTo>
                <a:lnTo>
                  <a:pt x="1660" y="308"/>
                </a:lnTo>
                <a:lnTo>
                  <a:pt x="1660" y="308"/>
                </a:lnTo>
                <a:lnTo>
                  <a:pt x="1664" y="308"/>
                </a:lnTo>
                <a:lnTo>
                  <a:pt x="1664" y="310"/>
                </a:lnTo>
                <a:lnTo>
                  <a:pt x="1664" y="312"/>
                </a:lnTo>
                <a:lnTo>
                  <a:pt x="1660" y="314"/>
                </a:lnTo>
                <a:lnTo>
                  <a:pt x="1660" y="314"/>
                </a:lnTo>
                <a:lnTo>
                  <a:pt x="1656" y="312"/>
                </a:lnTo>
                <a:lnTo>
                  <a:pt x="1652" y="310"/>
                </a:lnTo>
                <a:lnTo>
                  <a:pt x="1652" y="308"/>
                </a:lnTo>
                <a:lnTo>
                  <a:pt x="1648" y="306"/>
                </a:lnTo>
                <a:lnTo>
                  <a:pt x="1648" y="306"/>
                </a:lnTo>
                <a:lnTo>
                  <a:pt x="1644" y="306"/>
                </a:lnTo>
                <a:lnTo>
                  <a:pt x="1638" y="304"/>
                </a:lnTo>
                <a:lnTo>
                  <a:pt x="1628" y="302"/>
                </a:lnTo>
                <a:lnTo>
                  <a:pt x="1628" y="302"/>
                </a:lnTo>
                <a:lnTo>
                  <a:pt x="1623" y="304"/>
                </a:lnTo>
                <a:lnTo>
                  <a:pt x="1619" y="306"/>
                </a:lnTo>
                <a:lnTo>
                  <a:pt x="1615" y="308"/>
                </a:lnTo>
                <a:lnTo>
                  <a:pt x="1611" y="308"/>
                </a:lnTo>
                <a:lnTo>
                  <a:pt x="1611" y="308"/>
                </a:lnTo>
                <a:lnTo>
                  <a:pt x="1605" y="308"/>
                </a:lnTo>
                <a:lnTo>
                  <a:pt x="1599" y="306"/>
                </a:lnTo>
                <a:lnTo>
                  <a:pt x="1593" y="304"/>
                </a:lnTo>
                <a:lnTo>
                  <a:pt x="1589" y="300"/>
                </a:lnTo>
                <a:lnTo>
                  <a:pt x="1589" y="300"/>
                </a:lnTo>
                <a:lnTo>
                  <a:pt x="1585" y="296"/>
                </a:lnTo>
                <a:lnTo>
                  <a:pt x="1585" y="296"/>
                </a:lnTo>
                <a:lnTo>
                  <a:pt x="1581" y="300"/>
                </a:lnTo>
                <a:lnTo>
                  <a:pt x="1581" y="300"/>
                </a:lnTo>
                <a:lnTo>
                  <a:pt x="1579" y="308"/>
                </a:lnTo>
                <a:lnTo>
                  <a:pt x="1577" y="312"/>
                </a:lnTo>
                <a:lnTo>
                  <a:pt x="1574" y="314"/>
                </a:lnTo>
                <a:lnTo>
                  <a:pt x="1574" y="314"/>
                </a:lnTo>
                <a:lnTo>
                  <a:pt x="1570" y="316"/>
                </a:lnTo>
                <a:lnTo>
                  <a:pt x="1568" y="318"/>
                </a:lnTo>
                <a:lnTo>
                  <a:pt x="1566" y="322"/>
                </a:lnTo>
                <a:lnTo>
                  <a:pt x="1564" y="324"/>
                </a:lnTo>
                <a:lnTo>
                  <a:pt x="1564" y="324"/>
                </a:lnTo>
                <a:lnTo>
                  <a:pt x="1562" y="327"/>
                </a:lnTo>
                <a:lnTo>
                  <a:pt x="1560" y="324"/>
                </a:lnTo>
                <a:lnTo>
                  <a:pt x="1558" y="322"/>
                </a:lnTo>
                <a:lnTo>
                  <a:pt x="1556" y="322"/>
                </a:lnTo>
                <a:lnTo>
                  <a:pt x="1556" y="322"/>
                </a:lnTo>
                <a:lnTo>
                  <a:pt x="1550" y="320"/>
                </a:lnTo>
                <a:lnTo>
                  <a:pt x="1544" y="314"/>
                </a:lnTo>
                <a:lnTo>
                  <a:pt x="1538" y="308"/>
                </a:lnTo>
                <a:lnTo>
                  <a:pt x="1536" y="304"/>
                </a:lnTo>
                <a:lnTo>
                  <a:pt x="1536" y="304"/>
                </a:lnTo>
                <a:lnTo>
                  <a:pt x="1534" y="300"/>
                </a:lnTo>
                <a:lnTo>
                  <a:pt x="1530" y="294"/>
                </a:lnTo>
                <a:lnTo>
                  <a:pt x="1521" y="288"/>
                </a:lnTo>
                <a:lnTo>
                  <a:pt x="1521" y="288"/>
                </a:lnTo>
                <a:lnTo>
                  <a:pt x="1521" y="288"/>
                </a:lnTo>
                <a:lnTo>
                  <a:pt x="1523" y="288"/>
                </a:lnTo>
                <a:lnTo>
                  <a:pt x="1528" y="290"/>
                </a:lnTo>
                <a:lnTo>
                  <a:pt x="1528" y="290"/>
                </a:lnTo>
                <a:lnTo>
                  <a:pt x="1534" y="292"/>
                </a:lnTo>
                <a:lnTo>
                  <a:pt x="1538" y="290"/>
                </a:lnTo>
                <a:lnTo>
                  <a:pt x="1538" y="290"/>
                </a:lnTo>
                <a:lnTo>
                  <a:pt x="1540" y="288"/>
                </a:lnTo>
                <a:lnTo>
                  <a:pt x="1540" y="284"/>
                </a:lnTo>
                <a:lnTo>
                  <a:pt x="1538" y="282"/>
                </a:lnTo>
                <a:lnTo>
                  <a:pt x="1536" y="280"/>
                </a:lnTo>
                <a:lnTo>
                  <a:pt x="1536" y="280"/>
                </a:lnTo>
                <a:lnTo>
                  <a:pt x="1532" y="280"/>
                </a:lnTo>
                <a:lnTo>
                  <a:pt x="1532" y="278"/>
                </a:lnTo>
                <a:lnTo>
                  <a:pt x="1534" y="273"/>
                </a:lnTo>
                <a:lnTo>
                  <a:pt x="1534" y="273"/>
                </a:lnTo>
                <a:lnTo>
                  <a:pt x="1536" y="273"/>
                </a:lnTo>
                <a:lnTo>
                  <a:pt x="1534" y="269"/>
                </a:lnTo>
                <a:lnTo>
                  <a:pt x="1532" y="265"/>
                </a:lnTo>
                <a:lnTo>
                  <a:pt x="1532" y="263"/>
                </a:lnTo>
                <a:lnTo>
                  <a:pt x="1532" y="263"/>
                </a:lnTo>
                <a:lnTo>
                  <a:pt x="1534" y="263"/>
                </a:lnTo>
                <a:lnTo>
                  <a:pt x="1534" y="261"/>
                </a:lnTo>
                <a:lnTo>
                  <a:pt x="1532" y="259"/>
                </a:lnTo>
                <a:lnTo>
                  <a:pt x="1530" y="259"/>
                </a:lnTo>
                <a:lnTo>
                  <a:pt x="1530" y="259"/>
                </a:lnTo>
                <a:lnTo>
                  <a:pt x="1523" y="257"/>
                </a:lnTo>
                <a:lnTo>
                  <a:pt x="1519" y="253"/>
                </a:lnTo>
                <a:lnTo>
                  <a:pt x="1519" y="253"/>
                </a:lnTo>
                <a:lnTo>
                  <a:pt x="1515" y="251"/>
                </a:lnTo>
                <a:lnTo>
                  <a:pt x="1509" y="251"/>
                </a:lnTo>
                <a:lnTo>
                  <a:pt x="1503" y="251"/>
                </a:lnTo>
                <a:lnTo>
                  <a:pt x="1501" y="251"/>
                </a:lnTo>
                <a:lnTo>
                  <a:pt x="1501" y="253"/>
                </a:lnTo>
                <a:lnTo>
                  <a:pt x="1501" y="253"/>
                </a:lnTo>
                <a:lnTo>
                  <a:pt x="1501" y="255"/>
                </a:lnTo>
                <a:lnTo>
                  <a:pt x="1499" y="255"/>
                </a:lnTo>
                <a:lnTo>
                  <a:pt x="1497" y="253"/>
                </a:lnTo>
                <a:lnTo>
                  <a:pt x="1495" y="253"/>
                </a:lnTo>
                <a:lnTo>
                  <a:pt x="1495" y="253"/>
                </a:lnTo>
                <a:lnTo>
                  <a:pt x="1495" y="251"/>
                </a:lnTo>
                <a:lnTo>
                  <a:pt x="1491" y="249"/>
                </a:lnTo>
                <a:lnTo>
                  <a:pt x="1478" y="247"/>
                </a:lnTo>
                <a:lnTo>
                  <a:pt x="1478" y="247"/>
                </a:lnTo>
                <a:lnTo>
                  <a:pt x="1474" y="245"/>
                </a:lnTo>
                <a:lnTo>
                  <a:pt x="1470" y="243"/>
                </a:lnTo>
                <a:lnTo>
                  <a:pt x="1468" y="239"/>
                </a:lnTo>
                <a:lnTo>
                  <a:pt x="1466" y="239"/>
                </a:lnTo>
                <a:lnTo>
                  <a:pt x="1466" y="239"/>
                </a:lnTo>
                <a:lnTo>
                  <a:pt x="1464" y="239"/>
                </a:lnTo>
                <a:lnTo>
                  <a:pt x="1464" y="243"/>
                </a:lnTo>
                <a:lnTo>
                  <a:pt x="1462" y="245"/>
                </a:lnTo>
                <a:lnTo>
                  <a:pt x="1460" y="245"/>
                </a:lnTo>
                <a:lnTo>
                  <a:pt x="1460" y="245"/>
                </a:lnTo>
                <a:lnTo>
                  <a:pt x="1456" y="245"/>
                </a:lnTo>
                <a:lnTo>
                  <a:pt x="1454" y="245"/>
                </a:lnTo>
                <a:lnTo>
                  <a:pt x="1452" y="249"/>
                </a:lnTo>
                <a:lnTo>
                  <a:pt x="1454" y="253"/>
                </a:lnTo>
                <a:lnTo>
                  <a:pt x="1454" y="253"/>
                </a:lnTo>
                <a:lnTo>
                  <a:pt x="1454" y="259"/>
                </a:lnTo>
                <a:lnTo>
                  <a:pt x="1452" y="263"/>
                </a:lnTo>
                <a:lnTo>
                  <a:pt x="1452" y="263"/>
                </a:lnTo>
                <a:lnTo>
                  <a:pt x="1452" y="265"/>
                </a:lnTo>
                <a:lnTo>
                  <a:pt x="1450" y="265"/>
                </a:lnTo>
                <a:lnTo>
                  <a:pt x="1444" y="263"/>
                </a:lnTo>
                <a:lnTo>
                  <a:pt x="1444" y="263"/>
                </a:lnTo>
                <a:lnTo>
                  <a:pt x="1442" y="263"/>
                </a:lnTo>
                <a:lnTo>
                  <a:pt x="1438" y="265"/>
                </a:lnTo>
                <a:lnTo>
                  <a:pt x="1434" y="267"/>
                </a:lnTo>
                <a:lnTo>
                  <a:pt x="1427" y="265"/>
                </a:lnTo>
                <a:lnTo>
                  <a:pt x="1427" y="265"/>
                </a:lnTo>
                <a:lnTo>
                  <a:pt x="1419" y="265"/>
                </a:lnTo>
                <a:lnTo>
                  <a:pt x="1415" y="263"/>
                </a:lnTo>
                <a:lnTo>
                  <a:pt x="1411" y="263"/>
                </a:lnTo>
                <a:lnTo>
                  <a:pt x="1409" y="261"/>
                </a:lnTo>
                <a:lnTo>
                  <a:pt x="1409" y="261"/>
                </a:lnTo>
                <a:lnTo>
                  <a:pt x="1405" y="259"/>
                </a:lnTo>
                <a:lnTo>
                  <a:pt x="1403" y="259"/>
                </a:lnTo>
                <a:lnTo>
                  <a:pt x="1403" y="261"/>
                </a:lnTo>
                <a:lnTo>
                  <a:pt x="1403" y="261"/>
                </a:lnTo>
                <a:lnTo>
                  <a:pt x="1399" y="263"/>
                </a:lnTo>
                <a:lnTo>
                  <a:pt x="1393" y="263"/>
                </a:lnTo>
                <a:lnTo>
                  <a:pt x="1387" y="261"/>
                </a:lnTo>
                <a:lnTo>
                  <a:pt x="1383" y="259"/>
                </a:lnTo>
                <a:lnTo>
                  <a:pt x="1383" y="259"/>
                </a:lnTo>
                <a:lnTo>
                  <a:pt x="1383" y="255"/>
                </a:lnTo>
                <a:lnTo>
                  <a:pt x="1385" y="253"/>
                </a:lnTo>
                <a:lnTo>
                  <a:pt x="1389" y="251"/>
                </a:lnTo>
                <a:lnTo>
                  <a:pt x="1389" y="251"/>
                </a:lnTo>
                <a:lnTo>
                  <a:pt x="1389" y="251"/>
                </a:lnTo>
                <a:lnTo>
                  <a:pt x="1387" y="249"/>
                </a:lnTo>
                <a:lnTo>
                  <a:pt x="1376" y="249"/>
                </a:lnTo>
                <a:lnTo>
                  <a:pt x="1376" y="249"/>
                </a:lnTo>
                <a:lnTo>
                  <a:pt x="1368" y="249"/>
                </a:lnTo>
                <a:lnTo>
                  <a:pt x="1362" y="247"/>
                </a:lnTo>
                <a:lnTo>
                  <a:pt x="1356" y="245"/>
                </a:lnTo>
                <a:lnTo>
                  <a:pt x="1350" y="245"/>
                </a:lnTo>
                <a:lnTo>
                  <a:pt x="1350" y="245"/>
                </a:lnTo>
                <a:lnTo>
                  <a:pt x="1329" y="247"/>
                </a:lnTo>
                <a:lnTo>
                  <a:pt x="1315" y="249"/>
                </a:lnTo>
                <a:lnTo>
                  <a:pt x="1315" y="249"/>
                </a:lnTo>
                <a:lnTo>
                  <a:pt x="1313" y="251"/>
                </a:lnTo>
                <a:lnTo>
                  <a:pt x="1315" y="253"/>
                </a:lnTo>
                <a:lnTo>
                  <a:pt x="1315" y="255"/>
                </a:lnTo>
                <a:lnTo>
                  <a:pt x="1313" y="257"/>
                </a:lnTo>
                <a:lnTo>
                  <a:pt x="1313" y="257"/>
                </a:lnTo>
                <a:lnTo>
                  <a:pt x="1311" y="255"/>
                </a:lnTo>
                <a:lnTo>
                  <a:pt x="1309" y="253"/>
                </a:lnTo>
                <a:lnTo>
                  <a:pt x="1311" y="243"/>
                </a:lnTo>
                <a:lnTo>
                  <a:pt x="1311" y="243"/>
                </a:lnTo>
                <a:lnTo>
                  <a:pt x="1309" y="241"/>
                </a:lnTo>
                <a:lnTo>
                  <a:pt x="1307" y="239"/>
                </a:lnTo>
                <a:lnTo>
                  <a:pt x="1303" y="239"/>
                </a:lnTo>
                <a:lnTo>
                  <a:pt x="1303" y="241"/>
                </a:lnTo>
                <a:lnTo>
                  <a:pt x="1303" y="241"/>
                </a:lnTo>
                <a:lnTo>
                  <a:pt x="1301" y="243"/>
                </a:lnTo>
                <a:lnTo>
                  <a:pt x="1297" y="245"/>
                </a:lnTo>
                <a:lnTo>
                  <a:pt x="1293" y="245"/>
                </a:lnTo>
                <a:lnTo>
                  <a:pt x="1289" y="243"/>
                </a:lnTo>
                <a:lnTo>
                  <a:pt x="1289" y="243"/>
                </a:lnTo>
                <a:lnTo>
                  <a:pt x="1282" y="239"/>
                </a:lnTo>
                <a:lnTo>
                  <a:pt x="1272" y="235"/>
                </a:lnTo>
                <a:lnTo>
                  <a:pt x="1272" y="235"/>
                </a:lnTo>
                <a:lnTo>
                  <a:pt x="1266" y="235"/>
                </a:lnTo>
                <a:lnTo>
                  <a:pt x="1260" y="239"/>
                </a:lnTo>
                <a:lnTo>
                  <a:pt x="1256" y="241"/>
                </a:lnTo>
                <a:lnTo>
                  <a:pt x="1256" y="245"/>
                </a:lnTo>
                <a:lnTo>
                  <a:pt x="1256" y="245"/>
                </a:lnTo>
                <a:lnTo>
                  <a:pt x="1258" y="245"/>
                </a:lnTo>
                <a:lnTo>
                  <a:pt x="1262" y="245"/>
                </a:lnTo>
                <a:lnTo>
                  <a:pt x="1264" y="247"/>
                </a:lnTo>
                <a:lnTo>
                  <a:pt x="1264" y="247"/>
                </a:lnTo>
                <a:lnTo>
                  <a:pt x="1262" y="249"/>
                </a:lnTo>
                <a:lnTo>
                  <a:pt x="1256" y="249"/>
                </a:lnTo>
                <a:lnTo>
                  <a:pt x="1250" y="251"/>
                </a:lnTo>
                <a:lnTo>
                  <a:pt x="1248" y="251"/>
                </a:lnTo>
                <a:lnTo>
                  <a:pt x="1248" y="251"/>
                </a:lnTo>
                <a:lnTo>
                  <a:pt x="1246" y="255"/>
                </a:lnTo>
                <a:lnTo>
                  <a:pt x="1240" y="257"/>
                </a:lnTo>
                <a:lnTo>
                  <a:pt x="1227" y="259"/>
                </a:lnTo>
                <a:lnTo>
                  <a:pt x="1227" y="259"/>
                </a:lnTo>
                <a:lnTo>
                  <a:pt x="1213" y="261"/>
                </a:lnTo>
                <a:lnTo>
                  <a:pt x="1207" y="263"/>
                </a:lnTo>
                <a:lnTo>
                  <a:pt x="1203" y="267"/>
                </a:lnTo>
                <a:lnTo>
                  <a:pt x="1203" y="267"/>
                </a:lnTo>
                <a:lnTo>
                  <a:pt x="1201" y="267"/>
                </a:lnTo>
                <a:lnTo>
                  <a:pt x="1201" y="265"/>
                </a:lnTo>
                <a:lnTo>
                  <a:pt x="1207" y="257"/>
                </a:lnTo>
                <a:lnTo>
                  <a:pt x="1207" y="257"/>
                </a:lnTo>
                <a:lnTo>
                  <a:pt x="1211" y="255"/>
                </a:lnTo>
                <a:lnTo>
                  <a:pt x="1215" y="253"/>
                </a:lnTo>
                <a:lnTo>
                  <a:pt x="1217" y="251"/>
                </a:lnTo>
                <a:lnTo>
                  <a:pt x="1219" y="249"/>
                </a:lnTo>
                <a:lnTo>
                  <a:pt x="1219" y="249"/>
                </a:lnTo>
                <a:lnTo>
                  <a:pt x="1223" y="247"/>
                </a:lnTo>
                <a:lnTo>
                  <a:pt x="1225" y="247"/>
                </a:lnTo>
                <a:lnTo>
                  <a:pt x="1235" y="245"/>
                </a:lnTo>
                <a:lnTo>
                  <a:pt x="1235" y="245"/>
                </a:lnTo>
                <a:lnTo>
                  <a:pt x="1240" y="243"/>
                </a:lnTo>
                <a:lnTo>
                  <a:pt x="1242" y="241"/>
                </a:lnTo>
                <a:lnTo>
                  <a:pt x="1246" y="237"/>
                </a:lnTo>
                <a:lnTo>
                  <a:pt x="1246" y="237"/>
                </a:lnTo>
                <a:lnTo>
                  <a:pt x="1254" y="233"/>
                </a:lnTo>
                <a:lnTo>
                  <a:pt x="1258" y="231"/>
                </a:lnTo>
                <a:lnTo>
                  <a:pt x="1262" y="228"/>
                </a:lnTo>
                <a:lnTo>
                  <a:pt x="1262" y="228"/>
                </a:lnTo>
                <a:lnTo>
                  <a:pt x="1264" y="224"/>
                </a:lnTo>
                <a:lnTo>
                  <a:pt x="1272" y="222"/>
                </a:lnTo>
                <a:lnTo>
                  <a:pt x="1284" y="218"/>
                </a:lnTo>
                <a:lnTo>
                  <a:pt x="1284" y="218"/>
                </a:lnTo>
                <a:lnTo>
                  <a:pt x="1289" y="216"/>
                </a:lnTo>
                <a:lnTo>
                  <a:pt x="1289" y="214"/>
                </a:lnTo>
                <a:lnTo>
                  <a:pt x="1291" y="212"/>
                </a:lnTo>
                <a:lnTo>
                  <a:pt x="1293" y="210"/>
                </a:lnTo>
                <a:lnTo>
                  <a:pt x="1293" y="210"/>
                </a:lnTo>
                <a:lnTo>
                  <a:pt x="1309" y="204"/>
                </a:lnTo>
                <a:lnTo>
                  <a:pt x="1309" y="204"/>
                </a:lnTo>
                <a:lnTo>
                  <a:pt x="1313" y="200"/>
                </a:lnTo>
                <a:lnTo>
                  <a:pt x="1315" y="194"/>
                </a:lnTo>
                <a:lnTo>
                  <a:pt x="1315" y="194"/>
                </a:lnTo>
                <a:lnTo>
                  <a:pt x="1315" y="194"/>
                </a:lnTo>
                <a:lnTo>
                  <a:pt x="1313" y="192"/>
                </a:lnTo>
                <a:lnTo>
                  <a:pt x="1311" y="192"/>
                </a:lnTo>
                <a:lnTo>
                  <a:pt x="1309" y="190"/>
                </a:lnTo>
                <a:lnTo>
                  <a:pt x="1309" y="190"/>
                </a:lnTo>
                <a:lnTo>
                  <a:pt x="1309" y="188"/>
                </a:lnTo>
                <a:lnTo>
                  <a:pt x="1311" y="188"/>
                </a:lnTo>
                <a:lnTo>
                  <a:pt x="1317" y="188"/>
                </a:lnTo>
                <a:lnTo>
                  <a:pt x="1317" y="188"/>
                </a:lnTo>
                <a:lnTo>
                  <a:pt x="1317" y="186"/>
                </a:lnTo>
                <a:lnTo>
                  <a:pt x="1317" y="184"/>
                </a:lnTo>
                <a:lnTo>
                  <a:pt x="1315" y="181"/>
                </a:lnTo>
                <a:lnTo>
                  <a:pt x="1313" y="179"/>
                </a:lnTo>
                <a:lnTo>
                  <a:pt x="1313" y="179"/>
                </a:lnTo>
                <a:lnTo>
                  <a:pt x="1311" y="179"/>
                </a:lnTo>
                <a:lnTo>
                  <a:pt x="1311" y="179"/>
                </a:lnTo>
                <a:lnTo>
                  <a:pt x="1313" y="175"/>
                </a:lnTo>
                <a:lnTo>
                  <a:pt x="1311" y="173"/>
                </a:lnTo>
                <a:lnTo>
                  <a:pt x="1311" y="173"/>
                </a:lnTo>
                <a:lnTo>
                  <a:pt x="1309" y="171"/>
                </a:lnTo>
                <a:lnTo>
                  <a:pt x="1305" y="173"/>
                </a:lnTo>
                <a:lnTo>
                  <a:pt x="1303" y="173"/>
                </a:lnTo>
                <a:lnTo>
                  <a:pt x="1303" y="171"/>
                </a:lnTo>
                <a:lnTo>
                  <a:pt x="1303" y="171"/>
                </a:lnTo>
                <a:lnTo>
                  <a:pt x="1303" y="165"/>
                </a:lnTo>
                <a:lnTo>
                  <a:pt x="1299" y="159"/>
                </a:lnTo>
                <a:lnTo>
                  <a:pt x="1299" y="159"/>
                </a:lnTo>
                <a:lnTo>
                  <a:pt x="1297" y="159"/>
                </a:lnTo>
                <a:lnTo>
                  <a:pt x="1295" y="161"/>
                </a:lnTo>
                <a:lnTo>
                  <a:pt x="1291" y="161"/>
                </a:lnTo>
                <a:lnTo>
                  <a:pt x="1287" y="161"/>
                </a:lnTo>
                <a:lnTo>
                  <a:pt x="1287" y="161"/>
                </a:lnTo>
                <a:lnTo>
                  <a:pt x="1282" y="157"/>
                </a:lnTo>
                <a:lnTo>
                  <a:pt x="1274" y="155"/>
                </a:lnTo>
                <a:lnTo>
                  <a:pt x="1270" y="155"/>
                </a:lnTo>
                <a:lnTo>
                  <a:pt x="1266" y="155"/>
                </a:lnTo>
                <a:lnTo>
                  <a:pt x="1266" y="155"/>
                </a:lnTo>
                <a:lnTo>
                  <a:pt x="1266" y="155"/>
                </a:lnTo>
                <a:lnTo>
                  <a:pt x="1262" y="155"/>
                </a:lnTo>
                <a:lnTo>
                  <a:pt x="1260" y="155"/>
                </a:lnTo>
                <a:lnTo>
                  <a:pt x="1258" y="155"/>
                </a:lnTo>
                <a:lnTo>
                  <a:pt x="1258" y="155"/>
                </a:lnTo>
                <a:lnTo>
                  <a:pt x="1250" y="155"/>
                </a:lnTo>
                <a:lnTo>
                  <a:pt x="1242" y="155"/>
                </a:lnTo>
                <a:lnTo>
                  <a:pt x="1242" y="155"/>
                </a:lnTo>
                <a:lnTo>
                  <a:pt x="1235" y="155"/>
                </a:lnTo>
                <a:lnTo>
                  <a:pt x="1233" y="157"/>
                </a:lnTo>
                <a:lnTo>
                  <a:pt x="1231" y="161"/>
                </a:lnTo>
                <a:lnTo>
                  <a:pt x="1231" y="161"/>
                </a:lnTo>
                <a:lnTo>
                  <a:pt x="1229" y="163"/>
                </a:lnTo>
                <a:lnTo>
                  <a:pt x="1223" y="163"/>
                </a:lnTo>
                <a:lnTo>
                  <a:pt x="1213" y="163"/>
                </a:lnTo>
                <a:lnTo>
                  <a:pt x="1213" y="163"/>
                </a:lnTo>
                <a:lnTo>
                  <a:pt x="1215" y="159"/>
                </a:lnTo>
                <a:lnTo>
                  <a:pt x="1217" y="155"/>
                </a:lnTo>
                <a:lnTo>
                  <a:pt x="1223" y="149"/>
                </a:lnTo>
                <a:lnTo>
                  <a:pt x="1223" y="149"/>
                </a:lnTo>
                <a:lnTo>
                  <a:pt x="1221" y="149"/>
                </a:lnTo>
                <a:lnTo>
                  <a:pt x="1213" y="149"/>
                </a:lnTo>
                <a:lnTo>
                  <a:pt x="1205" y="149"/>
                </a:lnTo>
                <a:lnTo>
                  <a:pt x="1201" y="147"/>
                </a:lnTo>
                <a:lnTo>
                  <a:pt x="1201" y="147"/>
                </a:lnTo>
                <a:lnTo>
                  <a:pt x="1199" y="145"/>
                </a:lnTo>
                <a:lnTo>
                  <a:pt x="1195" y="145"/>
                </a:lnTo>
                <a:lnTo>
                  <a:pt x="1184" y="145"/>
                </a:lnTo>
                <a:lnTo>
                  <a:pt x="1184" y="145"/>
                </a:lnTo>
                <a:lnTo>
                  <a:pt x="1182" y="145"/>
                </a:lnTo>
                <a:lnTo>
                  <a:pt x="1182" y="145"/>
                </a:lnTo>
                <a:lnTo>
                  <a:pt x="1188" y="143"/>
                </a:lnTo>
                <a:lnTo>
                  <a:pt x="1188" y="143"/>
                </a:lnTo>
                <a:lnTo>
                  <a:pt x="1195" y="141"/>
                </a:lnTo>
                <a:lnTo>
                  <a:pt x="1201" y="137"/>
                </a:lnTo>
                <a:lnTo>
                  <a:pt x="1201" y="137"/>
                </a:lnTo>
                <a:lnTo>
                  <a:pt x="1205" y="137"/>
                </a:lnTo>
                <a:lnTo>
                  <a:pt x="1205" y="137"/>
                </a:lnTo>
                <a:lnTo>
                  <a:pt x="1203" y="132"/>
                </a:lnTo>
                <a:lnTo>
                  <a:pt x="1203" y="132"/>
                </a:lnTo>
                <a:lnTo>
                  <a:pt x="1201" y="130"/>
                </a:lnTo>
                <a:lnTo>
                  <a:pt x="1199" y="130"/>
                </a:lnTo>
                <a:lnTo>
                  <a:pt x="1191" y="128"/>
                </a:lnTo>
                <a:lnTo>
                  <a:pt x="1191" y="128"/>
                </a:lnTo>
                <a:lnTo>
                  <a:pt x="1184" y="126"/>
                </a:lnTo>
                <a:lnTo>
                  <a:pt x="1176" y="124"/>
                </a:lnTo>
                <a:lnTo>
                  <a:pt x="1176" y="124"/>
                </a:lnTo>
                <a:lnTo>
                  <a:pt x="1170" y="126"/>
                </a:lnTo>
                <a:lnTo>
                  <a:pt x="1158" y="128"/>
                </a:lnTo>
                <a:lnTo>
                  <a:pt x="1158" y="128"/>
                </a:lnTo>
                <a:lnTo>
                  <a:pt x="1152" y="132"/>
                </a:lnTo>
                <a:lnTo>
                  <a:pt x="1148" y="135"/>
                </a:lnTo>
                <a:lnTo>
                  <a:pt x="1146" y="139"/>
                </a:lnTo>
                <a:lnTo>
                  <a:pt x="1142" y="141"/>
                </a:lnTo>
                <a:lnTo>
                  <a:pt x="1142" y="141"/>
                </a:lnTo>
                <a:lnTo>
                  <a:pt x="1133" y="149"/>
                </a:lnTo>
                <a:lnTo>
                  <a:pt x="1131" y="151"/>
                </a:lnTo>
                <a:lnTo>
                  <a:pt x="1131" y="153"/>
                </a:lnTo>
                <a:lnTo>
                  <a:pt x="1133" y="153"/>
                </a:lnTo>
                <a:lnTo>
                  <a:pt x="1133" y="153"/>
                </a:lnTo>
                <a:lnTo>
                  <a:pt x="1135" y="155"/>
                </a:lnTo>
                <a:lnTo>
                  <a:pt x="1135" y="157"/>
                </a:lnTo>
                <a:lnTo>
                  <a:pt x="1135" y="159"/>
                </a:lnTo>
                <a:lnTo>
                  <a:pt x="1135" y="159"/>
                </a:lnTo>
                <a:lnTo>
                  <a:pt x="1135" y="161"/>
                </a:lnTo>
                <a:lnTo>
                  <a:pt x="1133" y="163"/>
                </a:lnTo>
                <a:lnTo>
                  <a:pt x="1127" y="163"/>
                </a:lnTo>
                <a:lnTo>
                  <a:pt x="1127" y="163"/>
                </a:lnTo>
                <a:lnTo>
                  <a:pt x="1115" y="163"/>
                </a:lnTo>
                <a:lnTo>
                  <a:pt x="1109" y="163"/>
                </a:lnTo>
                <a:lnTo>
                  <a:pt x="1107" y="165"/>
                </a:lnTo>
                <a:lnTo>
                  <a:pt x="1107" y="165"/>
                </a:lnTo>
                <a:lnTo>
                  <a:pt x="1107" y="167"/>
                </a:lnTo>
                <a:lnTo>
                  <a:pt x="1111" y="169"/>
                </a:lnTo>
                <a:lnTo>
                  <a:pt x="1115" y="171"/>
                </a:lnTo>
                <a:lnTo>
                  <a:pt x="1115" y="173"/>
                </a:lnTo>
                <a:lnTo>
                  <a:pt x="1115" y="173"/>
                </a:lnTo>
                <a:lnTo>
                  <a:pt x="1113" y="173"/>
                </a:lnTo>
                <a:lnTo>
                  <a:pt x="1111" y="173"/>
                </a:lnTo>
                <a:lnTo>
                  <a:pt x="1105" y="171"/>
                </a:lnTo>
                <a:lnTo>
                  <a:pt x="1105" y="171"/>
                </a:lnTo>
                <a:lnTo>
                  <a:pt x="1099" y="169"/>
                </a:lnTo>
                <a:lnTo>
                  <a:pt x="1095" y="171"/>
                </a:lnTo>
                <a:lnTo>
                  <a:pt x="1093" y="173"/>
                </a:lnTo>
                <a:lnTo>
                  <a:pt x="1093" y="173"/>
                </a:lnTo>
                <a:lnTo>
                  <a:pt x="1090" y="175"/>
                </a:lnTo>
                <a:lnTo>
                  <a:pt x="1088" y="175"/>
                </a:lnTo>
                <a:lnTo>
                  <a:pt x="1082" y="175"/>
                </a:lnTo>
                <a:lnTo>
                  <a:pt x="1082" y="175"/>
                </a:lnTo>
                <a:lnTo>
                  <a:pt x="1078" y="175"/>
                </a:lnTo>
                <a:lnTo>
                  <a:pt x="1074" y="175"/>
                </a:lnTo>
                <a:lnTo>
                  <a:pt x="1074" y="175"/>
                </a:lnTo>
                <a:lnTo>
                  <a:pt x="1074" y="175"/>
                </a:lnTo>
                <a:lnTo>
                  <a:pt x="1076" y="173"/>
                </a:lnTo>
                <a:lnTo>
                  <a:pt x="1078" y="169"/>
                </a:lnTo>
                <a:lnTo>
                  <a:pt x="1078" y="167"/>
                </a:lnTo>
                <a:lnTo>
                  <a:pt x="1078" y="167"/>
                </a:lnTo>
                <a:lnTo>
                  <a:pt x="1076" y="167"/>
                </a:lnTo>
                <a:lnTo>
                  <a:pt x="1070" y="167"/>
                </a:lnTo>
                <a:lnTo>
                  <a:pt x="1066" y="169"/>
                </a:lnTo>
                <a:lnTo>
                  <a:pt x="1064" y="171"/>
                </a:lnTo>
                <a:lnTo>
                  <a:pt x="1064" y="171"/>
                </a:lnTo>
                <a:lnTo>
                  <a:pt x="1064" y="173"/>
                </a:lnTo>
                <a:lnTo>
                  <a:pt x="1060" y="171"/>
                </a:lnTo>
                <a:lnTo>
                  <a:pt x="1058" y="169"/>
                </a:lnTo>
                <a:lnTo>
                  <a:pt x="1056" y="169"/>
                </a:lnTo>
                <a:lnTo>
                  <a:pt x="1056" y="169"/>
                </a:lnTo>
                <a:lnTo>
                  <a:pt x="1046" y="175"/>
                </a:lnTo>
                <a:lnTo>
                  <a:pt x="1046" y="175"/>
                </a:lnTo>
                <a:lnTo>
                  <a:pt x="1041" y="175"/>
                </a:lnTo>
                <a:lnTo>
                  <a:pt x="1039" y="175"/>
                </a:lnTo>
                <a:lnTo>
                  <a:pt x="1035" y="175"/>
                </a:lnTo>
                <a:lnTo>
                  <a:pt x="1033" y="175"/>
                </a:lnTo>
                <a:lnTo>
                  <a:pt x="1033" y="175"/>
                </a:lnTo>
                <a:lnTo>
                  <a:pt x="1033" y="177"/>
                </a:lnTo>
                <a:lnTo>
                  <a:pt x="1035" y="179"/>
                </a:lnTo>
                <a:lnTo>
                  <a:pt x="1041" y="181"/>
                </a:lnTo>
                <a:lnTo>
                  <a:pt x="1041" y="181"/>
                </a:lnTo>
                <a:lnTo>
                  <a:pt x="1029" y="184"/>
                </a:lnTo>
                <a:lnTo>
                  <a:pt x="1021" y="184"/>
                </a:lnTo>
                <a:lnTo>
                  <a:pt x="1017" y="186"/>
                </a:lnTo>
                <a:lnTo>
                  <a:pt x="1017" y="186"/>
                </a:lnTo>
                <a:lnTo>
                  <a:pt x="1017" y="188"/>
                </a:lnTo>
                <a:lnTo>
                  <a:pt x="1013" y="188"/>
                </a:lnTo>
                <a:lnTo>
                  <a:pt x="1001" y="188"/>
                </a:lnTo>
                <a:lnTo>
                  <a:pt x="1001" y="188"/>
                </a:lnTo>
                <a:lnTo>
                  <a:pt x="994" y="190"/>
                </a:lnTo>
                <a:lnTo>
                  <a:pt x="992" y="192"/>
                </a:lnTo>
                <a:lnTo>
                  <a:pt x="990" y="194"/>
                </a:lnTo>
                <a:lnTo>
                  <a:pt x="986" y="194"/>
                </a:lnTo>
                <a:lnTo>
                  <a:pt x="986" y="194"/>
                </a:lnTo>
                <a:lnTo>
                  <a:pt x="978" y="196"/>
                </a:lnTo>
                <a:lnTo>
                  <a:pt x="974" y="200"/>
                </a:lnTo>
                <a:lnTo>
                  <a:pt x="974" y="200"/>
                </a:lnTo>
                <a:lnTo>
                  <a:pt x="972" y="202"/>
                </a:lnTo>
                <a:lnTo>
                  <a:pt x="968" y="204"/>
                </a:lnTo>
                <a:lnTo>
                  <a:pt x="966" y="204"/>
                </a:lnTo>
                <a:lnTo>
                  <a:pt x="964" y="202"/>
                </a:lnTo>
                <a:lnTo>
                  <a:pt x="964" y="202"/>
                </a:lnTo>
                <a:lnTo>
                  <a:pt x="960" y="200"/>
                </a:lnTo>
                <a:lnTo>
                  <a:pt x="958" y="202"/>
                </a:lnTo>
                <a:lnTo>
                  <a:pt x="956" y="202"/>
                </a:lnTo>
                <a:lnTo>
                  <a:pt x="958" y="204"/>
                </a:lnTo>
                <a:lnTo>
                  <a:pt x="958" y="204"/>
                </a:lnTo>
                <a:lnTo>
                  <a:pt x="960" y="204"/>
                </a:lnTo>
                <a:lnTo>
                  <a:pt x="958" y="206"/>
                </a:lnTo>
                <a:lnTo>
                  <a:pt x="956" y="206"/>
                </a:lnTo>
                <a:lnTo>
                  <a:pt x="956" y="206"/>
                </a:lnTo>
                <a:lnTo>
                  <a:pt x="950" y="208"/>
                </a:lnTo>
                <a:lnTo>
                  <a:pt x="950" y="210"/>
                </a:lnTo>
                <a:lnTo>
                  <a:pt x="950" y="210"/>
                </a:lnTo>
                <a:lnTo>
                  <a:pt x="950" y="210"/>
                </a:lnTo>
                <a:lnTo>
                  <a:pt x="952" y="210"/>
                </a:lnTo>
                <a:lnTo>
                  <a:pt x="954" y="212"/>
                </a:lnTo>
                <a:lnTo>
                  <a:pt x="954" y="214"/>
                </a:lnTo>
                <a:lnTo>
                  <a:pt x="954" y="216"/>
                </a:lnTo>
                <a:lnTo>
                  <a:pt x="954" y="216"/>
                </a:lnTo>
                <a:lnTo>
                  <a:pt x="952" y="216"/>
                </a:lnTo>
                <a:lnTo>
                  <a:pt x="948" y="216"/>
                </a:lnTo>
                <a:lnTo>
                  <a:pt x="943" y="214"/>
                </a:lnTo>
                <a:lnTo>
                  <a:pt x="941" y="214"/>
                </a:lnTo>
                <a:lnTo>
                  <a:pt x="941" y="214"/>
                </a:lnTo>
                <a:lnTo>
                  <a:pt x="941" y="216"/>
                </a:lnTo>
                <a:lnTo>
                  <a:pt x="943" y="218"/>
                </a:lnTo>
                <a:lnTo>
                  <a:pt x="950" y="220"/>
                </a:lnTo>
                <a:lnTo>
                  <a:pt x="950" y="220"/>
                </a:lnTo>
                <a:lnTo>
                  <a:pt x="954" y="220"/>
                </a:lnTo>
                <a:lnTo>
                  <a:pt x="956" y="224"/>
                </a:lnTo>
                <a:lnTo>
                  <a:pt x="956" y="224"/>
                </a:lnTo>
                <a:lnTo>
                  <a:pt x="954" y="224"/>
                </a:lnTo>
                <a:lnTo>
                  <a:pt x="952" y="224"/>
                </a:lnTo>
                <a:lnTo>
                  <a:pt x="948" y="224"/>
                </a:lnTo>
                <a:lnTo>
                  <a:pt x="945" y="224"/>
                </a:lnTo>
                <a:lnTo>
                  <a:pt x="945" y="224"/>
                </a:lnTo>
                <a:lnTo>
                  <a:pt x="945" y="226"/>
                </a:lnTo>
                <a:lnTo>
                  <a:pt x="945" y="228"/>
                </a:lnTo>
                <a:lnTo>
                  <a:pt x="950" y="228"/>
                </a:lnTo>
                <a:lnTo>
                  <a:pt x="950" y="228"/>
                </a:lnTo>
                <a:lnTo>
                  <a:pt x="952" y="228"/>
                </a:lnTo>
                <a:lnTo>
                  <a:pt x="954" y="231"/>
                </a:lnTo>
                <a:lnTo>
                  <a:pt x="956" y="235"/>
                </a:lnTo>
                <a:lnTo>
                  <a:pt x="956" y="235"/>
                </a:lnTo>
                <a:lnTo>
                  <a:pt x="956" y="235"/>
                </a:lnTo>
                <a:lnTo>
                  <a:pt x="956" y="235"/>
                </a:lnTo>
                <a:lnTo>
                  <a:pt x="956" y="237"/>
                </a:lnTo>
                <a:lnTo>
                  <a:pt x="956" y="239"/>
                </a:lnTo>
                <a:lnTo>
                  <a:pt x="954" y="241"/>
                </a:lnTo>
                <a:lnTo>
                  <a:pt x="954" y="241"/>
                </a:lnTo>
                <a:lnTo>
                  <a:pt x="954" y="243"/>
                </a:lnTo>
                <a:lnTo>
                  <a:pt x="952" y="243"/>
                </a:lnTo>
                <a:lnTo>
                  <a:pt x="952" y="243"/>
                </a:lnTo>
                <a:lnTo>
                  <a:pt x="950" y="243"/>
                </a:lnTo>
                <a:lnTo>
                  <a:pt x="950" y="243"/>
                </a:lnTo>
                <a:lnTo>
                  <a:pt x="948" y="241"/>
                </a:lnTo>
                <a:lnTo>
                  <a:pt x="943" y="241"/>
                </a:lnTo>
                <a:lnTo>
                  <a:pt x="939" y="241"/>
                </a:lnTo>
                <a:lnTo>
                  <a:pt x="937" y="241"/>
                </a:lnTo>
                <a:lnTo>
                  <a:pt x="937" y="241"/>
                </a:lnTo>
                <a:lnTo>
                  <a:pt x="933" y="245"/>
                </a:lnTo>
                <a:lnTo>
                  <a:pt x="931" y="245"/>
                </a:lnTo>
                <a:lnTo>
                  <a:pt x="931" y="245"/>
                </a:lnTo>
                <a:lnTo>
                  <a:pt x="931" y="245"/>
                </a:lnTo>
                <a:lnTo>
                  <a:pt x="927" y="243"/>
                </a:lnTo>
                <a:lnTo>
                  <a:pt x="923" y="243"/>
                </a:lnTo>
                <a:lnTo>
                  <a:pt x="909" y="245"/>
                </a:lnTo>
                <a:lnTo>
                  <a:pt x="909" y="245"/>
                </a:lnTo>
                <a:lnTo>
                  <a:pt x="888" y="247"/>
                </a:lnTo>
                <a:lnTo>
                  <a:pt x="872" y="249"/>
                </a:lnTo>
                <a:lnTo>
                  <a:pt x="872" y="249"/>
                </a:lnTo>
                <a:lnTo>
                  <a:pt x="870" y="251"/>
                </a:lnTo>
                <a:lnTo>
                  <a:pt x="866" y="255"/>
                </a:lnTo>
                <a:lnTo>
                  <a:pt x="866" y="259"/>
                </a:lnTo>
                <a:lnTo>
                  <a:pt x="868" y="263"/>
                </a:lnTo>
                <a:lnTo>
                  <a:pt x="868" y="263"/>
                </a:lnTo>
                <a:lnTo>
                  <a:pt x="870" y="265"/>
                </a:lnTo>
                <a:lnTo>
                  <a:pt x="870" y="267"/>
                </a:lnTo>
                <a:lnTo>
                  <a:pt x="868" y="273"/>
                </a:lnTo>
                <a:lnTo>
                  <a:pt x="868" y="273"/>
                </a:lnTo>
                <a:lnTo>
                  <a:pt x="870" y="275"/>
                </a:lnTo>
                <a:lnTo>
                  <a:pt x="876" y="280"/>
                </a:lnTo>
                <a:lnTo>
                  <a:pt x="888" y="284"/>
                </a:lnTo>
                <a:lnTo>
                  <a:pt x="888" y="284"/>
                </a:lnTo>
                <a:lnTo>
                  <a:pt x="892" y="286"/>
                </a:lnTo>
                <a:lnTo>
                  <a:pt x="896" y="288"/>
                </a:lnTo>
                <a:lnTo>
                  <a:pt x="896" y="294"/>
                </a:lnTo>
                <a:lnTo>
                  <a:pt x="896" y="298"/>
                </a:lnTo>
                <a:lnTo>
                  <a:pt x="896" y="298"/>
                </a:lnTo>
                <a:lnTo>
                  <a:pt x="890" y="300"/>
                </a:lnTo>
                <a:lnTo>
                  <a:pt x="884" y="298"/>
                </a:lnTo>
                <a:lnTo>
                  <a:pt x="872" y="290"/>
                </a:lnTo>
                <a:lnTo>
                  <a:pt x="872" y="290"/>
                </a:lnTo>
                <a:lnTo>
                  <a:pt x="864" y="286"/>
                </a:lnTo>
                <a:lnTo>
                  <a:pt x="856" y="282"/>
                </a:lnTo>
                <a:lnTo>
                  <a:pt x="839" y="282"/>
                </a:lnTo>
                <a:lnTo>
                  <a:pt x="839" y="282"/>
                </a:lnTo>
                <a:lnTo>
                  <a:pt x="837" y="280"/>
                </a:lnTo>
                <a:lnTo>
                  <a:pt x="835" y="278"/>
                </a:lnTo>
                <a:lnTo>
                  <a:pt x="833" y="275"/>
                </a:lnTo>
                <a:lnTo>
                  <a:pt x="829" y="275"/>
                </a:lnTo>
                <a:lnTo>
                  <a:pt x="829" y="275"/>
                </a:lnTo>
                <a:lnTo>
                  <a:pt x="823" y="278"/>
                </a:lnTo>
                <a:lnTo>
                  <a:pt x="821" y="280"/>
                </a:lnTo>
                <a:lnTo>
                  <a:pt x="819" y="282"/>
                </a:lnTo>
                <a:lnTo>
                  <a:pt x="821" y="284"/>
                </a:lnTo>
                <a:lnTo>
                  <a:pt x="821" y="284"/>
                </a:lnTo>
                <a:lnTo>
                  <a:pt x="827" y="284"/>
                </a:lnTo>
                <a:lnTo>
                  <a:pt x="827" y="284"/>
                </a:lnTo>
                <a:lnTo>
                  <a:pt x="827" y="286"/>
                </a:lnTo>
                <a:lnTo>
                  <a:pt x="827" y="286"/>
                </a:lnTo>
                <a:lnTo>
                  <a:pt x="825" y="286"/>
                </a:lnTo>
                <a:lnTo>
                  <a:pt x="827" y="288"/>
                </a:lnTo>
                <a:lnTo>
                  <a:pt x="833" y="290"/>
                </a:lnTo>
                <a:lnTo>
                  <a:pt x="833" y="290"/>
                </a:lnTo>
                <a:lnTo>
                  <a:pt x="835" y="292"/>
                </a:lnTo>
                <a:lnTo>
                  <a:pt x="833" y="294"/>
                </a:lnTo>
                <a:lnTo>
                  <a:pt x="827" y="294"/>
                </a:lnTo>
                <a:lnTo>
                  <a:pt x="823" y="292"/>
                </a:lnTo>
                <a:lnTo>
                  <a:pt x="823" y="292"/>
                </a:lnTo>
                <a:lnTo>
                  <a:pt x="817" y="290"/>
                </a:lnTo>
                <a:lnTo>
                  <a:pt x="813" y="290"/>
                </a:lnTo>
                <a:lnTo>
                  <a:pt x="809" y="292"/>
                </a:lnTo>
                <a:lnTo>
                  <a:pt x="807" y="296"/>
                </a:lnTo>
                <a:lnTo>
                  <a:pt x="807" y="296"/>
                </a:lnTo>
                <a:lnTo>
                  <a:pt x="807" y="298"/>
                </a:lnTo>
                <a:lnTo>
                  <a:pt x="811" y="302"/>
                </a:lnTo>
                <a:lnTo>
                  <a:pt x="817" y="308"/>
                </a:lnTo>
                <a:lnTo>
                  <a:pt x="825" y="310"/>
                </a:lnTo>
                <a:lnTo>
                  <a:pt x="825" y="310"/>
                </a:lnTo>
                <a:lnTo>
                  <a:pt x="831" y="312"/>
                </a:lnTo>
                <a:lnTo>
                  <a:pt x="835" y="314"/>
                </a:lnTo>
                <a:lnTo>
                  <a:pt x="835" y="316"/>
                </a:lnTo>
                <a:lnTo>
                  <a:pt x="839" y="316"/>
                </a:lnTo>
                <a:lnTo>
                  <a:pt x="839" y="316"/>
                </a:lnTo>
                <a:lnTo>
                  <a:pt x="841" y="318"/>
                </a:lnTo>
                <a:lnTo>
                  <a:pt x="841" y="320"/>
                </a:lnTo>
                <a:lnTo>
                  <a:pt x="837" y="320"/>
                </a:lnTo>
                <a:lnTo>
                  <a:pt x="837" y="320"/>
                </a:lnTo>
                <a:lnTo>
                  <a:pt x="829" y="318"/>
                </a:lnTo>
                <a:lnTo>
                  <a:pt x="821" y="312"/>
                </a:lnTo>
                <a:lnTo>
                  <a:pt x="821" y="312"/>
                </a:lnTo>
                <a:lnTo>
                  <a:pt x="815" y="312"/>
                </a:lnTo>
                <a:lnTo>
                  <a:pt x="807" y="312"/>
                </a:lnTo>
                <a:lnTo>
                  <a:pt x="800" y="312"/>
                </a:lnTo>
                <a:lnTo>
                  <a:pt x="796" y="310"/>
                </a:lnTo>
                <a:lnTo>
                  <a:pt x="796" y="310"/>
                </a:lnTo>
                <a:lnTo>
                  <a:pt x="794" y="308"/>
                </a:lnTo>
                <a:lnTo>
                  <a:pt x="796" y="306"/>
                </a:lnTo>
                <a:lnTo>
                  <a:pt x="796" y="304"/>
                </a:lnTo>
                <a:lnTo>
                  <a:pt x="794" y="302"/>
                </a:lnTo>
                <a:lnTo>
                  <a:pt x="794" y="302"/>
                </a:lnTo>
                <a:lnTo>
                  <a:pt x="794" y="298"/>
                </a:lnTo>
                <a:lnTo>
                  <a:pt x="794" y="296"/>
                </a:lnTo>
                <a:lnTo>
                  <a:pt x="798" y="288"/>
                </a:lnTo>
                <a:lnTo>
                  <a:pt x="798" y="288"/>
                </a:lnTo>
                <a:lnTo>
                  <a:pt x="800" y="282"/>
                </a:lnTo>
                <a:lnTo>
                  <a:pt x="798" y="275"/>
                </a:lnTo>
                <a:lnTo>
                  <a:pt x="796" y="271"/>
                </a:lnTo>
                <a:lnTo>
                  <a:pt x="792" y="269"/>
                </a:lnTo>
                <a:lnTo>
                  <a:pt x="792" y="269"/>
                </a:lnTo>
                <a:lnTo>
                  <a:pt x="790" y="269"/>
                </a:lnTo>
                <a:lnTo>
                  <a:pt x="788" y="271"/>
                </a:lnTo>
                <a:lnTo>
                  <a:pt x="788" y="275"/>
                </a:lnTo>
                <a:lnTo>
                  <a:pt x="788" y="275"/>
                </a:lnTo>
                <a:lnTo>
                  <a:pt x="788" y="282"/>
                </a:lnTo>
                <a:lnTo>
                  <a:pt x="788" y="286"/>
                </a:lnTo>
                <a:lnTo>
                  <a:pt x="786" y="290"/>
                </a:lnTo>
                <a:lnTo>
                  <a:pt x="786" y="290"/>
                </a:lnTo>
                <a:lnTo>
                  <a:pt x="780" y="294"/>
                </a:lnTo>
                <a:lnTo>
                  <a:pt x="776" y="296"/>
                </a:lnTo>
                <a:lnTo>
                  <a:pt x="770" y="296"/>
                </a:lnTo>
                <a:lnTo>
                  <a:pt x="768" y="300"/>
                </a:lnTo>
                <a:lnTo>
                  <a:pt x="768" y="300"/>
                </a:lnTo>
                <a:lnTo>
                  <a:pt x="768" y="302"/>
                </a:lnTo>
                <a:lnTo>
                  <a:pt x="764" y="304"/>
                </a:lnTo>
                <a:lnTo>
                  <a:pt x="762" y="306"/>
                </a:lnTo>
                <a:lnTo>
                  <a:pt x="764" y="308"/>
                </a:lnTo>
                <a:lnTo>
                  <a:pt x="764" y="308"/>
                </a:lnTo>
                <a:lnTo>
                  <a:pt x="772" y="316"/>
                </a:lnTo>
                <a:lnTo>
                  <a:pt x="778" y="329"/>
                </a:lnTo>
                <a:lnTo>
                  <a:pt x="778" y="329"/>
                </a:lnTo>
                <a:lnTo>
                  <a:pt x="778" y="333"/>
                </a:lnTo>
                <a:lnTo>
                  <a:pt x="774" y="339"/>
                </a:lnTo>
                <a:lnTo>
                  <a:pt x="772" y="345"/>
                </a:lnTo>
                <a:lnTo>
                  <a:pt x="770" y="353"/>
                </a:lnTo>
                <a:lnTo>
                  <a:pt x="770" y="353"/>
                </a:lnTo>
                <a:lnTo>
                  <a:pt x="772" y="357"/>
                </a:lnTo>
                <a:lnTo>
                  <a:pt x="770" y="361"/>
                </a:lnTo>
                <a:lnTo>
                  <a:pt x="770" y="363"/>
                </a:lnTo>
                <a:lnTo>
                  <a:pt x="772" y="367"/>
                </a:lnTo>
                <a:lnTo>
                  <a:pt x="772" y="367"/>
                </a:lnTo>
                <a:lnTo>
                  <a:pt x="774" y="367"/>
                </a:lnTo>
                <a:lnTo>
                  <a:pt x="776" y="369"/>
                </a:lnTo>
                <a:lnTo>
                  <a:pt x="782" y="369"/>
                </a:lnTo>
                <a:lnTo>
                  <a:pt x="782" y="369"/>
                </a:lnTo>
                <a:lnTo>
                  <a:pt x="784" y="369"/>
                </a:lnTo>
                <a:lnTo>
                  <a:pt x="788" y="367"/>
                </a:lnTo>
                <a:lnTo>
                  <a:pt x="798" y="365"/>
                </a:lnTo>
                <a:lnTo>
                  <a:pt x="798" y="365"/>
                </a:lnTo>
                <a:lnTo>
                  <a:pt x="805" y="365"/>
                </a:lnTo>
                <a:lnTo>
                  <a:pt x="813" y="367"/>
                </a:lnTo>
                <a:lnTo>
                  <a:pt x="825" y="374"/>
                </a:lnTo>
                <a:lnTo>
                  <a:pt x="825" y="374"/>
                </a:lnTo>
                <a:lnTo>
                  <a:pt x="829" y="378"/>
                </a:lnTo>
                <a:lnTo>
                  <a:pt x="829" y="380"/>
                </a:lnTo>
                <a:lnTo>
                  <a:pt x="831" y="386"/>
                </a:lnTo>
                <a:lnTo>
                  <a:pt x="831" y="386"/>
                </a:lnTo>
                <a:lnTo>
                  <a:pt x="831" y="388"/>
                </a:lnTo>
                <a:lnTo>
                  <a:pt x="829" y="390"/>
                </a:lnTo>
                <a:lnTo>
                  <a:pt x="825" y="392"/>
                </a:lnTo>
                <a:lnTo>
                  <a:pt x="825" y="396"/>
                </a:lnTo>
                <a:lnTo>
                  <a:pt x="825" y="396"/>
                </a:lnTo>
                <a:lnTo>
                  <a:pt x="825" y="398"/>
                </a:lnTo>
                <a:lnTo>
                  <a:pt x="827" y="400"/>
                </a:lnTo>
                <a:lnTo>
                  <a:pt x="831" y="404"/>
                </a:lnTo>
                <a:lnTo>
                  <a:pt x="841" y="408"/>
                </a:lnTo>
                <a:lnTo>
                  <a:pt x="841" y="408"/>
                </a:lnTo>
                <a:lnTo>
                  <a:pt x="839" y="408"/>
                </a:lnTo>
                <a:lnTo>
                  <a:pt x="835" y="408"/>
                </a:lnTo>
                <a:lnTo>
                  <a:pt x="825" y="406"/>
                </a:lnTo>
                <a:lnTo>
                  <a:pt x="825" y="406"/>
                </a:lnTo>
                <a:lnTo>
                  <a:pt x="821" y="404"/>
                </a:lnTo>
                <a:lnTo>
                  <a:pt x="821" y="402"/>
                </a:lnTo>
                <a:lnTo>
                  <a:pt x="819" y="396"/>
                </a:lnTo>
                <a:lnTo>
                  <a:pt x="819" y="396"/>
                </a:lnTo>
                <a:lnTo>
                  <a:pt x="819" y="396"/>
                </a:lnTo>
                <a:lnTo>
                  <a:pt x="819" y="392"/>
                </a:lnTo>
                <a:lnTo>
                  <a:pt x="821" y="386"/>
                </a:lnTo>
                <a:lnTo>
                  <a:pt x="821" y="386"/>
                </a:lnTo>
                <a:lnTo>
                  <a:pt x="821" y="384"/>
                </a:lnTo>
                <a:lnTo>
                  <a:pt x="819" y="382"/>
                </a:lnTo>
                <a:lnTo>
                  <a:pt x="815" y="378"/>
                </a:lnTo>
                <a:lnTo>
                  <a:pt x="815" y="378"/>
                </a:lnTo>
                <a:lnTo>
                  <a:pt x="811" y="374"/>
                </a:lnTo>
                <a:lnTo>
                  <a:pt x="809" y="371"/>
                </a:lnTo>
                <a:lnTo>
                  <a:pt x="807" y="371"/>
                </a:lnTo>
                <a:lnTo>
                  <a:pt x="807" y="371"/>
                </a:lnTo>
                <a:lnTo>
                  <a:pt x="794" y="374"/>
                </a:lnTo>
                <a:lnTo>
                  <a:pt x="788" y="376"/>
                </a:lnTo>
                <a:lnTo>
                  <a:pt x="784" y="378"/>
                </a:lnTo>
                <a:lnTo>
                  <a:pt x="784" y="378"/>
                </a:lnTo>
                <a:lnTo>
                  <a:pt x="782" y="382"/>
                </a:lnTo>
                <a:lnTo>
                  <a:pt x="782" y="386"/>
                </a:lnTo>
                <a:lnTo>
                  <a:pt x="786" y="398"/>
                </a:lnTo>
                <a:lnTo>
                  <a:pt x="786" y="398"/>
                </a:lnTo>
                <a:lnTo>
                  <a:pt x="786" y="400"/>
                </a:lnTo>
                <a:lnTo>
                  <a:pt x="786" y="402"/>
                </a:lnTo>
                <a:lnTo>
                  <a:pt x="782" y="406"/>
                </a:lnTo>
                <a:lnTo>
                  <a:pt x="778" y="410"/>
                </a:lnTo>
                <a:lnTo>
                  <a:pt x="776" y="414"/>
                </a:lnTo>
                <a:lnTo>
                  <a:pt x="776" y="414"/>
                </a:lnTo>
                <a:lnTo>
                  <a:pt x="774" y="416"/>
                </a:lnTo>
                <a:lnTo>
                  <a:pt x="772" y="418"/>
                </a:lnTo>
                <a:lnTo>
                  <a:pt x="764" y="425"/>
                </a:lnTo>
                <a:lnTo>
                  <a:pt x="764" y="425"/>
                </a:lnTo>
                <a:lnTo>
                  <a:pt x="756" y="429"/>
                </a:lnTo>
                <a:lnTo>
                  <a:pt x="754" y="433"/>
                </a:lnTo>
                <a:lnTo>
                  <a:pt x="751" y="435"/>
                </a:lnTo>
                <a:lnTo>
                  <a:pt x="751" y="435"/>
                </a:lnTo>
                <a:lnTo>
                  <a:pt x="749" y="439"/>
                </a:lnTo>
                <a:lnTo>
                  <a:pt x="747" y="439"/>
                </a:lnTo>
                <a:lnTo>
                  <a:pt x="739" y="435"/>
                </a:lnTo>
                <a:lnTo>
                  <a:pt x="739" y="435"/>
                </a:lnTo>
                <a:lnTo>
                  <a:pt x="735" y="435"/>
                </a:lnTo>
                <a:lnTo>
                  <a:pt x="731" y="435"/>
                </a:lnTo>
                <a:lnTo>
                  <a:pt x="723" y="437"/>
                </a:lnTo>
                <a:lnTo>
                  <a:pt x="723" y="437"/>
                </a:lnTo>
                <a:lnTo>
                  <a:pt x="719" y="435"/>
                </a:lnTo>
                <a:lnTo>
                  <a:pt x="717" y="435"/>
                </a:lnTo>
                <a:lnTo>
                  <a:pt x="715" y="433"/>
                </a:lnTo>
                <a:lnTo>
                  <a:pt x="711" y="433"/>
                </a:lnTo>
                <a:lnTo>
                  <a:pt x="711" y="433"/>
                </a:lnTo>
                <a:lnTo>
                  <a:pt x="709" y="433"/>
                </a:lnTo>
                <a:lnTo>
                  <a:pt x="707" y="433"/>
                </a:lnTo>
                <a:lnTo>
                  <a:pt x="704" y="431"/>
                </a:lnTo>
                <a:lnTo>
                  <a:pt x="704" y="427"/>
                </a:lnTo>
                <a:lnTo>
                  <a:pt x="704" y="427"/>
                </a:lnTo>
                <a:lnTo>
                  <a:pt x="707" y="425"/>
                </a:lnTo>
                <a:lnTo>
                  <a:pt x="709" y="425"/>
                </a:lnTo>
                <a:lnTo>
                  <a:pt x="711" y="427"/>
                </a:lnTo>
                <a:lnTo>
                  <a:pt x="713" y="429"/>
                </a:lnTo>
                <a:lnTo>
                  <a:pt x="713" y="429"/>
                </a:lnTo>
                <a:lnTo>
                  <a:pt x="713" y="431"/>
                </a:lnTo>
                <a:lnTo>
                  <a:pt x="715" y="431"/>
                </a:lnTo>
                <a:lnTo>
                  <a:pt x="721" y="429"/>
                </a:lnTo>
                <a:lnTo>
                  <a:pt x="721" y="429"/>
                </a:lnTo>
                <a:lnTo>
                  <a:pt x="723" y="427"/>
                </a:lnTo>
                <a:lnTo>
                  <a:pt x="723" y="429"/>
                </a:lnTo>
                <a:lnTo>
                  <a:pt x="725" y="431"/>
                </a:lnTo>
                <a:lnTo>
                  <a:pt x="729" y="431"/>
                </a:lnTo>
                <a:lnTo>
                  <a:pt x="729" y="431"/>
                </a:lnTo>
                <a:lnTo>
                  <a:pt x="731" y="431"/>
                </a:lnTo>
                <a:lnTo>
                  <a:pt x="733" y="431"/>
                </a:lnTo>
                <a:lnTo>
                  <a:pt x="733" y="429"/>
                </a:lnTo>
                <a:lnTo>
                  <a:pt x="735" y="429"/>
                </a:lnTo>
                <a:lnTo>
                  <a:pt x="735" y="429"/>
                </a:lnTo>
                <a:lnTo>
                  <a:pt x="739" y="429"/>
                </a:lnTo>
                <a:lnTo>
                  <a:pt x="739" y="425"/>
                </a:lnTo>
                <a:lnTo>
                  <a:pt x="739" y="425"/>
                </a:lnTo>
                <a:lnTo>
                  <a:pt x="739" y="423"/>
                </a:lnTo>
                <a:lnTo>
                  <a:pt x="741" y="423"/>
                </a:lnTo>
                <a:lnTo>
                  <a:pt x="745" y="421"/>
                </a:lnTo>
                <a:lnTo>
                  <a:pt x="745" y="421"/>
                </a:lnTo>
                <a:lnTo>
                  <a:pt x="747" y="418"/>
                </a:lnTo>
                <a:lnTo>
                  <a:pt x="747" y="416"/>
                </a:lnTo>
                <a:lnTo>
                  <a:pt x="747" y="414"/>
                </a:lnTo>
                <a:lnTo>
                  <a:pt x="749" y="412"/>
                </a:lnTo>
                <a:lnTo>
                  <a:pt x="749" y="412"/>
                </a:lnTo>
                <a:lnTo>
                  <a:pt x="751" y="410"/>
                </a:lnTo>
                <a:lnTo>
                  <a:pt x="751" y="408"/>
                </a:lnTo>
                <a:lnTo>
                  <a:pt x="754" y="408"/>
                </a:lnTo>
                <a:lnTo>
                  <a:pt x="754" y="408"/>
                </a:lnTo>
                <a:lnTo>
                  <a:pt x="758" y="404"/>
                </a:lnTo>
                <a:lnTo>
                  <a:pt x="760" y="402"/>
                </a:lnTo>
                <a:lnTo>
                  <a:pt x="760" y="402"/>
                </a:lnTo>
                <a:lnTo>
                  <a:pt x="762" y="402"/>
                </a:lnTo>
                <a:lnTo>
                  <a:pt x="764" y="400"/>
                </a:lnTo>
                <a:lnTo>
                  <a:pt x="764" y="396"/>
                </a:lnTo>
                <a:lnTo>
                  <a:pt x="764" y="396"/>
                </a:lnTo>
                <a:lnTo>
                  <a:pt x="762" y="394"/>
                </a:lnTo>
                <a:lnTo>
                  <a:pt x="764" y="390"/>
                </a:lnTo>
                <a:lnTo>
                  <a:pt x="766" y="386"/>
                </a:lnTo>
                <a:lnTo>
                  <a:pt x="766" y="386"/>
                </a:lnTo>
                <a:lnTo>
                  <a:pt x="768" y="384"/>
                </a:lnTo>
                <a:lnTo>
                  <a:pt x="768" y="382"/>
                </a:lnTo>
                <a:lnTo>
                  <a:pt x="768" y="382"/>
                </a:lnTo>
                <a:lnTo>
                  <a:pt x="760" y="376"/>
                </a:lnTo>
                <a:lnTo>
                  <a:pt x="758" y="371"/>
                </a:lnTo>
                <a:lnTo>
                  <a:pt x="756" y="369"/>
                </a:lnTo>
                <a:lnTo>
                  <a:pt x="756" y="369"/>
                </a:lnTo>
                <a:lnTo>
                  <a:pt x="756" y="361"/>
                </a:lnTo>
                <a:lnTo>
                  <a:pt x="756" y="353"/>
                </a:lnTo>
                <a:lnTo>
                  <a:pt x="756" y="353"/>
                </a:lnTo>
                <a:lnTo>
                  <a:pt x="756" y="347"/>
                </a:lnTo>
                <a:lnTo>
                  <a:pt x="756" y="341"/>
                </a:lnTo>
                <a:lnTo>
                  <a:pt x="756" y="341"/>
                </a:lnTo>
                <a:lnTo>
                  <a:pt x="756" y="335"/>
                </a:lnTo>
                <a:lnTo>
                  <a:pt x="760" y="324"/>
                </a:lnTo>
                <a:lnTo>
                  <a:pt x="760" y="324"/>
                </a:lnTo>
                <a:lnTo>
                  <a:pt x="758" y="320"/>
                </a:lnTo>
                <a:lnTo>
                  <a:pt x="756" y="314"/>
                </a:lnTo>
                <a:lnTo>
                  <a:pt x="747" y="308"/>
                </a:lnTo>
                <a:lnTo>
                  <a:pt x="747" y="308"/>
                </a:lnTo>
                <a:lnTo>
                  <a:pt x="745" y="306"/>
                </a:lnTo>
                <a:lnTo>
                  <a:pt x="745" y="304"/>
                </a:lnTo>
                <a:lnTo>
                  <a:pt x="751" y="298"/>
                </a:lnTo>
                <a:lnTo>
                  <a:pt x="751" y="298"/>
                </a:lnTo>
                <a:lnTo>
                  <a:pt x="756" y="292"/>
                </a:lnTo>
                <a:lnTo>
                  <a:pt x="758" y="286"/>
                </a:lnTo>
                <a:lnTo>
                  <a:pt x="758" y="273"/>
                </a:lnTo>
                <a:lnTo>
                  <a:pt x="758" y="273"/>
                </a:lnTo>
                <a:lnTo>
                  <a:pt x="756" y="271"/>
                </a:lnTo>
                <a:lnTo>
                  <a:pt x="751" y="269"/>
                </a:lnTo>
                <a:lnTo>
                  <a:pt x="741" y="267"/>
                </a:lnTo>
                <a:lnTo>
                  <a:pt x="741" y="267"/>
                </a:lnTo>
                <a:lnTo>
                  <a:pt x="713" y="265"/>
                </a:lnTo>
                <a:lnTo>
                  <a:pt x="713" y="265"/>
                </a:lnTo>
                <a:lnTo>
                  <a:pt x="711" y="265"/>
                </a:lnTo>
                <a:lnTo>
                  <a:pt x="709" y="267"/>
                </a:lnTo>
                <a:lnTo>
                  <a:pt x="707" y="273"/>
                </a:lnTo>
                <a:lnTo>
                  <a:pt x="707" y="273"/>
                </a:lnTo>
                <a:lnTo>
                  <a:pt x="700" y="282"/>
                </a:lnTo>
                <a:lnTo>
                  <a:pt x="696" y="294"/>
                </a:lnTo>
                <a:lnTo>
                  <a:pt x="696" y="294"/>
                </a:lnTo>
                <a:lnTo>
                  <a:pt x="692" y="300"/>
                </a:lnTo>
                <a:lnTo>
                  <a:pt x="688" y="304"/>
                </a:lnTo>
                <a:lnTo>
                  <a:pt x="678" y="310"/>
                </a:lnTo>
                <a:lnTo>
                  <a:pt x="678" y="310"/>
                </a:lnTo>
                <a:lnTo>
                  <a:pt x="674" y="312"/>
                </a:lnTo>
                <a:lnTo>
                  <a:pt x="672" y="314"/>
                </a:lnTo>
                <a:lnTo>
                  <a:pt x="672" y="318"/>
                </a:lnTo>
                <a:lnTo>
                  <a:pt x="672" y="322"/>
                </a:lnTo>
                <a:lnTo>
                  <a:pt x="672" y="322"/>
                </a:lnTo>
                <a:lnTo>
                  <a:pt x="674" y="322"/>
                </a:lnTo>
                <a:lnTo>
                  <a:pt x="676" y="324"/>
                </a:lnTo>
                <a:lnTo>
                  <a:pt x="680" y="324"/>
                </a:lnTo>
                <a:lnTo>
                  <a:pt x="680" y="324"/>
                </a:lnTo>
                <a:lnTo>
                  <a:pt x="680" y="327"/>
                </a:lnTo>
                <a:lnTo>
                  <a:pt x="680" y="329"/>
                </a:lnTo>
                <a:lnTo>
                  <a:pt x="678" y="335"/>
                </a:lnTo>
                <a:lnTo>
                  <a:pt x="678" y="335"/>
                </a:lnTo>
                <a:lnTo>
                  <a:pt x="678" y="339"/>
                </a:lnTo>
                <a:lnTo>
                  <a:pt x="678" y="341"/>
                </a:lnTo>
                <a:lnTo>
                  <a:pt x="678" y="343"/>
                </a:lnTo>
                <a:lnTo>
                  <a:pt x="678" y="343"/>
                </a:lnTo>
                <a:lnTo>
                  <a:pt x="672" y="347"/>
                </a:lnTo>
                <a:lnTo>
                  <a:pt x="672" y="349"/>
                </a:lnTo>
                <a:lnTo>
                  <a:pt x="672" y="351"/>
                </a:lnTo>
                <a:lnTo>
                  <a:pt x="672" y="351"/>
                </a:lnTo>
                <a:lnTo>
                  <a:pt x="680" y="355"/>
                </a:lnTo>
                <a:lnTo>
                  <a:pt x="688" y="359"/>
                </a:lnTo>
                <a:lnTo>
                  <a:pt x="688" y="359"/>
                </a:lnTo>
                <a:lnTo>
                  <a:pt x="692" y="361"/>
                </a:lnTo>
                <a:lnTo>
                  <a:pt x="692" y="363"/>
                </a:lnTo>
                <a:lnTo>
                  <a:pt x="694" y="369"/>
                </a:lnTo>
                <a:lnTo>
                  <a:pt x="694" y="369"/>
                </a:lnTo>
                <a:lnTo>
                  <a:pt x="698" y="371"/>
                </a:lnTo>
                <a:lnTo>
                  <a:pt x="700" y="374"/>
                </a:lnTo>
                <a:lnTo>
                  <a:pt x="702" y="374"/>
                </a:lnTo>
                <a:lnTo>
                  <a:pt x="704" y="376"/>
                </a:lnTo>
                <a:lnTo>
                  <a:pt x="704" y="376"/>
                </a:lnTo>
                <a:lnTo>
                  <a:pt x="702" y="378"/>
                </a:lnTo>
                <a:lnTo>
                  <a:pt x="700" y="382"/>
                </a:lnTo>
                <a:lnTo>
                  <a:pt x="698" y="388"/>
                </a:lnTo>
                <a:lnTo>
                  <a:pt x="694" y="390"/>
                </a:lnTo>
                <a:lnTo>
                  <a:pt x="694" y="390"/>
                </a:lnTo>
                <a:lnTo>
                  <a:pt x="692" y="388"/>
                </a:lnTo>
                <a:lnTo>
                  <a:pt x="686" y="384"/>
                </a:lnTo>
                <a:lnTo>
                  <a:pt x="678" y="376"/>
                </a:lnTo>
                <a:lnTo>
                  <a:pt x="678" y="376"/>
                </a:lnTo>
                <a:lnTo>
                  <a:pt x="668" y="369"/>
                </a:lnTo>
                <a:lnTo>
                  <a:pt x="655" y="365"/>
                </a:lnTo>
                <a:lnTo>
                  <a:pt x="655" y="365"/>
                </a:lnTo>
                <a:lnTo>
                  <a:pt x="645" y="361"/>
                </a:lnTo>
                <a:lnTo>
                  <a:pt x="637" y="357"/>
                </a:lnTo>
                <a:lnTo>
                  <a:pt x="637" y="357"/>
                </a:lnTo>
                <a:lnTo>
                  <a:pt x="625" y="351"/>
                </a:lnTo>
                <a:lnTo>
                  <a:pt x="611" y="351"/>
                </a:lnTo>
                <a:lnTo>
                  <a:pt x="611" y="351"/>
                </a:lnTo>
                <a:lnTo>
                  <a:pt x="594" y="349"/>
                </a:lnTo>
                <a:lnTo>
                  <a:pt x="584" y="347"/>
                </a:lnTo>
                <a:lnTo>
                  <a:pt x="584" y="347"/>
                </a:lnTo>
                <a:lnTo>
                  <a:pt x="582" y="347"/>
                </a:lnTo>
                <a:lnTo>
                  <a:pt x="580" y="345"/>
                </a:lnTo>
                <a:lnTo>
                  <a:pt x="578" y="343"/>
                </a:lnTo>
                <a:lnTo>
                  <a:pt x="574" y="339"/>
                </a:lnTo>
                <a:lnTo>
                  <a:pt x="574" y="339"/>
                </a:lnTo>
                <a:lnTo>
                  <a:pt x="564" y="335"/>
                </a:lnTo>
                <a:lnTo>
                  <a:pt x="562" y="333"/>
                </a:lnTo>
                <a:lnTo>
                  <a:pt x="557" y="335"/>
                </a:lnTo>
                <a:lnTo>
                  <a:pt x="557" y="335"/>
                </a:lnTo>
                <a:lnTo>
                  <a:pt x="555" y="337"/>
                </a:lnTo>
                <a:lnTo>
                  <a:pt x="555" y="341"/>
                </a:lnTo>
                <a:lnTo>
                  <a:pt x="557" y="345"/>
                </a:lnTo>
                <a:lnTo>
                  <a:pt x="562" y="347"/>
                </a:lnTo>
                <a:lnTo>
                  <a:pt x="562" y="347"/>
                </a:lnTo>
                <a:lnTo>
                  <a:pt x="566" y="347"/>
                </a:lnTo>
                <a:lnTo>
                  <a:pt x="566" y="349"/>
                </a:lnTo>
                <a:lnTo>
                  <a:pt x="568" y="349"/>
                </a:lnTo>
                <a:lnTo>
                  <a:pt x="572" y="351"/>
                </a:lnTo>
                <a:lnTo>
                  <a:pt x="572" y="351"/>
                </a:lnTo>
                <a:lnTo>
                  <a:pt x="576" y="351"/>
                </a:lnTo>
                <a:lnTo>
                  <a:pt x="578" y="351"/>
                </a:lnTo>
                <a:lnTo>
                  <a:pt x="580" y="353"/>
                </a:lnTo>
                <a:lnTo>
                  <a:pt x="580" y="357"/>
                </a:lnTo>
                <a:lnTo>
                  <a:pt x="580" y="357"/>
                </a:lnTo>
                <a:lnTo>
                  <a:pt x="582" y="363"/>
                </a:lnTo>
                <a:lnTo>
                  <a:pt x="586" y="369"/>
                </a:lnTo>
                <a:lnTo>
                  <a:pt x="586" y="369"/>
                </a:lnTo>
                <a:lnTo>
                  <a:pt x="588" y="371"/>
                </a:lnTo>
                <a:lnTo>
                  <a:pt x="588" y="374"/>
                </a:lnTo>
                <a:lnTo>
                  <a:pt x="586" y="376"/>
                </a:lnTo>
                <a:lnTo>
                  <a:pt x="582" y="378"/>
                </a:lnTo>
                <a:lnTo>
                  <a:pt x="582" y="378"/>
                </a:lnTo>
                <a:lnTo>
                  <a:pt x="574" y="378"/>
                </a:lnTo>
                <a:lnTo>
                  <a:pt x="572" y="380"/>
                </a:lnTo>
                <a:lnTo>
                  <a:pt x="574" y="382"/>
                </a:lnTo>
                <a:lnTo>
                  <a:pt x="574" y="382"/>
                </a:lnTo>
                <a:lnTo>
                  <a:pt x="574" y="384"/>
                </a:lnTo>
                <a:lnTo>
                  <a:pt x="572" y="386"/>
                </a:lnTo>
                <a:lnTo>
                  <a:pt x="566" y="384"/>
                </a:lnTo>
                <a:lnTo>
                  <a:pt x="566" y="384"/>
                </a:lnTo>
                <a:lnTo>
                  <a:pt x="564" y="384"/>
                </a:lnTo>
                <a:lnTo>
                  <a:pt x="564" y="380"/>
                </a:lnTo>
                <a:lnTo>
                  <a:pt x="566" y="376"/>
                </a:lnTo>
                <a:lnTo>
                  <a:pt x="566" y="376"/>
                </a:lnTo>
                <a:lnTo>
                  <a:pt x="566" y="374"/>
                </a:lnTo>
                <a:lnTo>
                  <a:pt x="564" y="371"/>
                </a:lnTo>
                <a:lnTo>
                  <a:pt x="557" y="369"/>
                </a:lnTo>
                <a:lnTo>
                  <a:pt x="557" y="369"/>
                </a:lnTo>
                <a:lnTo>
                  <a:pt x="553" y="369"/>
                </a:lnTo>
                <a:lnTo>
                  <a:pt x="547" y="374"/>
                </a:lnTo>
                <a:lnTo>
                  <a:pt x="535" y="380"/>
                </a:lnTo>
                <a:lnTo>
                  <a:pt x="535" y="380"/>
                </a:lnTo>
                <a:lnTo>
                  <a:pt x="531" y="382"/>
                </a:lnTo>
                <a:lnTo>
                  <a:pt x="527" y="380"/>
                </a:lnTo>
                <a:lnTo>
                  <a:pt x="519" y="380"/>
                </a:lnTo>
                <a:lnTo>
                  <a:pt x="513" y="380"/>
                </a:lnTo>
                <a:lnTo>
                  <a:pt x="513" y="380"/>
                </a:lnTo>
                <a:lnTo>
                  <a:pt x="506" y="384"/>
                </a:lnTo>
                <a:lnTo>
                  <a:pt x="502" y="386"/>
                </a:lnTo>
                <a:lnTo>
                  <a:pt x="500" y="390"/>
                </a:lnTo>
                <a:lnTo>
                  <a:pt x="498" y="390"/>
                </a:lnTo>
                <a:lnTo>
                  <a:pt x="498" y="390"/>
                </a:lnTo>
                <a:lnTo>
                  <a:pt x="490" y="390"/>
                </a:lnTo>
                <a:lnTo>
                  <a:pt x="484" y="390"/>
                </a:lnTo>
                <a:lnTo>
                  <a:pt x="480" y="390"/>
                </a:lnTo>
                <a:lnTo>
                  <a:pt x="480" y="390"/>
                </a:lnTo>
                <a:lnTo>
                  <a:pt x="478" y="388"/>
                </a:lnTo>
                <a:lnTo>
                  <a:pt x="478" y="386"/>
                </a:lnTo>
                <a:lnTo>
                  <a:pt x="484" y="386"/>
                </a:lnTo>
                <a:lnTo>
                  <a:pt x="484" y="386"/>
                </a:lnTo>
                <a:lnTo>
                  <a:pt x="488" y="384"/>
                </a:lnTo>
                <a:lnTo>
                  <a:pt x="486" y="382"/>
                </a:lnTo>
                <a:lnTo>
                  <a:pt x="486" y="382"/>
                </a:lnTo>
                <a:lnTo>
                  <a:pt x="486" y="378"/>
                </a:lnTo>
                <a:lnTo>
                  <a:pt x="488" y="376"/>
                </a:lnTo>
                <a:lnTo>
                  <a:pt x="490" y="371"/>
                </a:lnTo>
                <a:lnTo>
                  <a:pt x="490" y="371"/>
                </a:lnTo>
                <a:lnTo>
                  <a:pt x="488" y="371"/>
                </a:lnTo>
                <a:lnTo>
                  <a:pt x="482" y="371"/>
                </a:lnTo>
                <a:lnTo>
                  <a:pt x="470" y="378"/>
                </a:lnTo>
                <a:lnTo>
                  <a:pt x="470" y="378"/>
                </a:lnTo>
                <a:lnTo>
                  <a:pt x="470" y="380"/>
                </a:lnTo>
                <a:lnTo>
                  <a:pt x="470" y="382"/>
                </a:lnTo>
                <a:lnTo>
                  <a:pt x="470" y="384"/>
                </a:lnTo>
                <a:lnTo>
                  <a:pt x="468" y="386"/>
                </a:lnTo>
                <a:lnTo>
                  <a:pt x="468" y="386"/>
                </a:lnTo>
                <a:lnTo>
                  <a:pt x="466" y="386"/>
                </a:lnTo>
                <a:lnTo>
                  <a:pt x="466" y="384"/>
                </a:lnTo>
                <a:lnTo>
                  <a:pt x="461" y="382"/>
                </a:lnTo>
                <a:lnTo>
                  <a:pt x="461" y="382"/>
                </a:lnTo>
                <a:lnTo>
                  <a:pt x="455" y="382"/>
                </a:lnTo>
                <a:lnTo>
                  <a:pt x="445" y="384"/>
                </a:lnTo>
                <a:lnTo>
                  <a:pt x="435" y="388"/>
                </a:lnTo>
                <a:lnTo>
                  <a:pt x="429" y="390"/>
                </a:lnTo>
                <a:lnTo>
                  <a:pt x="429" y="390"/>
                </a:lnTo>
                <a:lnTo>
                  <a:pt x="425" y="394"/>
                </a:lnTo>
                <a:lnTo>
                  <a:pt x="421" y="396"/>
                </a:lnTo>
                <a:lnTo>
                  <a:pt x="417" y="398"/>
                </a:lnTo>
                <a:lnTo>
                  <a:pt x="417" y="400"/>
                </a:lnTo>
                <a:lnTo>
                  <a:pt x="417" y="400"/>
                </a:lnTo>
                <a:lnTo>
                  <a:pt x="414" y="400"/>
                </a:lnTo>
                <a:lnTo>
                  <a:pt x="410" y="402"/>
                </a:lnTo>
                <a:lnTo>
                  <a:pt x="400" y="404"/>
                </a:lnTo>
                <a:lnTo>
                  <a:pt x="400" y="404"/>
                </a:lnTo>
                <a:lnTo>
                  <a:pt x="398" y="406"/>
                </a:lnTo>
                <a:lnTo>
                  <a:pt x="398" y="410"/>
                </a:lnTo>
                <a:lnTo>
                  <a:pt x="398" y="418"/>
                </a:lnTo>
                <a:lnTo>
                  <a:pt x="398" y="418"/>
                </a:lnTo>
                <a:lnTo>
                  <a:pt x="394" y="423"/>
                </a:lnTo>
                <a:lnTo>
                  <a:pt x="386" y="423"/>
                </a:lnTo>
                <a:lnTo>
                  <a:pt x="374" y="423"/>
                </a:lnTo>
                <a:lnTo>
                  <a:pt x="374" y="423"/>
                </a:lnTo>
                <a:lnTo>
                  <a:pt x="370" y="421"/>
                </a:lnTo>
                <a:lnTo>
                  <a:pt x="368" y="418"/>
                </a:lnTo>
                <a:lnTo>
                  <a:pt x="365" y="414"/>
                </a:lnTo>
                <a:lnTo>
                  <a:pt x="361" y="412"/>
                </a:lnTo>
                <a:lnTo>
                  <a:pt x="361" y="412"/>
                </a:lnTo>
                <a:lnTo>
                  <a:pt x="359" y="410"/>
                </a:lnTo>
                <a:lnTo>
                  <a:pt x="359" y="408"/>
                </a:lnTo>
                <a:lnTo>
                  <a:pt x="361" y="402"/>
                </a:lnTo>
                <a:lnTo>
                  <a:pt x="361" y="402"/>
                </a:lnTo>
                <a:lnTo>
                  <a:pt x="363" y="402"/>
                </a:lnTo>
                <a:lnTo>
                  <a:pt x="365" y="400"/>
                </a:lnTo>
                <a:lnTo>
                  <a:pt x="372" y="398"/>
                </a:lnTo>
                <a:lnTo>
                  <a:pt x="372" y="398"/>
                </a:lnTo>
                <a:lnTo>
                  <a:pt x="376" y="398"/>
                </a:lnTo>
                <a:lnTo>
                  <a:pt x="380" y="398"/>
                </a:lnTo>
                <a:lnTo>
                  <a:pt x="382" y="398"/>
                </a:lnTo>
                <a:lnTo>
                  <a:pt x="384" y="398"/>
                </a:lnTo>
                <a:lnTo>
                  <a:pt x="384" y="398"/>
                </a:lnTo>
                <a:lnTo>
                  <a:pt x="384" y="396"/>
                </a:lnTo>
                <a:lnTo>
                  <a:pt x="380" y="392"/>
                </a:lnTo>
                <a:lnTo>
                  <a:pt x="378" y="388"/>
                </a:lnTo>
                <a:lnTo>
                  <a:pt x="376" y="384"/>
                </a:lnTo>
                <a:lnTo>
                  <a:pt x="376" y="384"/>
                </a:lnTo>
                <a:lnTo>
                  <a:pt x="374" y="382"/>
                </a:lnTo>
                <a:lnTo>
                  <a:pt x="370" y="380"/>
                </a:lnTo>
                <a:lnTo>
                  <a:pt x="363" y="378"/>
                </a:lnTo>
                <a:lnTo>
                  <a:pt x="357" y="380"/>
                </a:lnTo>
                <a:lnTo>
                  <a:pt x="357" y="380"/>
                </a:lnTo>
                <a:lnTo>
                  <a:pt x="347" y="380"/>
                </a:lnTo>
                <a:lnTo>
                  <a:pt x="341" y="378"/>
                </a:lnTo>
                <a:lnTo>
                  <a:pt x="341" y="378"/>
                </a:lnTo>
                <a:lnTo>
                  <a:pt x="337" y="378"/>
                </a:lnTo>
                <a:lnTo>
                  <a:pt x="337" y="378"/>
                </a:lnTo>
                <a:lnTo>
                  <a:pt x="339" y="382"/>
                </a:lnTo>
                <a:lnTo>
                  <a:pt x="343" y="382"/>
                </a:lnTo>
                <a:lnTo>
                  <a:pt x="343" y="382"/>
                </a:lnTo>
                <a:lnTo>
                  <a:pt x="345" y="384"/>
                </a:lnTo>
                <a:lnTo>
                  <a:pt x="347" y="388"/>
                </a:lnTo>
                <a:lnTo>
                  <a:pt x="347" y="392"/>
                </a:lnTo>
                <a:lnTo>
                  <a:pt x="347" y="392"/>
                </a:lnTo>
                <a:lnTo>
                  <a:pt x="345" y="400"/>
                </a:lnTo>
                <a:lnTo>
                  <a:pt x="341" y="408"/>
                </a:lnTo>
                <a:lnTo>
                  <a:pt x="341" y="408"/>
                </a:lnTo>
                <a:lnTo>
                  <a:pt x="339" y="412"/>
                </a:lnTo>
                <a:lnTo>
                  <a:pt x="341" y="414"/>
                </a:lnTo>
                <a:lnTo>
                  <a:pt x="345" y="414"/>
                </a:lnTo>
                <a:lnTo>
                  <a:pt x="345" y="414"/>
                </a:lnTo>
                <a:lnTo>
                  <a:pt x="349" y="414"/>
                </a:lnTo>
                <a:lnTo>
                  <a:pt x="351" y="418"/>
                </a:lnTo>
                <a:lnTo>
                  <a:pt x="351" y="427"/>
                </a:lnTo>
                <a:lnTo>
                  <a:pt x="351" y="427"/>
                </a:lnTo>
                <a:lnTo>
                  <a:pt x="351" y="431"/>
                </a:lnTo>
                <a:lnTo>
                  <a:pt x="349" y="433"/>
                </a:lnTo>
                <a:lnTo>
                  <a:pt x="347" y="435"/>
                </a:lnTo>
                <a:lnTo>
                  <a:pt x="347" y="437"/>
                </a:lnTo>
                <a:lnTo>
                  <a:pt x="347" y="437"/>
                </a:lnTo>
                <a:lnTo>
                  <a:pt x="345" y="439"/>
                </a:lnTo>
                <a:lnTo>
                  <a:pt x="345" y="439"/>
                </a:lnTo>
                <a:lnTo>
                  <a:pt x="343" y="437"/>
                </a:lnTo>
                <a:lnTo>
                  <a:pt x="341" y="437"/>
                </a:lnTo>
                <a:lnTo>
                  <a:pt x="341" y="437"/>
                </a:lnTo>
                <a:lnTo>
                  <a:pt x="339" y="439"/>
                </a:lnTo>
                <a:lnTo>
                  <a:pt x="339" y="437"/>
                </a:lnTo>
                <a:lnTo>
                  <a:pt x="337" y="433"/>
                </a:lnTo>
                <a:lnTo>
                  <a:pt x="337" y="433"/>
                </a:lnTo>
                <a:lnTo>
                  <a:pt x="335" y="431"/>
                </a:lnTo>
                <a:lnTo>
                  <a:pt x="331" y="431"/>
                </a:lnTo>
                <a:lnTo>
                  <a:pt x="323" y="431"/>
                </a:lnTo>
                <a:lnTo>
                  <a:pt x="323" y="431"/>
                </a:lnTo>
                <a:lnTo>
                  <a:pt x="319" y="431"/>
                </a:lnTo>
                <a:lnTo>
                  <a:pt x="316" y="431"/>
                </a:lnTo>
                <a:lnTo>
                  <a:pt x="312" y="435"/>
                </a:lnTo>
                <a:lnTo>
                  <a:pt x="312" y="435"/>
                </a:lnTo>
                <a:lnTo>
                  <a:pt x="310" y="437"/>
                </a:lnTo>
                <a:lnTo>
                  <a:pt x="308" y="439"/>
                </a:lnTo>
                <a:lnTo>
                  <a:pt x="300" y="441"/>
                </a:lnTo>
                <a:lnTo>
                  <a:pt x="300" y="441"/>
                </a:lnTo>
                <a:lnTo>
                  <a:pt x="298" y="443"/>
                </a:lnTo>
                <a:lnTo>
                  <a:pt x="294" y="445"/>
                </a:lnTo>
                <a:lnTo>
                  <a:pt x="288" y="451"/>
                </a:lnTo>
                <a:lnTo>
                  <a:pt x="288" y="451"/>
                </a:lnTo>
                <a:lnTo>
                  <a:pt x="286" y="453"/>
                </a:lnTo>
                <a:lnTo>
                  <a:pt x="284" y="455"/>
                </a:lnTo>
                <a:lnTo>
                  <a:pt x="286" y="459"/>
                </a:lnTo>
                <a:lnTo>
                  <a:pt x="288" y="463"/>
                </a:lnTo>
                <a:lnTo>
                  <a:pt x="288" y="463"/>
                </a:lnTo>
                <a:lnTo>
                  <a:pt x="294" y="470"/>
                </a:lnTo>
                <a:lnTo>
                  <a:pt x="294" y="474"/>
                </a:lnTo>
                <a:lnTo>
                  <a:pt x="294" y="474"/>
                </a:lnTo>
                <a:lnTo>
                  <a:pt x="292" y="476"/>
                </a:lnTo>
                <a:lnTo>
                  <a:pt x="286" y="476"/>
                </a:lnTo>
                <a:lnTo>
                  <a:pt x="280" y="476"/>
                </a:lnTo>
                <a:lnTo>
                  <a:pt x="278" y="474"/>
                </a:lnTo>
                <a:lnTo>
                  <a:pt x="278" y="474"/>
                </a:lnTo>
                <a:lnTo>
                  <a:pt x="274" y="472"/>
                </a:lnTo>
                <a:lnTo>
                  <a:pt x="270" y="470"/>
                </a:lnTo>
                <a:lnTo>
                  <a:pt x="263" y="470"/>
                </a:lnTo>
                <a:lnTo>
                  <a:pt x="263" y="470"/>
                </a:lnTo>
                <a:lnTo>
                  <a:pt x="259" y="470"/>
                </a:lnTo>
                <a:lnTo>
                  <a:pt x="255" y="465"/>
                </a:lnTo>
                <a:lnTo>
                  <a:pt x="251" y="461"/>
                </a:lnTo>
                <a:lnTo>
                  <a:pt x="247" y="459"/>
                </a:lnTo>
                <a:lnTo>
                  <a:pt x="247" y="459"/>
                </a:lnTo>
                <a:lnTo>
                  <a:pt x="243" y="461"/>
                </a:lnTo>
                <a:lnTo>
                  <a:pt x="241" y="463"/>
                </a:lnTo>
                <a:lnTo>
                  <a:pt x="239" y="467"/>
                </a:lnTo>
                <a:lnTo>
                  <a:pt x="239" y="467"/>
                </a:lnTo>
                <a:lnTo>
                  <a:pt x="237" y="470"/>
                </a:lnTo>
                <a:lnTo>
                  <a:pt x="239" y="472"/>
                </a:lnTo>
                <a:lnTo>
                  <a:pt x="243" y="476"/>
                </a:lnTo>
                <a:lnTo>
                  <a:pt x="243" y="476"/>
                </a:lnTo>
                <a:lnTo>
                  <a:pt x="245" y="480"/>
                </a:lnTo>
                <a:lnTo>
                  <a:pt x="249" y="482"/>
                </a:lnTo>
                <a:lnTo>
                  <a:pt x="255" y="482"/>
                </a:lnTo>
                <a:lnTo>
                  <a:pt x="255" y="482"/>
                </a:lnTo>
                <a:lnTo>
                  <a:pt x="257" y="482"/>
                </a:lnTo>
                <a:lnTo>
                  <a:pt x="259" y="486"/>
                </a:lnTo>
                <a:lnTo>
                  <a:pt x="257" y="490"/>
                </a:lnTo>
                <a:lnTo>
                  <a:pt x="257" y="490"/>
                </a:lnTo>
                <a:lnTo>
                  <a:pt x="251" y="494"/>
                </a:lnTo>
                <a:lnTo>
                  <a:pt x="249" y="494"/>
                </a:lnTo>
                <a:lnTo>
                  <a:pt x="247" y="492"/>
                </a:lnTo>
                <a:lnTo>
                  <a:pt x="247" y="492"/>
                </a:lnTo>
                <a:lnTo>
                  <a:pt x="243" y="490"/>
                </a:lnTo>
                <a:lnTo>
                  <a:pt x="241" y="490"/>
                </a:lnTo>
                <a:lnTo>
                  <a:pt x="237" y="490"/>
                </a:lnTo>
                <a:lnTo>
                  <a:pt x="235" y="488"/>
                </a:lnTo>
                <a:lnTo>
                  <a:pt x="235" y="488"/>
                </a:lnTo>
                <a:lnTo>
                  <a:pt x="235" y="486"/>
                </a:lnTo>
                <a:lnTo>
                  <a:pt x="231" y="484"/>
                </a:lnTo>
                <a:lnTo>
                  <a:pt x="227" y="482"/>
                </a:lnTo>
                <a:lnTo>
                  <a:pt x="223" y="482"/>
                </a:lnTo>
                <a:lnTo>
                  <a:pt x="223" y="482"/>
                </a:lnTo>
                <a:lnTo>
                  <a:pt x="218" y="482"/>
                </a:lnTo>
                <a:lnTo>
                  <a:pt x="216" y="480"/>
                </a:lnTo>
                <a:lnTo>
                  <a:pt x="214" y="474"/>
                </a:lnTo>
                <a:lnTo>
                  <a:pt x="214" y="474"/>
                </a:lnTo>
                <a:lnTo>
                  <a:pt x="214" y="470"/>
                </a:lnTo>
                <a:lnTo>
                  <a:pt x="214" y="467"/>
                </a:lnTo>
                <a:lnTo>
                  <a:pt x="212" y="461"/>
                </a:lnTo>
                <a:lnTo>
                  <a:pt x="212" y="461"/>
                </a:lnTo>
                <a:lnTo>
                  <a:pt x="210" y="457"/>
                </a:lnTo>
                <a:lnTo>
                  <a:pt x="210" y="455"/>
                </a:lnTo>
                <a:lnTo>
                  <a:pt x="212" y="453"/>
                </a:lnTo>
                <a:lnTo>
                  <a:pt x="212" y="453"/>
                </a:lnTo>
                <a:lnTo>
                  <a:pt x="214" y="451"/>
                </a:lnTo>
                <a:lnTo>
                  <a:pt x="214" y="449"/>
                </a:lnTo>
                <a:lnTo>
                  <a:pt x="214" y="443"/>
                </a:lnTo>
                <a:lnTo>
                  <a:pt x="214" y="443"/>
                </a:lnTo>
                <a:lnTo>
                  <a:pt x="212" y="441"/>
                </a:lnTo>
                <a:lnTo>
                  <a:pt x="210" y="439"/>
                </a:lnTo>
                <a:lnTo>
                  <a:pt x="206" y="437"/>
                </a:lnTo>
                <a:lnTo>
                  <a:pt x="202" y="435"/>
                </a:lnTo>
                <a:lnTo>
                  <a:pt x="202" y="435"/>
                </a:lnTo>
                <a:lnTo>
                  <a:pt x="200" y="435"/>
                </a:lnTo>
                <a:lnTo>
                  <a:pt x="198" y="433"/>
                </a:lnTo>
                <a:lnTo>
                  <a:pt x="196" y="431"/>
                </a:lnTo>
                <a:lnTo>
                  <a:pt x="194" y="429"/>
                </a:lnTo>
                <a:lnTo>
                  <a:pt x="194" y="429"/>
                </a:lnTo>
                <a:lnTo>
                  <a:pt x="186" y="425"/>
                </a:lnTo>
                <a:lnTo>
                  <a:pt x="180" y="418"/>
                </a:lnTo>
                <a:lnTo>
                  <a:pt x="180" y="418"/>
                </a:lnTo>
                <a:lnTo>
                  <a:pt x="180" y="416"/>
                </a:lnTo>
                <a:lnTo>
                  <a:pt x="178" y="414"/>
                </a:lnTo>
                <a:lnTo>
                  <a:pt x="176" y="414"/>
                </a:lnTo>
                <a:lnTo>
                  <a:pt x="176" y="412"/>
                </a:lnTo>
                <a:lnTo>
                  <a:pt x="176" y="412"/>
                </a:lnTo>
                <a:lnTo>
                  <a:pt x="180" y="412"/>
                </a:lnTo>
                <a:lnTo>
                  <a:pt x="186" y="416"/>
                </a:lnTo>
                <a:lnTo>
                  <a:pt x="186" y="416"/>
                </a:lnTo>
                <a:lnTo>
                  <a:pt x="194" y="423"/>
                </a:lnTo>
                <a:lnTo>
                  <a:pt x="206" y="427"/>
                </a:lnTo>
                <a:lnTo>
                  <a:pt x="206" y="427"/>
                </a:lnTo>
                <a:lnTo>
                  <a:pt x="212" y="427"/>
                </a:lnTo>
                <a:lnTo>
                  <a:pt x="218" y="429"/>
                </a:lnTo>
                <a:lnTo>
                  <a:pt x="231" y="433"/>
                </a:lnTo>
                <a:lnTo>
                  <a:pt x="231" y="433"/>
                </a:lnTo>
                <a:lnTo>
                  <a:pt x="263" y="439"/>
                </a:lnTo>
                <a:lnTo>
                  <a:pt x="263" y="439"/>
                </a:lnTo>
                <a:lnTo>
                  <a:pt x="270" y="439"/>
                </a:lnTo>
                <a:lnTo>
                  <a:pt x="276" y="437"/>
                </a:lnTo>
                <a:lnTo>
                  <a:pt x="288" y="433"/>
                </a:lnTo>
                <a:lnTo>
                  <a:pt x="298" y="427"/>
                </a:lnTo>
                <a:lnTo>
                  <a:pt x="304" y="421"/>
                </a:lnTo>
                <a:lnTo>
                  <a:pt x="304" y="421"/>
                </a:lnTo>
                <a:lnTo>
                  <a:pt x="306" y="416"/>
                </a:lnTo>
                <a:lnTo>
                  <a:pt x="306" y="412"/>
                </a:lnTo>
                <a:lnTo>
                  <a:pt x="302" y="404"/>
                </a:lnTo>
                <a:lnTo>
                  <a:pt x="302" y="404"/>
                </a:lnTo>
                <a:lnTo>
                  <a:pt x="302" y="402"/>
                </a:lnTo>
                <a:lnTo>
                  <a:pt x="300" y="400"/>
                </a:lnTo>
                <a:lnTo>
                  <a:pt x="296" y="398"/>
                </a:lnTo>
                <a:lnTo>
                  <a:pt x="296" y="398"/>
                </a:lnTo>
                <a:lnTo>
                  <a:pt x="292" y="392"/>
                </a:lnTo>
                <a:lnTo>
                  <a:pt x="288" y="390"/>
                </a:lnTo>
                <a:lnTo>
                  <a:pt x="284" y="390"/>
                </a:lnTo>
                <a:lnTo>
                  <a:pt x="284" y="390"/>
                </a:lnTo>
                <a:lnTo>
                  <a:pt x="280" y="390"/>
                </a:lnTo>
                <a:lnTo>
                  <a:pt x="278" y="386"/>
                </a:lnTo>
                <a:lnTo>
                  <a:pt x="276" y="384"/>
                </a:lnTo>
                <a:lnTo>
                  <a:pt x="272" y="384"/>
                </a:lnTo>
                <a:lnTo>
                  <a:pt x="272" y="384"/>
                </a:lnTo>
                <a:lnTo>
                  <a:pt x="267" y="384"/>
                </a:lnTo>
                <a:lnTo>
                  <a:pt x="263" y="382"/>
                </a:lnTo>
                <a:lnTo>
                  <a:pt x="251" y="374"/>
                </a:lnTo>
                <a:lnTo>
                  <a:pt x="251" y="374"/>
                </a:lnTo>
                <a:lnTo>
                  <a:pt x="241" y="367"/>
                </a:lnTo>
                <a:lnTo>
                  <a:pt x="231" y="363"/>
                </a:lnTo>
                <a:lnTo>
                  <a:pt x="223" y="359"/>
                </a:lnTo>
                <a:lnTo>
                  <a:pt x="218" y="359"/>
                </a:lnTo>
                <a:lnTo>
                  <a:pt x="218" y="359"/>
                </a:lnTo>
                <a:lnTo>
                  <a:pt x="214" y="361"/>
                </a:lnTo>
                <a:lnTo>
                  <a:pt x="210" y="359"/>
                </a:lnTo>
                <a:lnTo>
                  <a:pt x="210" y="359"/>
                </a:lnTo>
                <a:lnTo>
                  <a:pt x="208" y="357"/>
                </a:lnTo>
                <a:lnTo>
                  <a:pt x="206" y="357"/>
                </a:lnTo>
                <a:lnTo>
                  <a:pt x="200" y="359"/>
                </a:lnTo>
                <a:lnTo>
                  <a:pt x="200" y="359"/>
                </a:lnTo>
                <a:lnTo>
                  <a:pt x="198" y="359"/>
                </a:lnTo>
                <a:lnTo>
                  <a:pt x="196" y="359"/>
                </a:lnTo>
                <a:lnTo>
                  <a:pt x="192" y="357"/>
                </a:lnTo>
                <a:lnTo>
                  <a:pt x="188" y="357"/>
                </a:lnTo>
                <a:lnTo>
                  <a:pt x="188" y="357"/>
                </a:lnTo>
                <a:lnTo>
                  <a:pt x="184" y="357"/>
                </a:lnTo>
                <a:lnTo>
                  <a:pt x="182" y="357"/>
                </a:lnTo>
                <a:lnTo>
                  <a:pt x="180" y="355"/>
                </a:lnTo>
                <a:lnTo>
                  <a:pt x="180" y="353"/>
                </a:lnTo>
                <a:lnTo>
                  <a:pt x="180" y="353"/>
                </a:lnTo>
                <a:lnTo>
                  <a:pt x="186" y="351"/>
                </a:lnTo>
                <a:lnTo>
                  <a:pt x="190" y="351"/>
                </a:lnTo>
                <a:lnTo>
                  <a:pt x="190" y="349"/>
                </a:lnTo>
                <a:lnTo>
                  <a:pt x="190" y="349"/>
                </a:lnTo>
                <a:lnTo>
                  <a:pt x="190" y="347"/>
                </a:lnTo>
                <a:lnTo>
                  <a:pt x="188" y="347"/>
                </a:lnTo>
                <a:lnTo>
                  <a:pt x="184" y="347"/>
                </a:lnTo>
                <a:lnTo>
                  <a:pt x="182" y="345"/>
                </a:lnTo>
                <a:lnTo>
                  <a:pt x="182" y="345"/>
                </a:lnTo>
                <a:lnTo>
                  <a:pt x="178" y="343"/>
                </a:lnTo>
                <a:lnTo>
                  <a:pt x="174" y="343"/>
                </a:lnTo>
                <a:lnTo>
                  <a:pt x="171" y="347"/>
                </a:lnTo>
                <a:lnTo>
                  <a:pt x="171" y="347"/>
                </a:lnTo>
                <a:lnTo>
                  <a:pt x="169" y="349"/>
                </a:lnTo>
                <a:lnTo>
                  <a:pt x="167" y="349"/>
                </a:lnTo>
                <a:lnTo>
                  <a:pt x="163" y="347"/>
                </a:lnTo>
                <a:lnTo>
                  <a:pt x="163" y="347"/>
                </a:lnTo>
                <a:lnTo>
                  <a:pt x="161" y="347"/>
                </a:lnTo>
                <a:lnTo>
                  <a:pt x="161" y="347"/>
                </a:lnTo>
                <a:lnTo>
                  <a:pt x="161" y="349"/>
                </a:lnTo>
                <a:lnTo>
                  <a:pt x="159" y="351"/>
                </a:lnTo>
                <a:lnTo>
                  <a:pt x="155" y="351"/>
                </a:lnTo>
                <a:lnTo>
                  <a:pt x="155" y="351"/>
                </a:lnTo>
                <a:lnTo>
                  <a:pt x="151" y="351"/>
                </a:lnTo>
                <a:lnTo>
                  <a:pt x="149" y="353"/>
                </a:lnTo>
                <a:lnTo>
                  <a:pt x="145" y="355"/>
                </a:lnTo>
                <a:lnTo>
                  <a:pt x="143" y="357"/>
                </a:lnTo>
                <a:lnTo>
                  <a:pt x="143" y="357"/>
                </a:lnTo>
                <a:lnTo>
                  <a:pt x="139" y="357"/>
                </a:lnTo>
                <a:lnTo>
                  <a:pt x="137" y="359"/>
                </a:lnTo>
                <a:lnTo>
                  <a:pt x="133" y="365"/>
                </a:lnTo>
                <a:lnTo>
                  <a:pt x="133" y="365"/>
                </a:lnTo>
                <a:lnTo>
                  <a:pt x="133" y="367"/>
                </a:lnTo>
                <a:lnTo>
                  <a:pt x="131" y="367"/>
                </a:lnTo>
                <a:lnTo>
                  <a:pt x="129" y="369"/>
                </a:lnTo>
                <a:lnTo>
                  <a:pt x="129" y="369"/>
                </a:lnTo>
                <a:lnTo>
                  <a:pt x="129" y="369"/>
                </a:lnTo>
                <a:lnTo>
                  <a:pt x="127" y="374"/>
                </a:lnTo>
                <a:lnTo>
                  <a:pt x="125" y="378"/>
                </a:lnTo>
                <a:lnTo>
                  <a:pt x="125" y="378"/>
                </a:lnTo>
                <a:lnTo>
                  <a:pt x="125" y="380"/>
                </a:lnTo>
                <a:lnTo>
                  <a:pt x="125" y="382"/>
                </a:lnTo>
                <a:lnTo>
                  <a:pt x="129" y="386"/>
                </a:lnTo>
                <a:lnTo>
                  <a:pt x="129" y="386"/>
                </a:lnTo>
                <a:lnTo>
                  <a:pt x="129" y="388"/>
                </a:lnTo>
                <a:lnTo>
                  <a:pt x="133" y="390"/>
                </a:lnTo>
                <a:lnTo>
                  <a:pt x="137" y="390"/>
                </a:lnTo>
                <a:lnTo>
                  <a:pt x="137" y="390"/>
                </a:lnTo>
                <a:lnTo>
                  <a:pt x="143" y="396"/>
                </a:lnTo>
                <a:lnTo>
                  <a:pt x="147" y="402"/>
                </a:lnTo>
                <a:lnTo>
                  <a:pt x="147" y="402"/>
                </a:lnTo>
                <a:lnTo>
                  <a:pt x="143" y="406"/>
                </a:lnTo>
                <a:lnTo>
                  <a:pt x="137" y="412"/>
                </a:lnTo>
                <a:lnTo>
                  <a:pt x="137" y="412"/>
                </a:lnTo>
                <a:lnTo>
                  <a:pt x="135" y="416"/>
                </a:lnTo>
                <a:lnTo>
                  <a:pt x="133" y="418"/>
                </a:lnTo>
                <a:lnTo>
                  <a:pt x="133" y="421"/>
                </a:lnTo>
                <a:lnTo>
                  <a:pt x="133" y="421"/>
                </a:lnTo>
                <a:lnTo>
                  <a:pt x="147" y="443"/>
                </a:lnTo>
                <a:lnTo>
                  <a:pt x="147" y="443"/>
                </a:lnTo>
                <a:lnTo>
                  <a:pt x="149" y="447"/>
                </a:lnTo>
                <a:lnTo>
                  <a:pt x="147" y="449"/>
                </a:lnTo>
                <a:lnTo>
                  <a:pt x="145" y="449"/>
                </a:lnTo>
                <a:lnTo>
                  <a:pt x="143" y="451"/>
                </a:lnTo>
                <a:lnTo>
                  <a:pt x="143" y="451"/>
                </a:lnTo>
                <a:lnTo>
                  <a:pt x="141" y="453"/>
                </a:lnTo>
                <a:lnTo>
                  <a:pt x="141" y="457"/>
                </a:lnTo>
                <a:lnTo>
                  <a:pt x="145" y="461"/>
                </a:lnTo>
                <a:lnTo>
                  <a:pt x="145" y="461"/>
                </a:lnTo>
                <a:lnTo>
                  <a:pt x="145" y="463"/>
                </a:lnTo>
                <a:lnTo>
                  <a:pt x="143" y="465"/>
                </a:lnTo>
                <a:lnTo>
                  <a:pt x="141" y="465"/>
                </a:lnTo>
                <a:lnTo>
                  <a:pt x="141" y="465"/>
                </a:lnTo>
                <a:lnTo>
                  <a:pt x="141" y="465"/>
                </a:lnTo>
                <a:lnTo>
                  <a:pt x="145" y="470"/>
                </a:lnTo>
                <a:lnTo>
                  <a:pt x="149" y="472"/>
                </a:lnTo>
                <a:lnTo>
                  <a:pt x="149" y="472"/>
                </a:lnTo>
                <a:lnTo>
                  <a:pt x="147" y="474"/>
                </a:lnTo>
                <a:lnTo>
                  <a:pt x="145" y="476"/>
                </a:lnTo>
                <a:lnTo>
                  <a:pt x="145" y="478"/>
                </a:lnTo>
                <a:lnTo>
                  <a:pt x="145" y="478"/>
                </a:lnTo>
                <a:lnTo>
                  <a:pt x="151" y="482"/>
                </a:lnTo>
                <a:lnTo>
                  <a:pt x="153" y="484"/>
                </a:lnTo>
                <a:lnTo>
                  <a:pt x="153" y="486"/>
                </a:lnTo>
                <a:lnTo>
                  <a:pt x="153" y="486"/>
                </a:lnTo>
                <a:lnTo>
                  <a:pt x="153" y="488"/>
                </a:lnTo>
                <a:lnTo>
                  <a:pt x="149" y="490"/>
                </a:lnTo>
                <a:lnTo>
                  <a:pt x="145" y="492"/>
                </a:lnTo>
                <a:lnTo>
                  <a:pt x="145" y="494"/>
                </a:lnTo>
                <a:lnTo>
                  <a:pt x="145" y="494"/>
                </a:lnTo>
                <a:lnTo>
                  <a:pt x="147" y="496"/>
                </a:lnTo>
                <a:lnTo>
                  <a:pt x="151" y="500"/>
                </a:lnTo>
                <a:lnTo>
                  <a:pt x="157" y="504"/>
                </a:lnTo>
                <a:lnTo>
                  <a:pt x="163" y="508"/>
                </a:lnTo>
                <a:lnTo>
                  <a:pt x="163" y="508"/>
                </a:lnTo>
                <a:lnTo>
                  <a:pt x="167" y="514"/>
                </a:lnTo>
                <a:lnTo>
                  <a:pt x="165" y="521"/>
                </a:lnTo>
                <a:lnTo>
                  <a:pt x="165" y="521"/>
                </a:lnTo>
                <a:lnTo>
                  <a:pt x="163" y="525"/>
                </a:lnTo>
                <a:lnTo>
                  <a:pt x="157" y="529"/>
                </a:lnTo>
                <a:lnTo>
                  <a:pt x="149" y="535"/>
                </a:lnTo>
                <a:lnTo>
                  <a:pt x="145" y="541"/>
                </a:lnTo>
                <a:lnTo>
                  <a:pt x="145" y="541"/>
                </a:lnTo>
                <a:lnTo>
                  <a:pt x="141" y="545"/>
                </a:lnTo>
                <a:lnTo>
                  <a:pt x="135" y="549"/>
                </a:lnTo>
                <a:lnTo>
                  <a:pt x="125" y="557"/>
                </a:lnTo>
                <a:lnTo>
                  <a:pt x="125" y="557"/>
                </a:lnTo>
                <a:lnTo>
                  <a:pt x="116" y="568"/>
                </a:lnTo>
                <a:lnTo>
                  <a:pt x="116" y="568"/>
                </a:lnTo>
                <a:lnTo>
                  <a:pt x="122" y="566"/>
                </a:lnTo>
                <a:lnTo>
                  <a:pt x="122" y="566"/>
                </a:lnTo>
                <a:lnTo>
                  <a:pt x="125" y="566"/>
                </a:lnTo>
                <a:lnTo>
                  <a:pt x="127" y="568"/>
                </a:lnTo>
                <a:lnTo>
                  <a:pt x="133" y="574"/>
                </a:lnTo>
                <a:lnTo>
                  <a:pt x="133" y="574"/>
                </a:lnTo>
                <a:lnTo>
                  <a:pt x="135" y="576"/>
                </a:lnTo>
                <a:lnTo>
                  <a:pt x="139" y="576"/>
                </a:lnTo>
                <a:lnTo>
                  <a:pt x="141" y="576"/>
                </a:lnTo>
                <a:lnTo>
                  <a:pt x="145" y="578"/>
                </a:lnTo>
                <a:lnTo>
                  <a:pt x="145" y="578"/>
                </a:lnTo>
                <a:lnTo>
                  <a:pt x="145" y="578"/>
                </a:lnTo>
                <a:lnTo>
                  <a:pt x="143" y="580"/>
                </a:lnTo>
                <a:lnTo>
                  <a:pt x="137" y="580"/>
                </a:lnTo>
                <a:lnTo>
                  <a:pt x="137" y="580"/>
                </a:lnTo>
                <a:lnTo>
                  <a:pt x="135" y="580"/>
                </a:lnTo>
                <a:lnTo>
                  <a:pt x="133" y="580"/>
                </a:lnTo>
                <a:lnTo>
                  <a:pt x="125" y="584"/>
                </a:lnTo>
                <a:lnTo>
                  <a:pt x="125" y="584"/>
                </a:lnTo>
                <a:lnTo>
                  <a:pt x="118" y="586"/>
                </a:lnTo>
                <a:lnTo>
                  <a:pt x="116" y="590"/>
                </a:lnTo>
                <a:lnTo>
                  <a:pt x="116" y="590"/>
                </a:lnTo>
                <a:lnTo>
                  <a:pt x="118" y="592"/>
                </a:lnTo>
                <a:lnTo>
                  <a:pt x="118" y="594"/>
                </a:lnTo>
                <a:lnTo>
                  <a:pt x="114" y="598"/>
                </a:lnTo>
                <a:lnTo>
                  <a:pt x="114" y="598"/>
                </a:lnTo>
                <a:lnTo>
                  <a:pt x="112" y="602"/>
                </a:lnTo>
                <a:lnTo>
                  <a:pt x="110" y="606"/>
                </a:lnTo>
                <a:lnTo>
                  <a:pt x="110" y="606"/>
                </a:lnTo>
                <a:lnTo>
                  <a:pt x="110" y="615"/>
                </a:lnTo>
                <a:lnTo>
                  <a:pt x="110" y="615"/>
                </a:lnTo>
                <a:lnTo>
                  <a:pt x="112" y="619"/>
                </a:lnTo>
                <a:lnTo>
                  <a:pt x="114" y="623"/>
                </a:lnTo>
                <a:lnTo>
                  <a:pt x="114" y="623"/>
                </a:lnTo>
                <a:lnTo>
                  <a:pt x="114" y="625"/>
                </a:lnTo>
                <a:lnTo>
                  <a:pt x="114" y="625"/>
                </a:lnTo>
                <a:lnTo>
                  <a:pt x="110" y="627"/>
                </a:lnTo>
                <a:lnTo>
                  <a:pt x="110" y="627"/>
                </a:lnTo>
                <a:lnTo>
                  <a:pt x="108" y="631"/>
                </a:lnTo>
                <a:lnTo>
                  <a:pt x="112" y="635"/>
                </a:lnTo>
                <a:lnTo>
                  <a:pt x="112" y="635"/>
                </a:lnTo>
                <a:lnTo>
                  <a:pt x="114" y="639"/>
                </a:lnTo>
                <a:lnTo>
                  <a:pt x="114" y="643"/>
                </a:lnTo>
                <a:lnTo>
                  <a:pt x="114" y="643"/>
                </a:lnTo>
                <a:lnTo>
                  <a:pt x="114" y="647"/>
                </a:lnTo>
                <a:lnTo>
                  <a:pt x="118" y="651"/>
                </a:lnTo>
                <a:lnTo>
                  <a:pt x="118" y="651"/>
                </a:lnTo>
                <a:lnTo>
                  <a:pt x="120" y="655"/>
                </a:lnTo>
                <a:lnTo>
                  <a:pt x="122" y="662"/>
                </a:lnTo>
                <a:lnTo>
                  <a:pt x="122" y="662"/>
                </a:lnTo>
                <a:lnTo>
                  <a:pt x="125" y="664"/>
                </a:lnTo>
                <a:lnTo>
                  <a:pt x="129" y="664"/>
                </a:lnTo>
                <a:lnTo>
                  <a:pt x="129" y="664"/>
                </a:lnTo>
                <a:lnTo>
                  <a:pt x="133" y="664"/>
                </a:lnTo>
                <a:lnTo>
                  <a:pt x="137" y="666"/>
                </a:lnTo>
                <a:lnTo>
                  <a:pt x="137" y="666"/>
                </a:lnTo>
                <a:lnTo>
                  <a:pt x="137" y="668"/>
                </a:lnTo>
                <a:lnTo>
                  <a:pt x="139" y="668"/>
                </a:lnTo>
                <a:lnTo>
                  <a:pt x="143" y="666"/>
                </a:lnTo>
                <a:lnTo>
                  <a:pt x="143" y="666"/>
                </a:lnTo>
                <a:lnTo>
                  <a:pt x="147" y="666"/>
                </a:lnTo>
                <a:lnTo>
                  <a:pt x="151" y="668"/>
                </a:lnTo>
                <a:lnTo>
                  <a:pt x="157" y="670"/>
                </a:lnTo>
                <a:lnTo>
                  <a:pt x="157" y="670"/>
                </a:lnTo>
                <a:lnTo>
                  <a:pt x="157" y="674"/>
                </a:lnTo>
                <a:lnTo>
                  <a:pt x="157" y="680"/>
                </a:lnTo>
                <a:lnTo>
                  <a:pt x="157" y="680"/>
                </a:lnTo>
                <a:lnTo>
                  <a:pt x="157" y="686"/>
                </a:lnTo>
                <a:lnTo>
                  <a:pt x="157" y="688"/>
                </a:lnTo>
                <a:lnTo>
                  <a:pt x="159" y="690"/>
                </a:lnTo>
                <a:lnTo>
                  <a:pt x="159" y="690"/>
                </a:lnTo>
                <a:lnTo>
                  <a:pt x="161" y="692"/>
                </a:lnTo>
                <a:lnTo>
                  <a:pt x="163" y="696"/>
                </a:lnTo>
                <a:lnTo>
                  <a:pt x="163" y="698"/>
                </a:lnTo>
                <a:lnTo>
                  <a:pt x="165" y="700"/>
                </a:lnTo>
                <a:lnTo>
                  <a:pt x="165" y="700"/>
                </a:lnTo>
                <a:lnTo>
                  <a:pt x="171" y="704"/>
                </a:lnTo>
                <a:lnTo>
                  <a:pt x="174" y="709"/>
                </a:lnTo>
                <a:lnTo>
                  <a:pt x="174" y="709"/>
                </a:lnTo>
                <a:lnTo>
                  <a:pt x="180" y="711"/>
                </a:lnTo>
                <a:lnTo>
                  <a:pt x="182" y="715"/>
                </a:lnTo>
                <a:lnTo>
                  <a:pt x="182" y="715"/>
                </a:lnTo>
                <a:lnTo>
                  <a:pt x="182" y="717"/>
                </a:lnTo>
                <a:lnTo>
                  <a:pt x="180" y="719"/>
                </a:lnTo>
                <a:lnTo>
                  <a:pt x="176" y="721"/>
                </a:lnTo>
                <a:lnTo>
                  <a:pt x="176" y="721"/>
                </a:lnTo>
                <a:lnTo>
                  <a:pt x="171" y="721"/>
                </a:lnTo>
                <a:lnTo>
                  <a:pt x="169" y="721"/>
                </a:lnTo>
                <a:lnTo>
                  <a:pt x="167" y="719"/>
                </a:lnTo>
                <a:lnTo>
                  <a:pt x="165" y="721"/>
                </a:lnTo>
                <a:lnTo>
                  <a:pt x="165" y="721"/>
                </a:lnTo>
                <a:lnTo>
                  <a:pt x="163" y="723"/>
                </a:lnTo>
                <a:lnTo>
                  <a:pt x="165" y="725"/>
                </a:lnTo>
                <a:lnTo>
                  <a:pt x="167" y="733"/>
                </a:lnTo>
                <a:lnTo>
                  <a:pt x="167" y="733"/>
                </a:lnTo>
                <a:lnTo>
                  <a:pt x="169" y="739"/>
                </a:lnTo>
                <a:lnTo>
                  <a:pt x="174" y="741"/>
                </a:lnTo>
                <a:lnTo>
                  <a:pt x="174" y="741"/>
                </a:lnTo>
                <a:lnTo>
                  <a:pt x="178" y="739"/>
                </a:lnTo>
                <a:lnTo>
                  <a:pt x="180" y="737"/>
                </a:lnTo>
                <a:lnTo>
                  <a:pt x="180" y="737"/>
                </a:lnTo>
                <a:lnTo>
                  <a:pt x="184" y="737"/>
                </a:lnTo>
                <a:lnTo>
                  <a:pt x="190" y="737"/>
                </a:lnTo>
                <a:lnTo>
                  <a:pt x="190" y="737"/>
                </a:lnTo>
                <a:lnTo>
                  <a:pt x="194" y="737"/>
                </a:lnTo>
                <a:lnTo>
                  <a:pt x="198" y="737"/>
                </a:lnTo>
                <a:lnTo>
                  <a:pt x="200" y="739"/>
                </a:lnTo>
                <a:lnTo>
                  <a:pt x="200" y="739"/>
                </a:lnTo>
                <a:lnTo>
                  <a:pt x="202" y="743"/>
                </a:lnTo>
                <a:lnTo>
                  <a:pt x="202" y="749"/>
                </a:lnTo>
                <a:lnTo>
                  <a:pt x="202" y="749"/>
                </a:lnTo>
                <a:lnTo>
                  <a:pt x="202" y="753"/>
                </a:lnTo>
                <a:lnTo>
                  <a:pt x="206" y="758"/>
                </a:lnTo>
                <a:lnTo>
                  <a:pt x="206" y="758"/>
                </a:lnTo>
                <a:lnTo>
                  <a:pt x="208" y="760"/>
                </a:lnTo>
                <a:lnTo>
                  <a:pt x="210" y="760"/>
                </a:lnTo>
                <a:lnTo>
                  <a:pt x="216" y="760"/>
                </a:lnTo>
                <a:lnTo>
                  <a:pt x="216" y="760"/>
                </a:lnTo>
                <a:lnTo>
                  <a:pt x="220" y="766"/>
                </a:lnTo>
                <a:lnTo>
                  <a:pt x="223" y="768"/>
                </a:lnTo>
                <a:lnTo>
                  <a:pt x="223" y="772"/>
                </a:lnTo>
                <a:lnTo>
                  <a:pt x="223" y="772"/>
                </a:lnTo>
                <a:lnTo>
                  <a:pt x="223" y="774"/>
                </a:lnTo>
                <a:lnTo>
                  <a:pt x="223" y="774"/>
                </a:lnTo>
                <a:lnTo>
                  <a:pt x="227" y="774"/>
                </a:lnTo>
                <a:lnTo>
                  <a:pt x="227" y="774"/>
                </a:lnTo>
                <a:lnTo>
                  <a:pt x="231" y="774"/>
                </a:lnTo>
                <a:lnTo>
                  <a:pt x="235" y="778"/>
                </a:lnTo>
                <a:lnTo>
                  <a:pt x="235" y="778"/>
                </a:lnTo>
                <a:lnTo>
                  <a:pt x="237" y="778"/>
                </a:lnTo>
                <a:lnTo>
                  <a:pt x="241" y="776"/>
                </a:lnTo>
                <a:lnTo>
                  <a:pt x="241" y="776"/>
                </a:lnTo>
                <a:lnTo>
                  <a:pt x="245" y="776"/>
                </a:lnTo>
                <a:lnTo>
                  <a:pt x="247" y="776"/>
                </a:lnTo>
                <a:lnTo>
                  <a:pt x="249" y="776"/>
                </a:lnTo>
                <a:lnTo>
                  <a:pt x="249" y="776"/>
                </a:lnTo>
                <a:lnTo>
                  <a:pt x="255" y="784"/>
                </a:lnTo>
                <a:lnTo>
                  <a:pt x="255" y="784"/>
                </a:lnTo>
                <a:lnTo>
                  <a:pt x="259" y="784"/>
                </a:lnTo>
                <a:lnTo>
                  <a:pt x="267" y="786"/>
                </a:lnTo>
                <a:lnTo>
                  <a:pt x="267" y="786"/>
                </a:lnTo>
                <a:lnTo>
                  <a:pt x="274" y="788"/>
                </a:lnTo>
                <a:lnTo>
                  <a:pt x="280" y="788"/>
                </a:lnTo>
                <a:lnTo>
                  <a:pt x="280" y="788"/>
                </a:lnTo>
                <a:lnTo>
                  <a:pt x="284" y="792"/>
                </a:lnTo>
                <a:lnTo>
                  <a:pt x="288" y="794"/>
                </a:lnTo>
                <a:lnTo>
                  <a:pt x="288" y="794"/>
                </a:lnTo>
                <a:lnTo>
                  <a:pt x="286" y="798"/>
                </a:lnTo>
                <a:lnTo>
                  <a:pt x="284" y="800"/>
                </a:lnTo>
                <a:lnTo>
                  <a:pt x="284" y="800"/>
                </a:lnTo>
                <a:lnTo>
                  <a:pt x="284" y="803"/>
                </a:lnTo>
                <a:lnTo>
                  <a:pt x="286" y="805"/>
                </a:lnTo>
                <a:lnTo>
                  <a:pt x="286" y="805"/>
                </a:lnTo>
                <a:lnTo>
                  <a:pt x="284" y="807"/>
                </a:lnTo>
                <a:lnTo>
                  <a:pt x="282" y="809"/>
                </a:lnTo>
                <a:lnTo>
                  <a:pt x="282" y="809"/>
                </a:lnTo>
                <a:lnTo>
                  <a:pt x="282" y="811"/>
                </a:lnTo>
                <a:lnTo>
                  <a:pt x="284" y="813"/>
                </a:lnTo>
                <a:lnTo>
                  <a:pt x="284" y="813"/>
                </a:lnTo>
                <a:lnTo>
                  <a:pt x="284" y="817"/>
                </a:lnTo>
                <a:lnTo>
                  <a:pt x="282" y="823"/>
                </a:lnTo>
                <a:lnTo>
                  <a:pt x="282" y="823"/>
                </a:lnTo>
                <a:lnTo>
                  <a:pt x="278" y="823"/>
                </a:lnTo>
                <a:lnTo>
                  <a:pt x="270" y="821"/>
                </a:lnTo>
                <a:lnTo>
                  <a:pt x="270" y="821"/>
                </a:lnTo>
                <a:lnTo>
                  <a:pt x="265" y="825"/>
                </a:lnTo>
                <a:lnTo>
                  <a:pt x="259" y="829"/>
                </a:lnTo>
                <a:lnTo>
                  <a:pt x="259" y="829"/>
                </a:lnTo>
                <a:lnTo>
                  <a:pt x="259" y="831"/>
                </a:lnTo>
                <a:lnTo>
                  <a:pt x="259" y="837"/>
                </a:lnTo>
                <a:lnTo>
                  <a:pt x="259" y="837"/>
                </a:lnTo>
                <a:lnTo>
                  <a:pt x="270" y="835"/>
                </a:lnTo>
                <a:lnTo>
                  <a:pt x="274" y="835"/>
                </a:lnTo>
                <a:lnTo>
                  <a:pt x="274" y="835"/>
                </a:lnTo>
                <a:lnTo>
                  <a:pt x="272" y="839"/>
                </a:lnTo>
                <a:lnTo>
                  <a:pt x="265" y="841"/>
                </a:lnTo>
                <a:lnTo>
                  <a:pt x="255" y="845"/>
                </a:lnTo>
                <a:lnTo>
                  <a:pt x="255" y="845"/>
                </a:lnTo>
                <a:lnTo>
                  <a:pt x="255" y="847"/>
                </a:lnTo>
                <a:lnTo>
                  <a:pt x="257" y="850"/>
                </a:lnTo>
                <a:lnTo>
                  <a:pt x="261" y="852"/>
                </a:lnTo>
                <a:lnTo>
                  <a:pt x="261" y="854"/>
                </a:lnTo>
                <a:lnTo>
                  <a:pt x="261" y="854"/>
                </a:lnTo>
                <a:lnTo>
                  <a:pt x="259" y="856"/>
                </a:lnTo>
                <a:lnTo>
                  <a:pt x="257" y="858"/>
                </a:lnTo>
                <a:lnTo>
                  <a:pt x="253" y="860"/>
                </a:lnTo>
                <a:lnTo>
                  <a:pt x="253" y="864"/>
                </a:lnTo>
                <a:lnTo>
                  <a:pt x="253" y="864"/>
                </a:lnTo>
                <a:lnTo>
                  <a:pt x="253" y="866"/>
                </a:lnTo>
                <a:lnTo>
                  <a:pt x="251" y="868"/>
                </a:lnTo>
                <a:lnTo>
                  <a:pt x="245" y="870"/>
                </a:lnTo>
                <a:lnTo>
                  <a:pt x="245" y="870"/>
                </a:lnTo>
                <a:lnTo>
                  <a:pt x="241" y="870"/>
                </a:lnTo>
                <a:lnTo>
                  <a:pt x="241" y="872"/>
                </a:lnTo>
                <a:lnTo>
                  <a:pt x="241" y="872"/>
                </a:lnTo>
                <a:lnTo>
                  <a:pt x="241" y="872"/>
                </a:lnTo>
                <a:lnTo>
                  <a:pt x="245" y="876"/>
                </a:lnTo>
                <a:lnTo>
                  <a:pt x="247" y="880"/>
                </a:lnTo>
                <a:lnTo>
                  <a:pt x="253" y="882"/>
                </a:lnTo>
                <a:lnTo>
                  <a:pt x="253" y="882"/>
                </a:lnTo>
                <a:lnTo>
                  <a:pt x="259" y="884"/>
                </a:lnTo>
                <a:lnTo>
                  <a:pt x="265" y="888"/>
                </a:lnTo>
                <a:lnTo>
                  <a:pt x="280" y="901"/>
                </a:lnTo>
                <a:lnTo>
                  <a:pt x="280" y="901"/>
                </a:lnTo>
                <a:lnTo>
                  <a:pt x="282" y="905"/>
                </a:lnTo>
                <a:lnTo>
                  <a:pt x="282" y="905"/>
                </a:lnTo>
                <a:lnTo>
                  <a:pt x="288" y="901"/>
                </a:lnTo>
                <a:lnTo>
                  <a:pt x="288" y="901"/>
                </a:lnTo>
                <a:lnTo>
                  <a:pt x="296" y="903"/>
                </a:lnTo>
                <a:lnTo>
                  <a:pt x="304" y="907"/>
                </a:lnTo>
                <a:lnTo>
                  <a:pt x="304" y="907"/>
                </a:lnTo>
                <a:lnTo>
                  <a:pt x="310" y="909"/>
                </a:lnTo>
                <a:lnTo>
                  <a:pt x="316" y="909"/>
                </a:lnTo>
                <a:lnTo>
                  <a:pt x="323" y="907"/>
                </a:lnTo>
                <a:lnTo>
                  <a:pt x="327" y="909"/>
                </a:lnTo>
                <a:lnTo>
                  <a:pt x="327" y="909"/>
                </a:lnTo>
                <a:lnTo>
                  <a:pt x="331" y="913"/>
                </a:lnTo>
                <a:lnTo>
                  <a:pt x="335" y="915"/>
                </a:lnTo>
                <a:lnTo>
                  <a:pt x="335" y="915"/>
                </a:lnTo>
                <a:lnTo>
                  <a:pt x="337" y="915"/>
                </a:lnTo>
                <a:lnTo>
                  <a:pt x="341" y="917"/>
                </a:lnTo>
                <a:lnTo>
                  <a:pt x="343" y="919"/>
                </a:lnTo>
                <a:lnTo>
                  <a:pt x="345" y="919"/>
                </a:lnTo>
                <a:lnTo>
                  <a:pt x="345" y="919"/>
                </a:lnTo>
                <a:lnTo>
                  <a:pt x="351" y="917"/>
                </a:lnTo>
                <a:lnTo>
                  <a:pt x="359" y="917"/>
                </a:lnTo>
                <a:lnTo>
                  <a:pt x="359" y="917"/>
                </a:lnTo>
                <a:lnTo>
                  <a:pt x="361" y="917"/>
                </a:lnTo>
                <a:lnTo>
                  <a:pt x="363" y="919"/>
                </a:lnTo>
                <a:lnTo>
                  <a:pt x="363" y="919"/>
                </a:lnTo>
                <a:lnTo>
                  <a:pt x="365" y="921"/>
                </a:lnTo>
                <a:lnTo>
                  <a:pt x="365" y="923"/>
                </a:lnTo>
                <a:lnTo>
                  <a:pt x="368" y="927"/>
                </a:lnTo>
                <a:lnTo>
                  <a:pt x="368" y="927"/>
                </a:lnTo>
                <a:lnTo>
                  <a:pt x="368" y="927"/>
                </a:lnTo>
                <a:lnTo>
                  <a:pt x="374" y="931"/>
                </a:lnTo>
                <a:lnTo>
                  <a:pt x="382" y="933"/>
                </a:lnTo>
                <a:lnTo>
                  <a:pt x="382" y="933"/>
                </a:lnTo>
                <a:lnTo>
                  <a:pt x="384" y="935"/>
                </a:lnTo>
                <a:lnTo>
                  <a:pt x="388" y="939"/>
                </a:lnTo>
                <a:lnTo>
                  <a:pt x="390" y="941"/>
                </a:lnTo>
                <a:lnTo>
                  <a:pt x="392" y="941"/>
                </a:lnTo>
                <a:lnTo>
                  <a:pt x="392" y="941"/>
                </a:lnTo>
                <a:lnTo>
                  <a:pt x="394" y="943"/>
                </a:lnTo>
                <a:lnTo>
                  <a:pt x="396" y="943"/>
                </a:lnTo>
                <a:lnTo>
                  <a:pt x="398" y="941"/>
                </a:lnTo>
                <a:lnTo>
                  <a:pt x="398" y="941"/>
                </a:lnTo>
                <a:lnTo>
                  <a:pt x="400" y="939"/>
                </a:lnTo>
                <a:lnTo>
                  <a:pt x="402" y="939"/>
                </a:lnTo>
                <a:lnTo>
                  <a:pt x="404" y="937"/>
                </a:lnTo>
                <a:lnTo>
                  <a:pt x="406" y="935"/>
                </a:lnTo>
                <a:lnTo>
                  <a:pt x="406" y="935"/>
                </a:lnTo>
                <a:lnTo>
                  <a:pt x="396" y="921"/>
                </a:lnTo>
                <a:lnTo>
                  <a:pt x="392" y="915"/>
                </a:lnTo>
                <a:lnTo>
                  <a:pt x="390" y="911"/>
                </a:lnTo>
                <a:lnTo>
                  <a:pt x="390" y="911"/>
                </a:lnTo>
                <a:lnTo>
                  <a:pt x="392" y="901"/>
                </a:lnTo>
                <a:lnTo>
                  <a:pt x="390" y="894"/>
                </a:lnTo>
                <a:lnTo>
                  <a:pt x="386" y="890"/>
                </a:lnTo>
                <a:lnTo>
                  <a:pt x="386" y="890"/>
                </a:lnTo>
                <a:lnTo>
                  <a:pt x="382" y="884"/>
                </a:lnTo>
                <a:lnTo>
                  <a:pt x="384" y="880"/>
                </a:lnTo>
                <a:lnTo>
                  <a:pt x="392" y="870"/>
                </a:lnTo>
                <a:lnTo>
                  <a:pt x="392" y="870"/>
                </a:lnTo>
                <a:lnTo>
                  <a:pt x="398" y="864"/>
                </a:lnTo>
                <a:lnTo>
                  <a:pt x="404" y="860"/>
                </a:lnTo>
                <a:lnTo>
                  <a:pt x="417" y="854"/>
                </a:lnTo>
                <a:lnTo>
                  <a:pt x="417" y="854"/>
                </a:lnTo>
                <a:lnTo>
                  <a:pt x="412" y="852"/>
                </a:lnTo>
                <a:lnTo>
                  <a:pt x="412" y="852"/>
                </a:lnTo>
                <a:lnTo>
                  <a:pt x="408" y="847"/>
                </a:lnTo>
                <a:lnTo>
                  <a:pt x="408" y="845"/>
                </a:lnTo>
                <a:lnTo>
                  <a:pt x="410" y="845"/>
                </a:lnTo>
                <a:lnTo>
                  <a:pt x="410" y="845"/>
                </a:lnTo>
                <a:lnTo>
                  <a:pt x="412" y="843"/>
                </a:lnTo>
                <a:lnTo>
                  <a:pt x="412" y="841"/>
                </a:lnTo>
                <a:lnTo>
                  <a:pt x="408" y="835"/>
                </a:lnTo>
                <a:lnTo>
                  <a:pt x="408" y="835"/>
                </a:lnTo>
                <a:lnTo>
                  <a:pt x="402" y="829"/>
                </a:lnTo>
                <a:lnTo>
                  <a:pt x="400" y="827"/>
                </a:lnTo>
                <a:lnTo>
                  <a:pt x="398" y="825"/>
                </a:lnTo>
                <a:lnTo>
                  <a:pt x="398" y="825"/>
                </a:lnTo>
                <a:lnTo>
                  <a:pt x="394" y="825"/>
                </a:lnTo>
                <a:lnTo>
                  <a:pt x="390" y="825"/>
                </a:lnTo>
                <a:lnTo>
                  <a:pt x="390" y="825"/>
                </a:lnTo>
                <a:lnTo>
                  <a:pt x="388" y="825"/>
                </a:lnTo>
                <a:lnTo>
                  <a:pt x="386" y="825"/>
                </a:lnTo>
                <a:lnTo>
                  <a:pt x="386" y="819"/>
                </a:lnTo>
                <a:lnTo>
                  <a:pt x="386" y="819"/>
                </a:lnTo>
                <a:lnTo>
                  <a:pt x="386" y="815"/>
                </a:lnTo>
                <a:lnTo>
                  <a:pt x="384" y="815"/>
                </a:lnTo>
                <a:lnTo>
                  <a:pt x="378" y="813"/>
                </a:lnTo>
                <a:lnTo>
                  <a:pt x="378" y="813"/>
                </a:lnTo>
                <a:lnTo>
                  <a:pt x="380" y="807"/>
                </a:lnTo>
                <a:lnTo>
                  <a:pt x="382" y="803"/>
                </a:lnTo>
                <a:lnTo>
                  <a:pt x="382" y="803"/>
                </a:lnTo>
                <a:lnTo>
                  <a:pt x="384" y="803"/>
                </a:lnTo>
                <a:lnTo>
                  <a:pt x="386" y="798"/>
                </a:lnTo>
                <a:lnTo>
                  <a:pt x="386" y="798"/>
                </a:lnTo>
                <a:lnTo>
                  <a:pt x="384" y="796"/>
                </a:lnTo>
                <a:lnTo>
                  <a:pt x="382" y="794"/>
                </a:lnTo>
                <a:lnTo>
                  <a:pt x="382" y="792"/>
                </a:lnTo>
                <a:lnTo>
                  <a:pt x="382" y="792"/>
                </a:lnTo>
                <a:lnTo>
                  <a:pt x="388" y="788"/>
                </a:lnTo>
                <a:lnTo>
                  <a:pt x="388" y="786"/>
                </a:lnTo>
                <a:lnTo>
                  <a:pt x="390" y="782"/>
                </a:lnTo>
                <a:lnTo>
                  <a:pt x="390" y="782"/>
                </a:lnTo>
                <a:lnTo>
                  <a:pt x="390" y="780"/>
                </a:lnTo>
                <a:lnTo>
                  <a:pt x="392" y="778"/>
                </a:lnTo>
                <a:lnTo>
                  <a:pt x="394" y="776"/>
                </a:lnTo>
                <a:lnTo>
                  <a:pt x="398" y="778"/>
                </a:lnTo>
                <a:lnTo>
                  <a:pt x="398" y="778"/>
                </a:lnTo>
                <a:lnTo>
                  <a:pt x="404" y="784"/>
                </a:lnTo>
                <a:lnTo>
                  <a:pt x="406" y="786"/>
                </a:lnTo>
                <a:lnTo>
                  <a:pt x="408" y="788"/>
                </a:lnTo>
                <a:lnTo>
                  <a:pt x="408" y="788"/>
                </a:lnTo>
                <a:lnTo>
                  <a:pt x="412" y="786"/>
                </a:lnTo>
                <a:lnTo>
                  <a:pt x="412" y="784"/>
                </a:lnTo>
                <a:lnTo>
                  <a:pt x="410" y="778"/>
                </a:lnTo>
                <a:lnTo>
                  <a:pt x="410" y="778"/>
                </a:lnTo>
                <a:lnTo>
                  <a:pt x="410" y="774"/>
                </a:lnTo>
                <a:lnTo>
                  <a:pt x="410" y="772"/>
                </a:lnTo>
                <a:lnTo>
                  <a:pt x="414" y="770"/>
                </a:lnTo>
                <a:lnTo>
                  <a:pt x="414" y="770"/>
                </a:lnTo>
                <a:lnTo>
                  <a:pt x="417" y="770"/>
                </a:lnTo>
                <a:lnTo>
                  <a:pt x="419" y="766"/>
                </a:lnTo>
                <a:lnTo>
                  <a:pt x="419" y="764"/>
                </a:lnTo>
                <a:lnTo>
                  <a:pt x="423" y="764"/>
                </a:lnTo>
                <a:lnTo>
                  <a:pt x="423" y="764"/>
                </a:lnTo>
                <a:lnTo>
                  <a:pt x="431" y="762"/>
                </a:lnTo>
                <a:lnTo>
                  <a:pt x="437" y="758"/>
                </a:lnTo>
                <a:lnTo>
                  <a:pt x="437" y="758"/>
                </a:lnTo>
                <a:lnTo>
                  <a:pt x="441" y="753"/>
                </a:lnTo>
                <a:lnTo>
                  <a:pt x="447" y="753"/>
                </a:lnTo>
                <a:lnTo>
                  <a:pt x="447" y="753"/>
                </a:lnTo>
                <a:lnTo>
                  <a:pt x="451" y="756"/>
                </a:lnTo>
                <a:lnTo>
                  <a:pt x="453" y="756"/>
                </a:lnTo>
                <a:lnTo>
                  <a:pt x="455" y="753"/>
                </a:lnTo>
                <a:lnTo>
                  <a:pt x="455" y="753"/>
                </a:lnTo>
                <a:lnTo>
                  <a:pt x="457" y="751"/>
                </a:lnTo>
                <a:lnTo>
                  <a:pt x="459" y="751"/>
                </a:lnTo>
                <a:lnTo>
                  <a:pt x="464" y="751"/>
                </a:lnTo>
                <a:lnTo>
                  <a:pt x="466" y="753"/>
                </a:lnTo>
                <a:lnTo>
                  <a:pt x="466" y="753"/>
                </a:lnTo>
                <a:lnTo>
                  <a:pt x="468" y="756"/>
                </a:lnTo>
                <a:lnTo>
                  <a:pt x="472" y="756"/>
                </a:lnTo>
                <a:lnTo>
                  <a:pt x="482" y="758"/>
                </a:lnTo>
                <a:lnTo>
                  <a:pt x="482" y="758"/>
                </a:lnTo>
                <a:lnTo>
                  <a:pt x="488" y="764"/>
                </a:lnTo>
                <a:lnTo>
                  <a:pt x="492" y="766"/>
                </a:lnTo>
                <a:lnTo>
                  <a:pt x="492" y="770"/>
                </a:lnTo>
                <a:lnTo>
                  <a:pt x="492" y="770"/>
                </a:lnTo>
                <a:lnTo>
                  <a:pt x="494" y="772"/>
                </a:lnTo>
                <a:lnTo>
                  <a:pt x="496" y="772"/>
                </a:lnTo>
                <a:lnTo>
                  <a:pt x="496" y="770"/>
                </a:lnTo>
                <a:lnTo>
                  <a:pt x="496" y="770"/>
                </a:lnTo>
                <a:lnTo>
                  <a:pt x="496" y="768"/>
                </a:lnTo>
                <a:lnTo>
                  <a:pt x="498" y="768"/>
                </a:lnTo>
                <a:lnTo>
                  <a:pt x="504" y="770"/>
                </a:lnTo>
                <a:lnTo>
                  <a:pt x="504" y="770"/>
                </a:lnTo>
                <a:lnTo>
                  <a:pt x="508" y="772"/>
                </a:lnTo>
                <a:lnTo>
                  <a:pt x="513" y="772"/>
                </a:lnTo>
                <a:lnTo>
                  <a:pt x="517" y="772"/>
                </a:lnTo>
                <a:lnTo>
                  <a:pt x="519" y="770"/>
                </a:lnTo>
                <a:lnTo>
                  <a:pt x="519" y="770"/>
                </a:lnTo>
                <a:lnTo>
                  <a:pt x="521" y="768"/>
                </a:lnTo>
                <a:lnTo>
                  <a:pt x="525" y="766"/>
                </a:lnTo>
                <a:lnTo>
                  <a:pt x="529" y="764"/>
                </a:lnTo>
                <a:lnTo>
                  <a:pt x="531" y="766"/>
                </a:lnTo>
                <a:lnTo>
                  <a:pt x="531" y="766"/>
                </a:lnTo>
                <a:lnTo>
                  <a:pt x="535" y="768"/>
                </a:lnTo>
                <a:lnTo>
                  <a:pt x="537" y="768"/>
                </a:lnTo>
                <a:lnTo>
                  <a:pt x="539" y="766"/>
                </a:lnTo>
                <a:lnTo>
                  <a:pt x="539" y="766"/>
                </a:lnTo>
                <a:lnTo>
                  <a:pt x="543" y="764"/>
                </a:lnTo>
                <a:lnTo>
                  <a:pt x="547" y="764"/>
                </a:lnTo>
                <a:lnTo>
                  <a:pt x="551" y="764"/>
                </a:lnTo>
                <a:lnTo>
                  <a:pt x="553" y="766"/>
                </a:lnTo>
                <a:lnTo>
                  <a:pt x="553" y="766"/>
                </a:lnTo>
                <a:lnTo>
                  <a:pt x="555" y="768"/>
                </a:lnTo>
                <a:lnTo>
                  <a:pt x="557" y="770"/>
                </a:lnTo>
                <a:lnTo>
                  <a:pt x="564" y="770"/>
                </a:lnTo>
                <a:lnTo>
                  <a:pt x="564" y="770"/>
                </a:lnTo>
                <a:lnTo>
                  <a:pt x="566" y="772"/>
                </a:lnTo>
                <a:lnTo>
                  <a:pt x="568" y="774"/>
                </a:lnTo>
                <a:lnTo>
                  <a:pt x="568" y="776"/>
                </a:lnTo>
                <a:lnTo>
                  <a:pt x="570" y="776"/>
                </a:lnTo>
                <a:lnTo>
                  <a:pt x="570" y="776"/>
                </a:lnTo>
                <a:lnTo>
                  <a:pt x="572" y="772"/>
                </a:lnTo>
                <a:lnTo>
                  <a:pt x="574" y="770"/>
                </a:lnTo>
                <a:lnTo>
                  <a:pt x="574" y="768"/>
                </a:lnTo>
                <a:lnTo>
                  <a:pt x="574" y="768"/>
                </a:lnTo>
                <a:lnTo>
                  <a:pt x="580" y="770"/>
                </a:lnTo>
                <a:lnTo>
                  <a:pt x="586" y="772"/>
                </a:lnTo>
                <a:lnTo>
                  <a:pt x="586" y="772"/>
                </a:lnTo>
                <a:lnTo>
                  <a:pt x="592" y="772"/>
                </a:lnTo>
                <a:lnTo>
                  <a:pt x="594" y="770"/>
                </a:lnTo>
                <a:lnTo>
                  <a:pt x="594" y="768"/>
                </a:lnTo>
                <a:lnTo>
                  <a:pt x="594" y="768"/>
                </a:lnTo>
                <a:lnTo>
                  <a:pt x="594" y="762"/>
                </a:lnTo>
                <a:lnTo>
                  <a:pt x="592" y="758"/>
                </a:lnTo>
                <a:lnTo>
                  <a:pt x="590" y="758"/>
                </a:lnTo>
                <a:lnTo>
                  <a:pt x="590" y="758"/>
                </a:lnTo>
                <a:lnTo>
                  <a:pt x="586" y="756"/>
                </a:lnTo>
                <a:lnTo>
                  <a:pt x="580" y="753"/>
                </a:lnTo>
                <a:lnTo>
                  <a:pt x="580" y="753"/>
                </a:lnTo>
                <a:lnTo>
                  <a:pt x="578" y="753"/>
                </a:lnTo>
                <a:lnTo>
                  <a:pt x="576" y="751"/>
                </a:lnTo>
                <a:lnTo>
                  <a:pt x="576" y="747"/>
                </a:lnTo>
                <a:lnTo>
                  <a:pt x="576" y="747"/>
                </a:lnTo>
                <a:lnTo>
                  <a:pt x="576" y="747"/>
                </a:lnTo>
                <a:lnTo>
                  <a:pt x="582" y="743"/>
                </a:lnTo>
                <a:lnTo>
                  <a:pt x="584" y="741"/>
                </a:lnTo>
                <a:lnTo>
                  <a:pt x="586" y="739"/>
                </a:lnTo>
                <a:lnTo>
                  <a:pt x="586" y="739"/>
                </a:lnTo>
                <a:lnTo>
                  <a:pt x="584" y="733"/>
                </a:lnTo>
                <a:lnTo>
                  <a:pt x="586" y="729"/>
                </a:lnTo>
                <a:lnTo>
                  <a:pt x="588" y="729"/>
                </a:lnTo>
                <a:lnTo>
                  <a:pt x="588" y="729"/>
                </a:lnTo>
                <a:lnTo>
                  <a:pt x="598" y="727"/>
                </a:lnTo>
                <a:lnTo>
                  <a:pt x="602" y="727"/>
                </a:lnTo>
                <a:lnTo>
                  <a:pt x="602" y="725"/>
                </a:lnTo>
                <a:lnTo>
                  <a:pt x="602" y="725"/>
                </a:lnTo>
                <a:lnTo>
                  <a:pt x="596" y="723"/>
                </a:lnTo>
                <a:lnTo>
                  <a:pt x="592" y="721"/>
                </a:lnTo>
                <a:lnTo>
                  <a:pt x="590" y="719"/>
                </a:lnTo>
                <a:lnTo>
                  <a:pt x="590" y="719"/>
                </a:lnTo>
                <a:lnTo>
                  <a:pt x="588" y="713"/>
                </a:lnTo>
                <a:lnTo>
                  <a:pt x="590" y="707"/>
                </a:lnTo>
                <a:lnTo>
                  <a:pt x="590" y="707"/>
                </a:lnTo>
                <a:lnTo>
                  <a:pt x="594" y="707"/>
                </a:lnTo>
                <a:lnTo>
                  <a:pt x="602" y="707"/>
                </a:lnTo>
                <a:lnTo>
                  <a:pt x="602" y="707"/>
                </a:lnTo>
                <a:lnTo>
                  <a:pt x="611" y="707"/>
                </a:lnTo>
                <a:lnTo>
                  <a:pt x="615" y="707"/>
                </a:lnTo>
                <a:lnTo>
                  <a:pt x="619" y="704"/>
                </a:lnTo>
                <a:lnTo>
                  <a:pt x="619" y="704"/>
                </a:lnTo>
                <a:lnTo>
                  <a:pt x="623" y="702"/>
                </a:lnTo>
                <a:lnTo>
                  <a:pt x="629" y="700"/>
                </a:lnTo>
                <a:lnTo>
                  <a:pt x="639" y="700"/>
                </a:lnTo>
                <a:lnTo>
                  <a:pt x="639" y="700"/>
                </a:lnTo>
                <a:lnTo>
                  <a:pt x="647" y="698"/>
                </a:lnTo>
                <a:lnTo>
                  <a:pt x="653" y="696"/>
                </a:lnTo>
                <a:lnTo>
                  <a:pt x="653" y="696"/>
                </a:lnTo>
                <a:lnTo>
                  <a:pt x="674" y="692"/>
                </a:lnTo>
                <a:lnTo>
                  <a:pt x="674" y="692"/>
                </a:lnTo>
                <a:lnTo>
                  <a:pt x="686" y="690"/>
                </a:lnTo>
                <a:lnTo>
                  <a:pt x="692" y="688"/>
                </a:lnTo>
                <a:lnTo>
                  <a:pt x="694" y="684"/>
                </a:lnTo>
                <a:lnTo>
                  <a:pt x="694" y="684"/>
                </a:lnTo>
                <a:lnTo>
                  <a:pt x="696" y="682"/>
                </a:lnTo>
                <a:lnTo>
                  <a:pt x="702" y="682"/>
                </a:lnTo>
                <a:lnTo>
                  <a:pt x="709" y="680"/>
                </a:lnTo>
                <a:lnTo>
                  <a:pt x="713" y="680"/>
                </a:lnTo>
                <a:lnTo>
                  <a:pt x="713" y="680"/>
                </a:lnTo>
                <a:lnTo>
                  <a:pt x="717" y="682"/>
                </a:lnTo>
                <a:lnTo>
                  <a:pt x="723" y="682"/>
                </a:lnTo>
                <a:lnTo>
                  <a:pt x="723" y="682"/>
                </a:lnTo>
                <a:lnTo>
                  <a:pt x="725" y="682"/>
                </a:lnTo>
                <a:lnTo>
                  <a:pt x="729" y="684"/>
                </a:lnTo>
                <a:lnTo>
                  <a:pt x="731" y="686"/>
                </a:lnTo>
                <a:lnTo>
                  <a:pt x="733" y="688"/>
                </a:lnTo>
                <a:lnTo>
                  <a:pt x="733" y="688"/>
                </a:lnTo>
                <a:lnTo>
                  <a:pt x="733" y="694"/>
                </a:lnTo>
                <a:lnTo>
                  <a:pt x="735" y="698"/>
                </a:lnTo>
                <a:lnTo>
                  <a:pt x="735" y="698"/>
                </a:lnTo>
                <a:lnTo>
                  <a:pt x="733" y="702"/>
                </a:lnTo>
                <a:lnTo>
                  <a:pt x="733" y="702"/>
                </a:lnTo>
                <a:lnTo>
                  <a:pt x="733" y="704"/>
                </a:lnTo>
                <a:lnTo>
                  <a:pt x="733" y="704"/>
                </a:lnTo>
                <a:lnTo>
                  <a:pt x="735" y="704"/>
                </a:lnTo>
                <a:lnTo>
                  <a:pt x="739" y="704"/>
                </a:lnTo>
                <a:lnTo>
                  <a:pt x="745" y="702"/>
                </a:lnTo>
                <a:lnTo>
                  <a:pt x="745" y="702"/>
                </a:lnTo>
                <a:lnTo>
                  <a:pt x="747" y="700"/>
                </a:lnTo>
                <a:lnTo>
                  <a:pt x="749" y="702"/>
                </a:lnTo>
                <a:lnTo>
                  <a:pt x="751" y="707"/>
                </a:lnTo>
                <a:lnTo>
                  <a:pt x="751" y="707"/>
                </a:lnTo>
                <a:lnTo>
                  <a:pt x="754" y="709"/>
                </a:lnTo>
                <a:lnTo>
                  <a:pt x="756" y="709"/>
                </a:lnTo>
                <a:lnTo>
                  <a:pt x="756" y="707"/>
                </a:lnTo>
                <a:lnTo>
                  <a:pt x="756" y="707"/>
                </a:lnTo>
                <a:lnTo>
                  <a:pt x="756" y="704"/>
                </a:lnTo>
                <a:lnTo>
                  <a:pt x="758" y="704"/>
                </a:lnTo>
                <a:lnTo>
                  <a:pt x="762" y="709"/>
                </a:lnTo>
                <a:lnTo>
                  <a:pt x="762" y="709"/>
                </a:lnTo>
                <a:lnTo>
                  <a:pt x="764" y="709"/>
                </a:lnTo>
                <a:lnTo>
                  <a:pt x="766" y="709"/>
                </a:lnTo>
                <a:lnTo>
                  <a:pt x="768" y="707"/>
                </a:lnTo>
                <a:lnTo>
                  <a:pt x="770" y="709"/>
                </a:lnTo>
                <a:lnTo>
                  <a:pt x="770" y="709"/>
                </a:lnTo>
                <a:lnTo>
                  <a:pt x="768" y="711"/>
                </a:lnTo>
                <a:lnTo>
                  <a:pt x="766" y="713"/>
                </a:lnTo>
                <a:lnTo>
                  <a:pt x="764" y="715"/>
                </a:lnTo>
                <a:lnTo>
                  <a:pt x="764" y="719"/>
                </a:lnTo>
                <a:lnTo>
                  <a:pt x="764" y="719"/>
                </a:lnTo>
                <a:lnTo>
                  <a:pt x="768" y="719"/>
                </a:lnTo>
                <a:lnTo>
                  <a:pt x="770" y="717"/>
                </a:lnTo>
                <a:lnTo>
                  <a:pt x="772" y="715"/>
                </a:lnTo>
                <a:lnTo>
                  <a:pt x="774" y="715"/>
                </a:lnTo>
                <a:lnTo>
                  <a:pt x="774" y="715"/>
                </a:lnTo>
                <a:lnTo>
                  <a:pt x="778" y="715"/>
                </a:lnTo>
                <a:lnTo>
                  <a:pt x="782" y="713"/>
                </a:lnTo>
                <a:lnTo>
                  <a:pt x="790" y="709"/>
                </a:lnTo>
                <a:lnTo>
                  <a:pt x="790" y="709"/>
                </a:lnTo>
                <a:lnTo>
                  <a:pt x="796" y="707"/>
                </a:lnTo>
                <a:lnTo>
                  <a:pt x="803" y="702"/>
                </a:lnTo>
                <a:lnTo>
                  <a:pt x="803" y="702"/>
                </a:lnTo>
                <a:lnTo>
                  <a:pt x="811" y="700"/>
                </a:lnTo>
                <a:lnTo>
                  <a:pt x="813" y="700"/>
                </a:lnTo>
                <a:lnTo>
                  <a:pt x="813" y="702"/>
                </a:lnTo>
                <a:lnTo>
                  <a:pt x="813" y="702"/>
                </a:lnTo>
                <a:lnTo>
                  <a:pt x="811" y="704"/>
                </a:lnTo>
                <a:lnTo>
                  <a:pt x="811" y="709"/>
                </a:lnTo>
                <a:lnTo>
                  <a:pt x="811" y="711"/>
                </a:lnTo>
                <a:lnTo>
                  <a:pt x="817" y="713"/>
                </a:lnTo>
                <a:lnTo>
                  <a:pt x="817" y="713"/>
                </a:lnTo>
                <a:lnTo>
                  <a:pt x="823" y="719"/>
                </a:lnTo>
                <a:lnTo>
                  <a:pt x="831" y="727"/>
                </a:lnTo>
                <a:lnTo>
                  <a:pt x="843" y="745"/>
                </a:lnTo>
                <a:lnTo>
                  <a:pt x="843" y="745"/>
                </a:lnTo>
                <a:lnTo>
                  <a:pt x="852" y="762"/>
                </a:lnTo>
                <a:lnTo>
                  <a:pt x="854" y="768"/>
                </a:lnTo>
                <a:lnTo>
                  <a:pt x="858" y="770"/>
                </a:lnTo>
                <a:lnTo>
                  <a:pt x="858" y="770"/>
                </a:lnTo>
                <a:lnTo>
                  <a:pt x="860" y="770"/>
                </a:lnTo>
                <a:lnTo>
                  <a:pt x="862" y="766"/>
                </a:lnTo>
                <a:lnTo>
                  <a:pt x="862" y="764"/>
                </a:lnTo>
                <a:lnTo>
                  <a:pt x="866" y="762"/>
                </a:lnTo>
                <a:lnTo>
                  <a:pt x="866" y="762"/>
                </a:lnTo>
                <a:lnTo>
                  <a:pt x="868" y="762"/>
                </a:lnTo>
                <a:lnTo>
                  <a:pt x="870" y="766"/>
                </a:lnTo>
                <a:lnTo>
                  <a:pt x="874" y="768"/>
                </a:lnTo>
                <a:lnTo>
                  <a:pt x="876" y="770"/>
                </a:lnTo>
                <a:lnTo>
                  <a:pt x="876" y="770"/>
                </a:lnTo>
                <a:lnTo>
                  <a:pt x="884" y="772"/>
                </a:lnTo>
                <a:lnTo>
                  <a:pt x="890" y="772"/>
                </a:lnTo>
                <a:lnTo>
                  <a:pt x="890" y="772"/>
                </a:lnTo>
                <a:lnTo>
                  <a:pt x="896" y="768"/>
                </a:lnTo>
                <a:lnTo>
                  <a:pt x="901" y="768"/>
                </a:lnTo>
                <a:lnTo>
                  <a:pt x="905" y="768"/>
                </a:lnTo>
                <a:lnTo>
                  <a:pt x="905" y="768"/>
                </a:lnTo>
                <a:lnTo>
                  <a:pt x="909" y="770"/>
                </a:lnTo>
                <a:lnTo>
                  <a:pt x="911" y="772"/>
                </a:lnTo>
                <a:lnTo>
                  <a:pt x="913" y="776"/>
                </a:lnTo>
                <a:lnTo>
                  <a:pt x="913" y="776"/>
                </a:lnTo>
                <a:lnTo>
                  <a:pt x="917" y="782"/>
                </a:lnTo>
                <a:lnTo>
                  <a:pt x="921" y="782"/>
                </a:lnTo>
                <a:lnTo>
                  <a:pt x="921" y="782"/>
                </a:lnTo>
                <a:lnTo>
                  <a:pt x="925" y="784"/>
                </a:lnTo>
                <a:lnTo>
                  <a:pt x="925" y="788"/>
                </a:lnTo>
                <a:lnTo>
                  <a:pt x="925" y="788"/>
                </a:lnTo>
                <a:lnTo>
                  <a:pt x="927" y="792"/>
                </a:lnTo>
                <a:lnTo>
                  <a:pt x="931" y="794"/>
                </a:lnTo>
                <a:lnTo>
                  <a:pt x="931" y="794"/>
                </a:lnTo>
                <a:lnTo>
                  <a:pt x="937" y="794"/>
                </a:lnTo>
                <a:lnTo>
                  <a:pt x="943" y="792"/>
                </a:lnTo>
                <a:lnTo>
                  <a:pt x="943" y="792"/>
                </a:lnTo>
                <a:lnTo>
                  <a:pt x="945" y="790"/>
                </a:lnTo>
                <a:lnTo>
                  <a:pt x="948" y="790"/>
                </a:lnTo>
                <a:lnTo>
                  <a:pt x="948" y="792"/>
                </a:lnTo>
                <a:lnTo>
                  <a:pt x="948" y="792"/>
                </a:lnTo>
                <a:lnTo>
                  <a:pt x="952" y="796"/>
                </a:lnTo>
                <a:lnTo>
                  <a:pt x="956" y="800"/>
                </a:lnTo>
                <a:lnTo>
                  <a:pt x="956" y="800"/>
                </a:lnTo>
                <a:lnTo>
                  <a:pt x="960" y="800"/>
                </a:lnTo>
                <a:lnTo>
                  <a:pt x="962" y="800"/>
                </a:lnTo>
                <a:lnTo>
                  <a:pt x="962" y="800"/>
                </a:lnTo>
                <a:lnTo>
                  <a:pt x="962" y="800"/>
                </a:lnTo>
                <a:lnTo>
                  <a:pt x="966" y="798"/>
                </a:lnTo>
                <a:lnTo>
                  <a:pt x="972" y="796"/>
                </a:lnTo>
                <a:lnTo>
                  <a:pt x="972" y="796"/>
                </a:lnTo>
                <a:lnTo>
                  <a:pt x="978" y="794"/>
                </a:lnTo>
                <a:lnTo>
                  <a:pt x="982" y="792"/>
                </a:lnTo>
                <a:lnTo>
                  <a:pt x="984" y="790"/>
                </a:lnTo>
                <a:lnTo>
                  <a:pt x="984" y="790"/>
                </a:lnTo>
                <a:lnTo>
                  <a:pt x="986" y="788"/>
                </a:lnTo>
                <a:lnTo>
                  <a:pt x="990" y="786"/>
                </a:lnTo>
                <a:lnTo>
                  <a:pt x="997" y="784"/>
                </a:lnTo>
                <a:lnTo>
                  <a:pt x="997" y="784"/>
                </a:lnTo>
                <a:lnTo>
                  <a:pt x="1001" y="780"/>
                </a:lnTo>
                <a:lnTo>
                  <a:pt x="1005" y="778"/>
                </a:lnTo>
                <a:lnTo>
                  <a:pt x="1005" y="778"/>
                </a:lnTo>
                <a:lnTo>
                  <a:pt x="1007" y="776"/>
                </a:lnTo>
                <a:lnTo>
                  <a:pt x="1011" y="776"/>
                </a:lnTo>
                <a:lnTo>
                  <a:pt x="1015" y="774"/>
                </a:lnTo>
                <a:lnTo>
                  <a:pt x="1015" y="774"/>
                </a:lnTo>
                <a:lnTo>
                  <a:pt x="1019" y="772"/>
                </a:lnTo>
                <a:lnTo>
                  <a:pt x="1025" y="772"/>
                </a:lnTo>
                <a:lnTo>
                  <a:pt x="1025" y="772"/>
                </a:lnTo>
                <a:lnTo>
                  <a:pt x="1044" y="774"/>
                </a:lnTo>
                <a:lnTo>
                  <a:pt x="1044" y="774"/>
                </a:lnTo>
                <a:lnTo>
                  <a:pt x="1046" y="776"/>
                </a:lnTo>
                <a:lnTo>
                  <a:pt x="1048" y="778"/>
                </a:lnTo>
                <a:lnTo>
                  <a:pt x="1048" y="782"/>
                </a:lnTo>
                <a:lnTo>
                  <a:pt x="1050" y="782"/>
                </a:lnTo>
                <a:lnTo>
                  <a:pt x="1050" y="782"/>
                </a:lnTo>
                <a:lnTo>
                  <a:pt x="1056" y="786"/>
                </a:lnTo>
                <a:lnTo>
                  <a:pt x="1058" y="788"/>
                </a:lnTo>
                <a:lnTo>
                  <a:pt x="1060" y="788"/>
                </a:lnTo>
                <a:lnTo>
                  <a:pt x="1060" y="788"/>
                </a:lnTo>
                <a:lnTo>
                  <a:pt x="1066" y="786"/>
                </a:lnTo>
                <a:lnTo>
                  <a:pt x="1068" y="786"/>
                </a:lnTo>
                <a:lnTo>
                  <a:pt x="1072" y="786"/>
                </a:lnTo>
                <a:lnTo>
                  <a:pt x="1072" y="786"/>
                </a:lnTo>
                <a:lnTo>
                  <a:pt x="1078" y="790"/>
                </a:lnTo>
                <a:lnTo>
                  <a:pt x="1080" y="790"/>
                </a:lnTo>
                <a:lnTo>
                  <a:pt x="1082" y="790"/>
                </a:lnTo>
                <a:lnTo>
                  <a:pt x="1082" y="790"/>
                </a:lnTo>
                <a:lnTo>
                  <a:pt x="1084" y="788"/>
                </a:lnTo>
                <a:lnTo>
                  <a:pt x="1088" y="786"/>
                </a:lnTo>
                <a:lnTo>
                  <a:pt x="1093" y="784"/>
                </a:lnTo>
                <a:lnTo>
                  <a:pt x="1093" y="784"/>
                </a:lnTo>
                <a:lnTo>
                  <a:pt x="1095" y="780"/>
                </a:lnTo>
                <a:lnTo>
                  <a:pt x="1095" y="776"/>
                </a:lnTo>
                <a:lnTo>
                  <a:pt x="1095" y="776"/>
                </a:lnTo>
                <a:lnTo>
                  <a:pt x="1090" y="770"/>
                </a:lnTo>
                <a:lnTo>
                  <a:pt x="1088" y="764"/>
                </a:lnTo>
                <a:lnTo>
                  <a:pt x="1088" y="764"/>
                </a:lnTo>
                <a:lnTo>
                  <a:pt x="1088" y="762"/>
                </a:lnTo>
                <a:lnTo>
                  <a:pt x="1090" y="760"/>
                </a:lnTo>
                <a:lnTo>
                  <a:pt x="1095" y="756"/>
                </a:lnTo>
                <a:lnTo>
                  <a:pt x="1095" y="756"/>
                </a:lnTo>
                <a:lnTo>
                  <a:pt x="1097" y="753"/>
                </a:lnTo>
                <a:lnTo>
                  <a:pt x="1099" y="753"/>
                </a:lnTo>
                <a:lnTo>
                  <a:pt x="1103" y="751"/>
                </a:lnTo>
                <a:lnTo>
                  <a:pt x="1103" y="751"/>
                </a:lnTo>
                <a:lnTo>
                  <a:pt x="1105" y="747"/>
                </a:lnTo>
                <a:lnTo>
                  <a:pt x="1105" y="745"/>
                </a:lnTo>
                <a:lnTo>
                  <a:pt x="1107" y="745"/>
                </a:lnTo>
                <a:lnTo>
                  <a:pt x="1107" y="745"/>
                </a:lnTo>
                <a:lnTo>
                  <a:pt x="1117" y="751"/>
                </a:lnTo>
                <a:lnTo>
                  <a:pt x="1117" y="751"/>
                </a:lnTo>
                <a:lnTo>
                  <a:pt x="1121" y="751"/>
                </a:lnTo>
                <a:lnTo>
                  <a:pt x="1127" y="753"/>
                </a:lnTo>
                <a:lnTo>
                  <a:pt x="1127" y="753"/>
                </a:lnTo>
                <a:lnTo>
                  <a:pt x="1131" y="753"/>
                </a:lnTo>
                <a:lnTo>
                  <a:pt x="1137" y="758"/>
                </a:lnTo>
                <a:lnTo>
                  <a:pt x="1137" y="758"/>
                </a:lnTo>
                <a:lnTo>
                  <a:pt x="1144" y="760"/>
                </a:lnTo>
                <a:lnTo>
                  <a:pt x="1148" y="760"/>
                </a:lnTo>
                <a:lnTo>
                  <a:pt x="1150" y="762"/>
                </a:lnTo>
                <a:lnTo>
                  <a:pt x="1150" y="762"/>
                </a:lnTo>
                <a:lnTo>
                  <a:pt x="1152" y="768"/>
                </a:lnTo>
                <a:lnTo>
                  <a:pt x="1152" y="772"/>
                </a:lnTo>
                <a:lnTo>
                  <a:pt x="1152" y="774"/>
                </a:lnTo>
                <a:lnTo>
                  <a:pt x="1152" y="774"/>
                </a:lnTo>
                <a:lnTo>
                  <a:pt x="1156" y="778"/>
                </a:lnTo>
                <a:lnTo>
                  <a:pt x="1160" y="780"/>
                </a:lnTo>
                <a:lnTo>
                  <a:pt x="1162" y="780"/>
                </a:lnTo>
                <a:lnTo>
                  <a:pt x="1162" y="780"/>
                </a:lnTo>
                <a:lnTo>
                  <a:pt x="1164" y="780"/>
                </a:lnTo>
                <a:lnTo>
                  <a:pt x="1166" y="782"/>
                </a:lnTo>
                <a:lnTo>
                  <a:pt x="1174" y="784"/>
                </a:lnTo>
                <a:lnTo>
                  <a:pt x="1174" y="784"/>
                </a:lnTo>
                <a:lnTo>
                  <a:pt x="1178" y="782"/>
                </a:lnTo>
                <a:lnTo>
                  <a:pt x="1184" y="780"/>
                </a:lnTo>
                <a:lnTo>
                  <a:pt x="1184" y="780"/>
                </a:lnTo>
                <a:lnTo>
                  <a:pt x="1197" y="778"/>
                </a:lnTo>
                <a:lnTo>
                  <a:pt x="1197" y="778"/>
                </a:lnTo>
                <a:lnTo>
                  <a:pt x="1203" y="780"/>
                </a:lnTo>
                <a:lnTo>
                  <a:pt x="1209" y="780"/>
                </a:lnTo>
                <a:lnTo>
                  <a:pt x="1209" y="780"/>
                </a:lnTo>
                <a:lnTo>
                  <a:pt x="1215" y="780"/>
                </a:lnTo>
                <a:lnTo>
                  <a:pt x="1217" y="782"/>
                </a:lnTo>
                <a:lnTo>
                  <a:pt x="1219" y="784"/>
                </a:lnTo>
                <a:lnTo>
                  <a:pt x="1219" y="784"/>
                </a:lnTo>
                <a:lnTo>
                  <a:pt x="1223" y="784"/>
                </a:lnTo>
                <a:lnTo>
                  <a:pt x="1227" y="786"/>
                </a:lnTo>
                <a:lnTo>
                  <a:pt x="1229" y="786"/>
                </a:lnTo>
                <a:lnTo>
                  <a:pt x="1231" y="788"/>
                </a:lnTo>
                <a:lnTo>
                  <a:pt x="1231" y="788"/>
                </a:lnTo>
                <a:lnTo>
                  <a:pt x="1233" y="790"/>
                </a:lnTo>
                <a:lnTo>
                  <a:pt x="1235" y="792"/>
                </a:lnTo>
                <a:lnTo>
                  <a:pt x="1240" y="796"/>
                </a:lnTo>
                <a:lnTo>
                  <a:pt x="1240" y="796"/>
                </a:lnTo>
                <a:lnTo>
                  <a:pt x="1242" y="798"/>
                </a:lnTo>
                <a:lnTo>
                  <a:pt x="1248" y="798"/>
                </a:lnTo>
                <a:lnTo>
                  <a:pt x="1254" y="800"/>
                </a:lnTo>
                <a:lnTo>
                  <a:pt x="1258" y="800"/>
                </a:lnTo>
                <a:lnTo>
                  <a:pt x="1258" y="800"/>
                </a:lnTo>
                <a:lnTo>
                  <a:pt x="1262" y="803"/>
                </a:lnTo>
                <a:lnTo>
                  <a:pt x="1268" y="803"/>
                </a:lnTo>
                <a:lnTo>
                  <a:pt x="1276" y="800"/>
                </a:lnTo>
                <a:lnTo>
                  <a:pt x="1276" y="800"/>
                </a:lnTo>
                <a:lnTo>
                  <a:pt x="1284" y="798"/>
                </a:lnTo>
                <a:lnTo>
                  <a:pt x="1295" y="796"/>
                </a:lnTo>
                <a:lnTo>
                  <a:pt x="1295" y="796"/>
                </a:lnTo>
                <a:lnTo>
                  <a:pt x="1301" y="794"/>
                </a:lnTo>
                <a:lnTo>
                  <a:pt x="1305" y="792"/>
                </a:lnTo>
                <a:lnTo>
                  <a:pt x="1305" y="792"/>
                </a:lnTo>
                <a:lnTo>
                  <a:pt x="1305" y="792"/>
                </a:lnTo>
                <a:lnTo>
                  <a:pt x="1307" y="790"/>
                </a:lnTo>
                <a:lnTo>
                  <a:pt x="1309" y="788"/>
                </a:lnTo>
                <a:lnTo>
                  <a:pt x="1317" y="784"/>
                </a:lnTo>
                <a:lnTo>
                  <a:pt x="1317" y="784"/>
                </a:lnTo>
                <a:lnTo>
                  <a:pt x="1321" y="782"/>
                </a:lnTo>
                <a:lnTo>
                  <a:pt x="1327" y="782"/>
                </a:lnTo>
                <a:lnTo>
                  <a:pt x="1331" y="782"/>
                </a:lnTo>
                <a:lnTo>
                  <a:pt x="1333" y="784"/>
                </a:lnTo>
                <a:lnTo>
                  <a:pt x="1333" y="784"/>
                </a:lnTo>
                <a:lnTo>
                  <a:pt x="1336" y="786"/>
                </a:lnTo>
                <a:lnTo>
                  <a:pt x="1340" y="788"/>
                </a:lnTo>
                <a:lnTo>
                  <a:pt x="1346" y="788"/>
                </a:lnTo>
                <a:lnTo>
                  <a:pt x="1346" y="788"/>
                </a:lnTo>
                <a:lnTo>
                  <a:pt x="1354" y="788"/>
                </a:lnTo>
                <a:lnTo>
                  <a:pt x="1358" y="788"/>
                </a:lnTo>
                <a:lnTo>
                  <a:pt x="1360" y="790"/>
                </a:lnTo>
                <a:lnTo>
                  <a:pt x="1360" y="790"/>
                </a:lnTo>
                <a:lnTo>
                  <a:pt x="1362" y="792"/>
                </a:lnTo>
                <a:lnTo>
                  <a:pt x="1366" y="794"/>
                </a:lnTo>
                <a:lnTo>
                  <a:pt x="1374" y="794"/>
                </a:lnTo>
                <a:lnTo>
                  <a:pt x="1374" y="794"/>
                </a:lnTo>
                <a:lnTo>
                  <a:pt x="1380" y="790"/>
                </a:lnTo>
                <a:lnTo>
                  <a:pt x="1387" y="788"/>
                </a:lnTo>
                <a:lnTo>
                  <a:pt x="1387" y="788"/>
                </a:lnTo>
                <a:lnTo>
                  <a:pt x="1391" y="784"/>
                </a:lnTo>
                <a:lnTo>
                  <a:pt x="1393" y="782"/>
                </a:lnTo>
                <a:lnTo>
                  <a:pt x="1393" y="780"/>
                </a:lnTo>
                <a:lnTo>
                  <a:pt x="1393" y="780"/>
                </a:lnTo>
                <a:lnTo>
                  <a:pt x="1393" y="778"/>
                </a:lnTo>
                <a:lnTo>
                  <a:pt x="1395" y="774"/>
                </a:lnTo>
                <a:lnTo>
                  <a:pt x="1399" y="766"/>
                </a:lnTo>
                <a:lnTo>
                  <a:pt x="1399" y="766"/>
                </a:lnTo>
                <a:lnTo>
                  <a:pt x="1403" y="758"/>
                </a:lnTo>
                <a:lnTo>
                  <a:pt x="1409" y="751"/>
                </a:lnTo>
                <a:lnTo>
                  <a:pt x="1409" y="751"/>
                </a:lnTo>
                <a:lnTo>
                  <a:pt x="1413" y="749"/>
                </a:lnTo>
                <a:lnTo>
                  <a:pt x="1415" y="745"/>
                </a:lnTo>
                <a:lnTo>
                  <a:pt x="1415" y="745"/>
                </a:lnTo>
                <a:lnTo>
                  <a:pt x="1413" y="739"/>
                </a:lnTo>
                <a:lnTo>
                  <a:pt x="1411" y="735"/>
                </a:lnTo>
                <a:lnTo>
                  <a:pt x="1411" y="735"/>
                </a:lnTo>
                <a:lnTo>
                  <a:pt x="1411" y="735"/>
                </a:lnTo>
                <a:lnTo>
                  <a:pt x="1407" y="733"/>
                </a:lnTo>
                <a:lnTo>
                  <a:pt x="1407" y="731"/>
                </a:lnTo>
                <a:lnTo>
                  <a:pt x="1409" y="727"/>
                </a:lnTo>
                <a:lnTo>
                  <a:pt x="1409" y="727"/>
                </a:lnTo>
                <a:lnTo>
                  <a:pt x="1415" y="723"/>
                </a:lnTo>
                <a:lnTo>
                  <a:pt x="1419" y="721"/>
                </a:lnTo>
                <a:lnTo>
                  <a:pt x="1427" y="721"/>
                </a:lnTo>
                <a:lnTo>
                  <a:pt x="1427" y="721"/>
                </a:lnTo>
                <a:lnTo>
                  <a:pt x="1436" y="719"/>
                </a:lnTo>
                <a:lnTo>
                  <a:pt x="1442" y="719"/>
                </a:lnTo>
                <a:lnTo>
                  <a:pt x="1448" y="719"/>
                </a:lnTo>
                <a:lnTo>
                  <a:pt x="1448" y="719"/>
                </a:lnTo>
                <a:lnTo>
                  <a:pt x="1456" y="721"/>
                </a:lnTo>
                <a:lnTo>
                  <a:pt x="1460" y="721"/>
                </a:lnTo>
                <a:lnTo>
                  <a:pt x="1464" y="723"/>
                </a:lnTo>
                <a:lnTo>
                  <a:pt x="1464" y="723"/>
                </a:lnTo>
                <a:lnTo>
                  <a:pt x="1468" y="723"/>
                </a:lnTo>
                <a:lnTo>
                  <a:pt x="1474" y="725"/>
                </a:lnTo>
                <a:lnTo>
                  <a:pt x="1478" y="725"/>
                </a:lnTo>
                <a:lnTo>
                  <a:pt x="1481" y="727"/>
                </a:lnTo>
                <a:lnTo>
                  <a:pt x="1481" y="727"/>
                </a:lnTo>
                <a:lnTo>
                  <a:pt x="1487" y="731"/>
                </a:lnTo>
                <a:lnTo>
                  <a:pt x="1489" y="735"/>
                </a:lnTo>
                <a:lnTo>
                  <a:pt x="1491" y="737"/>
                </a:lnTo>
                <a:lnTo>
                  <a:pt x="1491" y="737"/>
                </a:lnTo>
                <a:lnTo>
                  <a:pt x="1491" y="741"/>
                </a:lnTo>
                <a:lnTo>
                  <a:pt x="1493" y="741"/>
                </a:lnTo>
                <a:lnTo>
                  <a:pt x="1495" y="745"/>
                </a:lnTo>
                <a:lnTo>
                  <a:pt x="1497" y="751"/>
                </a:lnTo>
                <a:lnTo>
                  <a:pt x="1497" y="751"/>
                </a:lnTo>
                <a:lnTo>
                  <a:pt x="1499" y="758"/>
                </a:lnTo>
                <a:lnTo>
                  <a:pt x="1501" y="762"/>
                </a:lnTo>
                <a:lnTo>
                  <a:pt x="1505" y="768"/>
                </a:lnTo>
                <a:lnTo>
                  <a:pt x="1505" y="768"/>
                </a:lnTo>
                <a:lnTo>
                  <a:pt x="1509" y="778"/>
                </a:lnTo>
                <a:lnTo>
                  <a:pt x="1511" y="782"/>
                </a:lnTo>
                <a:lnTo>
                  <a:pt x="1511" y="786"/>
                </a:lnTo>
                <a:lnTo>
                  <a:pt x="1511" y="786"/>
                </a:lnTo>
                <a:lnTo>
                  <a:pt x="1511" y="790"/>
                </a:lnTo>
                <a:lnTo>
                  <a:pt x="1513" y="792"/>
                </a:lnTo>
                <a:lnTo>
                  <a:pt x="1517" y="794"/>
                </a:lnTo>
                <a:lnTo>
                  <a:pt x="1517" y="794"/>
                </a:lnTo>
                <a:lnTo>
                  <a:pt x="1521" y="794"/>
                </a:lnTo>
                <a:lnTo>
                  <a:pt x="1525" y="796"/>
                </a:lnTo>
                <a:lnTo>
                  <a:pt x="1532" y="798"/>
                </a:lnTo>
                <a:lnTo>
                  <a:pt x="1532" y="798"/>
                </a:lnTo>
                <a:lnTo>
                  <a:pt x="1538" y="800"/>
                </a:lnTo>
                <a:lnTo>
                  <a:pt x="1546" y="805"/>
                </a:lnTo>
                <a:lnTo>
                  <a:pt x="1546" y="805"/>
                </a:lnTo>
                <a:lnTo>
                  <a:pt x="1548" y="807"/>
                </a:lnTo>
                <a:lnTo>
                  <a:pt x="1552" y="809"/>
                </a:lnTo>
                <a:lnTo>
                  <a:pt x="1554" y="809"/>
                </a:lnTo>
                <a:lnTo>
                  <a:pt x="1556" y="813"/>
                </a:lnTo>
                <a:lnTo>
                  <a:pt x="1556" y="813"/>
                </a:lnTo>
                <a:lnTo>
                  <a:pt x="1556" y="819"/>
                </a:lnTo>
                <a:lnTo>
                  <a:pt x="1558" y="825"/>
                </a:lnTo>
                <a:lnTo>
                  <a:pt x="1558" y="825"/>
                </a:lnTo>
                <a:lnTo>
                  <a:pt x="1560" y="827"/>
                </a:lnTo>
                <a:lnTo>
                  <a:pt x="1562" y="829"/>
                </a:lnTo>
                <a:lnTo>
                  <a:pt x="1572" y="829"/>
                </a:lnTo>
                <a:lnTo>
                  <a:pt x="1572" y="829"/>
                </a:lnTo>
                <a:lnTo>
                  <a:pt x="1579" y="829"/>
                </a:lnTo>
                <a:lnTo>
                  <a:pt x="1583" y="829"/>
                </a:lnTo>
                <a:lnTo>
                  <a:pt x="1585" y="827"/>
                </a:lnTo>
                <a:lnTo>
                  <a:pt x="1585" y="827"/>
                </a:lnTo>
                <a:lnTo>
                  <a:pt x="1587" y="825"/>
                </a:lnTo>
                <a:lnTo>
                  <a:pt x="1591" y="823"/>
                </a:lnTo>
                <a:lnTo>
                  <a:pt x="1599" y="821"/>
                </a:lnTo>
                <a:lnTo>
                  <a:pt x="1599" y="821"/>
                </a:lnTo>
                <a:lnTo>
                  <a:pt x="1605" y="819"/>
                </a:lnTo>
                <a:lnTo>
                  <a:pt x="1609" y="821"/>
                </a:lnTo>
                <a:lnTo>
                  <a:pt x="1609" y="825"/>
                </a:lnTo>
                <a:lnTo>
                  <a:pt x="1609" y="825"/>
                </a:lnTo>
                <a:lnTo>
                  <a:pt x="1609" y="829"/>
                </a:lnTo>
                <a:lnTo>
                  <a:pt x="1611" y="833"/>
                </a:lnTo>
                <a:lnTo>
                  <a:pt x="1611" y="835"/>
                </a:lnTo>
                <a:lnTo>
                  <a:pt x="1609" y="837"/>
                </a:lnTo>
                <a:lnTo>
                  <a:pt x="1609" y="837"/>
                </a:lnTo>
                <a:lnTo>
                  <a:pt x="1607" y="839"/>
                </a:lnTo>
                <a:lnTo>
                  <a:pt x="1605" y="845"/>
                </a:lnTo>
                <a:lnTo>
                  <a:pt x="1603" y="856"/>
                </a:lnTo>
                <a:lnTo>
                  <a:pt x="1603" y="856"/>
                </a:lnTo>
                <a:lnTo>
                  <a:pt x="1601" y="858"/>
                </a:lnTo>
                <a:lnTo>
                  <a:pt x="1599" y="860"/>
                </a:lnTo>
                <a:lnTo>
                  <a:pt x="1595" y="864"/>
                </a:lnTo>
                <a:lnTo>
                  <a:pt x="1595" y="866"/>
                </a:lnTo>
                <a:lnTo>
                  <a:pt x="1595" y="866"/>
                </a:lnTo>
                <a:lnTo>
                  <a:pt x="1593" y="870"/>
                </a:lnTo>
                <a:lnTo>
                  <a:pt x="1591" y="872"/>
                </a:lnTo>
                <a:lnTo>
                  <a:pt x="1589" y="874"/>
                </a:lnTo>
                <a:lnTo>
                  <a:pt x="1587" y="876"/>
                </a:lnTo>
                <a:lnTo>
                  <a:pt x="1587" y="876"/>
                </a:lnTo>
                <a:lnTo>
                  <a:pt x="1587" y="878"/>
                </a:lnTo>
                <a:lnTo>
                  <a:pt x="1583" y="878"/>
                </a:lnTo>
                <a:lnTo>
                  <a:pt x="1574" y="876"/>
                </a:lnTo>
                <a:lnTo>
                  <a:pt x="1574" y="876"/>
                </a:lnTo>
                <a:lnTo>
                  <a:pt x="1572" y="876"/>
                </a:lnTo>
                <a:lnTo>
                  <a:pt x="1568" y="878"/>
                </a:lnTo>
                <a:lnTo>
                  <a:pt x="1566" y="880"/>
                </a:lnTo>
                <a:lnTo>
                  <a:pt x="1564" y="880"/>
                </a:lnTo>
                <a:lnTo>
                  <a:pt x="1564" y="880"/>
                </a:lnTo>
                <a:lnTo>
                  <a:pt x="1562" y="882"/>
                </a:lnTo>
                <a:lnTo>
                  <a:pt x="1560" y="884"/>
                </a:lnTo>
                <a:lnTo>
                  <a:pt x="1562" y="892"/>
                </a:lnTo>
                <a:lnTo>
                  <a:pt x="1562" y="892"/>
                </a:lnTo>
                <a:lnTo>
                  <a:pt x="1560" y="897"/>
                </a:lnTo>
                <a:lnTo>
                  <a:pt x="1562" y="903"/>
                </a:lnTo>
                <a:lnTo>
                  <a:pt x="1562" y="903"/>
                </a:lnTo>
                <a:lnTo>
                  <a:pt x="1562" y="909"/>
                </a:lnTo>
                <a:lnTo>
                  <a:pt x="1562" y="917"/>
                </a:lnTo>
                <a:lnTo>
                  <a:pt x="1562" y="917"/>
                </a:lnTo>
                <a:lnTo>
                  <a:pt x="1570" y="913"/>
                </a:lnTo>
                <a:lnTo>
                  <a:pt x="1574" y="911"/>
                </a:lnTo>
                <a:lnTo>
                  <a:pt x="1574" y="911"/>
                </a:lnTo>
                <a:lnTo>
                  <a:pt x="1579" y="913"/>
                </a:lnTo>
                <a:lnTo>
                  <a:pt x="1583" y="915"/>
                </a:lnTo>
                <a:lnTo>
                  <a:pt x="1587" y="919"/>
                </a:lnTo>
                <a:lnTo>
                  <a:pt x="1591" y="921"/>
                </a:lnTo>
                <a:lnTo>
                  <a:pt x="1591" y="921"/>
                </a:lnTo>
                <a:lnTo>
                  <a:pt x="1599" y="917"/>
                </a:lnTo>
                <a:lnTo>
                  <a:pt x="1609" y="911"/>
                </a:lnTo>
                <a:lnTo>
                  <a:pt x="1619" y="905"/>
                </a:lnTo>
                <a:lnTo>
                  <a:pt x="1623" y="899"/>
                </a:lnTo>
                <a:lnTo>
                  <a:pt x="1623" y="899"/>
                </a:lnTo>
                <a:lnTo>
                  <a:pt x="1626" y="894"/>
                </a:lnTo>
                <a:lnTo>
                  <a:pt x="1632" y="888"/>
                </a:lnTo>
                <a:lnTo>
                  <a:pt x="1646" y="874"/>
                </a:lnTo>
                <a:lnTo>
                  <a:pt x="1646" y="874"/>
                </a:lnTo>
                <a:lnTo>
                  <a:pt x="1658" y="860"/>
                </a:lnTo>
                <a:lnTo>
                  <a:pt x="1666" y="845"/>
                </a:lnTo>
                <a:lnTo>
                  <a:pt x="1666" y="845"/>
                </a:lnTo>
                <a:lnTo>
                  <a:pt x="1675" y="833"/>
                </a:lnTo>
                <a:lnTo>
                  <a:pt x="1683" y="825"/>
                </a:lnTo>
                <a:lnTo>
                  <a:pt x="1683" y="825"/>
                </a:lnTo>
                <a:lnTo>
                  <a:pt x="1685" y="819"/>
                </a:lnTo>
                <a:lnTo>
                  <a:pt x="1691" y="809"/>
                </a:lnTo>
                <a:lnTo>
                  <a:pt x="1691" y="809"/>
                </a:lnTo>
                <a:lnTo>
                  <a:pt x="1693" y="800"/>
                </a:lnTo>
                <a:lnTo>
                  <a:pt x="1695" y="788"/>
                </a:lnTo>
                <a:lnTo>
                  <a:pt x="1697" y="772"/>
                </a:lnTo>
                <a:lnTo>
                  <a:pt x="1697" y="772"/>
                </a:lnTo>
                <a:lnTo>
                  <a:pt x="1697" y="768"/>
                </a:lnTo>
                <a:lnTo>
                  <a:pt x="1699" y="762"/>
                </a:lnTo>
                <a:lnTo>
                  <a:pt x="1699" y="762"/>
                </a:lnTo>
                <a:lnTo>
                  <a:pt x="1701" y="758"/>
                </a:lnTo>
                <a:lnTo>
                  <a:pt x="1705" y="751"/>
                </a:lnTo>
                <a:lnTo>
                  <a:pt x="1705" y="751"/>
                </a:lnTo>
                <a:lnTo>
                  <a:pt x="1707" y="749"/>
                </a:lnTo>
                <a:lnTo>
                  <a:pt x="1707" y="747"/>
                </a:lnTo>
                <a:lnTo>
                  <a:pt x="1707" y="743"/>
                </a:lnTo>
                <a:lnTo>
                  <a:pt x="1707" y="743"/>
                </a:lnTo>
                <a:lnTo>
                  <a:pt x="1707" y="737"/>
                </a:lnTo>
                <a:lnTo>
                  <a:pt x="1705" y="731"/>
                </a:lnTo>
                <a:lnTo>
                  <a:pt x="1705" y="731"/>
                </a:lnTo>
                <a:lnTo>
                  <a:pt x="1705" y="729"/>
                </a:lnTo>
                <a:lnTo>
                  <a:pt x="1707" y="727"/>
                </a:lnTo>
                <a:lnTo>
                  <a:pt x="1707" y="727"/>
                </a:lnTo>
                <a:lnTo>
                  <a:pt x="1709" y="725"/>
                </a:lnTo>
                <a:lnTo>
                  <a:pt x="1707" y="725"/>
                </a:lnTo>
                <a:lnTo>
                  <a:pt x="1703" y="721"/>
                </a:lnTo>
                <a:lnTo>
                  <a:pt x="1703" y="721"/>
                </a:lnTo>
                <a:lnTo>
                  <a:pt x="1697" y="717"/>
                </a:lnTo>
                <a:lnTo>
                  <a:pt x="1695" y="717"/>
                </a:lnTo>
                <a:lnTo>
                  <a:pt x="1695" y="713"/>
                </a:lnTo>
                <a:lnTo>
                  <a:pt x="1695" y="713"/>
                </a:lnTo>
                <a:lnTo>
                  <a:pt x="1693" y="711"/>
                </a:lnTo>
                <a:lnTo>
                  <a:pt x="1691" y="707"/>
                </a:lnTo>
                <a:lnTo>
                  <a:pt x="1687" y="704"/>
                </a:lnTo>
                <a:lnTo>
                  <a:pt x="1683" y="704"/>
                </a:lnTo>
                <a:lnTo>
                  <a:pt x="1683" y="704"/>
                </a:lnTo>
                <a:lnTo>
                  <a:pt x="1675" y="704"/>
                </a:lnTo>
                <a:lnTo>
                  <a:pt x="1673" y="704"/>
                </a:lnTo>
                <a:lnTo>
                  <a:pt x="1670" y="704"/>
                </a:lnTo>
                <a:lnTo>
                  <a:pt x="1670" y="704"/>
                </a:lnTo>
                <a:lnTo>
                  <a:pt x="1670" y="709"/>
                </a:lnTo>
                <a:lnTo>
                  <a:pt x="1668" y="711"/>
                </a:lnTo>
                <a:lnTo>
                  <a:pt x="1668" y="711"/>
                </a:lnTo>
                <a:lnTo>
                  <a:pt x="1666" y="711"/>
                </a:lnTo>
                <a:lnTo>
                  <a:pt x="1662" y="715"/>
                </a:lnTo>
                <a:lnTo>
                  <a:pt x="1662" y="715"/>
                </a:lnTo>
                <a:lnTo>
                  <a:pt x="1660" y="719"/>
                </a:lnTo>
                <a:lnTo>
                  <a:pt x="1656" y="719"/>
                </a:lnTo>
                <a:lnTo>
                  <a:pt x="1654" y="719"/>
                </a:lnTo>
                <a:lnTo>
                  <a:pt x="1654" y="717"/>
                </a:lnTo>
                <a:lnTo>
                  <a:pt x="1654" y="717"/>
                </a:lnTo>
                <a:lnTo>
                  <a:pt x="1656" y="713"/>
                </a:lnTo>
                <a:lnTo>
                  <a:pt x="1656" y="713"/>
                </a:lnTo>
                <a:lnTo>
                  <a:pt x="1654" y="711"/>
                </a:lnTo>
                <a:lnTo>
                  <a:pt x="1654" y="709"/>
                </a:lnTo>
                <a:lnTo>
                  <a:pt x="1654" y="709"/>
                </a:lnTo>
                <a:lnTo>
                  <a:pt x="1656" y="702"/>
                </a:lnTo>
                <a:lnTo>
                  <a:pt x="1656" y="700"/>
                </a:lnTo>
                <a:lnTo>
                  <a:pt x="1654" y="702"/>
                </a:lnTo>
                <a:lnTo>
                  <a:pt x="1654" y="702"/>
                </a:lnTo>
                <a:lnTo>
                  <a:pt x="1650" y="704"/>
                </a:lnTo>
                <a:lnTo>
                  <a:pt x="1648" y="709"/>
                </a:lnTo>
                <a:lnTo>
                  <a:pt x="1646" y="711"/>
                </a:lnTo>
                <a:lnTo>
                  <a:pt x="1644" y="713"/>
                </a:lnTo>
                <a:lnTo>
                  <a:pt x="1644" y="713"/>
                </a:lnTo>
                <a:lnTo>
                  <a:pt x="1642" y="711"/>
                </a:lnTo>
                <a:lnTo>
                  <a:pt x="1642" y="707"/>
                </a:lnTo>
                <a:lnTo>
                  <a:pt x="1642" y="696"/>
                </a:lnTo>
                <a:lnTo>
                  <a:pt x="1642" y="696"/>
                </a:lnTo>
                <a:lnTo>
                  <a:pt x="1642" y="696"/>
                </a:lnTo>
                <a:lnTo>
                  <a:pt x="1638" y="696"/>
                </a:lnTo>
                <a:lnTo>
                  <a:pt x="1628" y="696"/>
                </a:lnTo>
                <a:lnTo>
                  <a:pt x="1628" y="696"/>
                </a:lnTo>
                <a:lnTo>
                  <a:pt x="1621" y="696"/>
                </a:lnTo>
                <a:lnTo>
                  <a:pt x="1621" y="692"/>
                </a:lnTo>
                <a:lnTo>
                  <a:pt x="1623" y="690"/>
                </a:lnTo>
                <a:lnTo>
                  <a:pt x="1628" y="686"/>
                </a:lnTo>
                <a:lnTo>
                  <a:pt x="1628" y="686"/>
                </a:lnTo>
                <a:lnTo>
                  <a:pt x="1632" y="684"/>
                </a:lnTo>
                <a:lnTo>
                  <a:pt x="1634" y="680"/>
                </a:lnTo>
                <a:lnTo>
                  <a:pt x="1638" y="678"/>
                </a:lnTo>
                <a:lnTo>
                  <a:pt x="1638" y="678"/>
                </a:lnTo>
                <a:lnTo>
                  <a:pt x="1654" y="666"/>
                </a:lnTo>
                <a:lnTo>
                  <a:pt x="1654" y="666"/>
                </a:lnTo>
                <a:lnTo>
                  <a:pt x="1660" y="662"/>
                </a:lnTo>
                <a:lnTo>
                  <a:pt x="1662" y="655"/>
                </a:lnTo>
                <a:lnTo>
                  <a:pt x="1662" y="655"/>
                </a:lnTo>
                <a:lnTo>
                  <a:pt x="1664" y="653"/>
                </a:lnTo>
                <a:lnTo>
                  <a:pt x="1670" y="649"/>
                </a:lnTo>
                <a:lnTo>
                  <a:pt x="1683" y="641"/>
                </a:lnTo>
                <a:lnTo>
                  <a:pt x="1683" y="641"/>
                </a:lnTo>
                <a:lnTo>
                  <a:pt x="1693" y="631"/>
                </a:lnTo>
                <a:lnTo>
                  <a:pt x="1699" y="625"/>
                </a:lnTo>
                <a:lnTo>
                  <a:pt x="1699" y="625"/>
                </a:lnTo>
                <a:lnTo>
                  <a:pt x="1701" y="621"/>
                </a:lnTo>
                <a:lnTo>
                  <a:pt x="1707" y="617"/>
                </a:lnTo>
                <a:lnTo>
                  <a:pt x="1711" y="613"/>
                </a:lnTo>
                <a:lnTo>
                  <a:pt x="1713" y="610"/>
                </a:lnTo>
                <a:lnTo>
                  <a:pt x="1713" y="610"/>
                </a:lnTo>
                <a:lnTo>
                  <a:pt x="1717" y="606"/>
                </a:lnTo>
                <a:lnTo>
                  <a:pt x="1724" y="602"/>
                </a:lnTo>
                <a:lnTo>
                  <a:pt x="1732" y="598"/>
                </a:lnTo>
                <a:lnTo>
                  <a:pt x="1740" y="596"/>
                </a:lnTo>
                <a:lnTo>
                  <a:pt x="1740" y="596"/>
                </a:lnTo>
                <a:lnTo>
                  <a:pt x="1750" y="596"/>
                </a:lnTo>
                <a:lnTo>
                  <a:pt x="1758" y="596"/>
                </a:lnTo>
                <a:lnTo>
                  <a:pt x="1766" y="598"/>
                </a:lnTo>
                <a:lnTo>
                  <a:pt x="1771" y="600"/>
                </a:lnTo>
                <a:lnTo>
                  <a:pt x="1771" y="600"/>
                </a:lnTo>
                <a:lnTo>
                  <a:pt x="1775" y="602"/>
                </a:lnTo>
                <a:lnTo>
                  <a:pt x="1779" y="600"/>
                </a:lnTo>
                <a:lnTo>
                  <a:pt x="1779" y="600"/>
                </a:lnTo>
                <a:lnTo>
                  <a:pt x="1783" y="598"/>
                </a:lnTo>
                <a:lnTo>
                  <a:pt x="1791" y="600"/>
                </a:lnTo>
                <a:lnTo>
                  <a:pt x="1791" y="600"/>
                </a:lnTo>
                <a:lnTo>
                  <a:pt x="1795" y="600"/>
                </a:lnTo>
                <a:lnTo>
                  <a:pt x="1799" y="598"/>
                </a:lnTo>
                <a:lnTo>
                  <a:pt x="1801" y="598"/>
                </a:lnTo>
                <a:lnTo>
                  <a:pt x="1805" y="598"/>
                </a:lnTo>
                <a:lnTo>
                  <a:pt x="1805" y="598"/>
                </a:lnTo>
                <a:lnTo>
                  <a:pt x="1811" y="598"/>
                </a:lnTo>
                <a:lnTo>
                  <a:pt x="1813" y="598"/>
                </a:lnTo>
                <a:lnTo>
                  <a:pt x="1818" y="594"/>
                </a:lnTo>
                <a:lnTo>
                  <a:pt x="1818" y="594"/>
                </a:lnTo>
                <a:lnTo>
                  <a:pt x="1820" y="592"/>
                </a:lnTo>
                <a:lnTo>
                  <a:pt x="1826" y="590"/>
                </a:lnTo>
                <a:lnTo>
                  <a:pt x="1832" y="590"/>
                </a:lnTo>
                <a:lnTo>
                  <a:pt x="1836" y="592"/>
                </a:lnTo>
                <a:lnTo>
                  <a:pt x="1836" y="592"/>
                </a:lnTo>
                <a:lnTo>
                  <a:pt x="1840" y="596"/>
                </a:lnTo>
                <a:lnTo>
                  <a:pt x="1844" y="596"/>
                </a:lnTo>
                <a:lnTo>
                  <a:pt x="1846" y="594"/>
                </a:lnTo>
                <a:lnTo>
                  <a:pt x="1846" y="594"/>
                </a:lnTo>
                <a:lnTo>
                  <a:pt x="1850" y="594"/>
                </a:lnTo>
                <a:lnTo>
                  <a:pt x="1852" y="596"/>
                </a:lnTo>
                <a:lnTo>
                  <a:pt x="1854" y="598"/>
                </a:lnTo>
                <a:lnTo>
                  <a:pt x="1856" y="600"/>
                </a:lnTo>
                <a:lnTo>
                  <a:pt x="1856" y="600"/>
                </a:lnTo>
                <a:lnTo>
                  <a:pt x="1858" y="600"/>
                </a:lnTo>
                <a:lnTo>
                  <a:pt x="1858" y="602"/>
                </a:lnTo>
                <a:lnTo>
                  <a:pt x="1856" y="604"/>
                </a:lnTo>
                <a:lnTo>
                  <a:pt x="1854" y="604"/>
                </a:lnTo>
                <a:lnTo>
                  <a:pt x="1854" y="604"/>
                </a:lnTo>
                <a:lnTo>
                  <a:pt x="1848" y="604"/>
                </a:lnTo>
                <a:lnTo>
                  <a:pt x="1848" y="606"/>
                </a:lnTo>
                <a:lnTo>
                  <a:pt x="1850" y="608"/>
                </a:lnTo>
                <a:lnTo>
                  <a:pt x="1850" y="608"/>
                </a:lnTo>
                <a:lnTo>
                  <a:pt x="1854" y="610"/>
                </a:lnTo>
                <a:lnTo>
                  <a:pt x="1856" y="608"/>
                </a:lnTo>
                <a:lnTo>
                  <a:pt x="1864" y="606"/>
                </a:lnTo>
                <a:lnTo>
                  <a:pt x="1864" y="606"/>
                </a:lnTo>
                <a:lnTo>
                  <a:pt x="1871" y="606"/>
                </a:lnTo>
                <a:lnTo>
                  <a:pt x="1879" y="604"/>
                </a:lnTo>
                <a:lnTo>
                  <a:pt x="1879" y="604"/>
                </a:lnTo>
                <a:lnTo>
                  <a:pt x="1883" y="602"/>
                </a:lnTo>
                <a:lnTo>
                  <a:pt x="1885" y="604"/>
                </a:lnTo>
                <a:lnTo>
                  <a:pt x="1887" y="604"/>
                </a:lnTo>
                <a:lnTo>
                  <a:pt x="1889" y="604"/>
                </a:lnTo>
                <a:lnTo>
                  <a:pt x="1889" y="604"/>
                </a:lnTo>
                <a:lnTo>
                  <a:pt x="1895" y="600"/>
                </a:lnTo>
                <a:lnTo>
                  <a:pt x="1903" y="600"/>
                </a:lnTo>
                <a:lnTo>
                  <a:pt x="1903" y="600"/>
                </a:lnTo>
                <a:lnTo>
                  <a:pt x="1905" y="600"/>
                </a:lnTo>
                <a:lnTo>
                  <a:pt x="1903" y="598"/>
                </a:lnTo>
                <a:lnTo>
                  <a:pt x="1901" y="596"/>
                </a:lnTo>
                <a:lnTo>
                  <a:pt x="1897" y="596"/>
                </a:lnTo>
                <a:lnTo>
                  <a:pt x="1897" y="596"/>
                </a:lnTo>
                <a:lnTo>
                  <a:pt x="1893" y="596"/>
                </a:lnTo>
                <a:lnTo>
                  <a:pt x="1893" y="592"/>
                </a:lnTo>
                <a:lnTo>
                  <a:pt x="1897" y="584"/>
                </a:lnTo>
                <a:lnTo>
                  <a:pt x="1897" y="584"/>
                </a:lnTo>
                <a:lnTo>
                  <a:pt x="1901" y="578"/>
                </a:lnTo>
                <a:lnTo>
                  <a:pt x="1907" y="574"/>
                </a:lnTo>
                <a:lnTo>
                  <a:pt x="1918" y="566"/>
                </a:lnTo>
                <a:lnTo>
                  <a:pt x="1918" y="566"/>
                </a:lnTo>
                <a:lnTo>
                  <a:pt x="1922" y="561"/>
                </a:lnTo>
                <a:lnTo>
                  <a:pt x="1924" y="561"/>
                </a:lnTo>
                <a:lnTo>
                  <a:pt x="1928" y="559"/>
                </a:lnTo>
                <a:lnTo>
                  <a:pt x="1928" y="559"/>
                </a:lnTo>
                <a:lnTo>
                  <a:pt x="1928" y="559"/>
                </a:lnTo>
                <a:lnTo>
                  <a:pt x="1930" y="551"/>
                </a:lnTo>
                <a:lnTo>
                  <a:pt x="1932" y="547"/>
                </a:lnTo>
                <a:lnTo>
                  <a:pt x="1936" y="545"/>
                </a:lnTo>
                <a:lnTo>
                  <a:pt x="1936" y="545"/>
                </a:lnTo>
                <a:lnTo>
                  <a:pt x="1946" y="545"/>
                </a:lnTo>
                <a:lnTo>
                  <a:pt x="1952" y="545"/>
                </a:lnTo>
                <a:lnTo>
                  <a:pt x="1958" y="543"/>
                </a:lnTo>
                <a:lnTo>
                  <a:pt x="1958" y="543"/>
                </a:lnTo>
                <a:lnTo>
                  <a:pt x="1963" y="543"/>
                </a:lnTo>
                <a:lnTo>
                  <a:pt x="1965" y="543"/>
                </a:lnTo>
                <a:lnTo>
                  <a:pt x="1967" y="547"/>
                </a:lnTo>
                <a:lnTo>
                  <a:pt x="1967" y="547"/>
                </a:lnTo>
                <a:lnTo>
                  <a:pt x="1971" y="547"/>
                </a:lnTo>
                <a:lnTo>
                  <a:pt x="1973" y="545"/>
                </a:lnTo>
                <a:lnTo>
                  <a:pt x="1975" y="543"/>
                </a:lnTo>
                <a:lnTo>
                  <a:pt x="1977" y="543"/>
                </a:lnTo>
                <a:lnTo>
                  <a:pt x="1977" y="543"/>
                </a:lnTo>
                <a:lnTo>
                  <a:pt x="1979" y="545"/>
                </a:lnTo>
                <a:lnTo>
                  <a:pt x="1977" y="549"/>
                </a:lnTo>
                <a:lnTo>
                  <a:pt x="1973" y="553"/>
                </a:lnTo>
                <a:lnTo>
                  <a:pt x="1971" y="557"/>
                </a:lnTo>
                <a:lnTo>
                  <a:pt x="1971" y="557"/>
                </a:lnTo>
                <a:lnTo>
                  <a:pt x="1971" y="559"/>
                </a:lnTo>
                <a:lnTo>
                  <a:pt x="1973" y="561"/>
                </a:lnTo>
                <a:lnTo>
                  <a:pt x="1979" y="561"/>
                </a:lnTo>
                <a:lnTo>
                  <a:pt x="1979" y="561"/>
                </a:lnTo>
                <a:lnTo>
                  <a:pt x="1979" y="564"/>
                </a:lnTo>
                <a:lnTo>
                  <a:pt x="1979" y="566"/>
                </a:lnTo>
                <a:lnTo>
                  <a:pt x="1975" y="568"/>
                </a:lnTo>
                <a:lnTo>
                  <a:pt x="1975" y="568"/>
                </a:lnTo>
                <a:lnTo>
                  <a:pt x="1975" y="568"/>
                </a:lnTo>
                <a:lnTo>
                  <a:pt x="1977" y="570"/>
                </a:lnTo>
                <a:lnTo>
                  <a:pt x="1981" y="570"/>
                </a:lnTo>
                <a:lnTo>
                  <a:pt x="1985" y="566"/>
                </a:lnTo>
                <a:lnTo>
                  <a:pt x="1991" y="561"/>
                </a:lnTo>
                <a:lnTo>
                  <a:pt x="1991" y="561"/>
                </a:lnTo>
                <a:lnTo>
                  <a:pt x="1999" y="555"/>
                </a:lnTo>
                <a:lnTo>
                  <a:pt x="2005" y="551"/>
                </a:lnTo>
                <a:lnTo>
                  <a:pt x="2012" y="549"/>
                </a:lnTo>
                <a:lnTo>
                  <a:pt x="2016" y="549"/>
                </a:lnTo>
                <a:lnTo>
                  <a:pt x="2016" y="549"/>
                </a:lnTo>
                <a:lnTo>
                  <a:pt x="2018" y="549"/>
                </a:lnTo>
                <a:lnTo>
                  <a:pt x="2020" y="545"/>
                </a:lnTo>
                <a:lnTo>
                  <a:pt x="2018" y="535"/>
                </a:lnTo>
                <a:lnTo>
                  <a:pt x="2018" y="535"/>
                </a:lnTo>
                <a:lnTo>
                  <a:pt x="2020" y="533"/>
                </a:lnTo>
                <a:lnTo>
                  <a:pt x="2022" y="529"/>
                </a:lnTo>
                <a:lnTo>
                  <a:pt x="2028" y="527"/>
                </a:lnTo>
                <a:lnTo>
                  <a:pt x="2036" y="525"/>
                </a:lnTo>
                <a:lnTo>
                  <a:pt x="2042" y="527"/>
                </a:lnTo>
                <a:lnTo>
                  <a:pt x="2042" y="527"/>
                </a:lnTo>
                <a:lnTo>
                  <a:pt x="2046" y="529"/>
                </a:lnTo>
                <a:lnTo>
                  <a:pt x="2046" y="531"/>
                </a:lnTo>
                <a:lnTo>
                  <a:pt x="2042" y="531"/>
                </a:lnTo>
                <a:lnTo>
                  <a:pt x="2042" y="531"/>
                </a:lnTo>
                <a:lnTo>
                  <a:pt x="2038" y="531"/>
                </a:lnTo>
                <a:lnTo>
                  <a:pt x="2034" y="533"/>
                </a:lnTo>
                <a:lnTo>
                  <a:pt x="2032" y="535"/>
                </a:lnTo>
                <a:lnTo>
                  <a:pt x="2032" y="541"/>
                </a:lnTo>
                <a:lnTo>
                  <a:pt x="2032" y="541"/>
                </a:lnTo>
                <a:lnTo>
                  <a:pt x="2032" y="545"/>
                </a:lnTo>
                <a:lnTo>
                  <a:pt x="2030" y="549"/>
                </a:lnTo>
                <a:lnTo>
                  <a:pt x="2028" y="551"/>
                </a:lnTo>
                <a:lnTo>
                  <a:pt x="2030" y="553"/>
                </a:lnTo>
                <a:lnTo>
                  <a:pt x="2030" y="553"/>
                </a:lnTo>
                <a:lnTo>
                  <a:pt x="2030" y="555"/>
                </a:lnTo>
                <a:lnTo>
                  <a:pt x="2028" y="555"/>
                </a:lnTo>
                <a:lnTo>
                  <a:pt x="2026" y="557"/>
                </a:lnTo>
                <a:lnTo>
                  <a:pt x="2026" y="559"/>
                </a:lnTo>
                <a:lnTo>
                  <a:pt x="2026" y="559"/>
                </a:lnTo>
                <a:lnTo>
                  <a:pt x="2024" y="564"/>
                </a:lnTo>
                <a:lnTo>
                  <a:pt x="2022" y="566"/>
                </a:lnTo>
                <a:lnTo>
                  <a:pt x="2022" y="566"/>
                </a:lnTo>
                <a:lnTo>
                  <a:pt x="2009" y="570"/>
                </a:lnTo>
                <a:lnTo>
                  <a:pt x="2005" y="572"/>
                </a:lnTo>
                <a:lnTo>
                  <a:pt x="2003" y="574"/>
                </a:lnTo>
                <a:lnTo>
                  <a:pt x="2003" y="574"/>
                </a:lnTo>
                <a:lnTo>
                  <a:pt x="2001" y="578"/>
                </a:lnTo>
                <a:lnTo>
                  <a:pt x="1997" y="580"/>
                </a:lnTo>
                <a:lnTo>
                  <a:pt x="1995" y="584"/>
                </a:lnTo>
                <a:lnTo>
                  <a:pt x="1991" y="588"/>
                </a:lnTo>
                <a:lnTo>
                  <a:pt x="1991" y="588"/>
                </a:lnTo>
                <a:lnTo>
                  <a:pt x="1987" y="592"/>
                </a:lnTo>
                <a:lnTo>
                  <a:pt x="1981" y="598"/>
                </a:lnTo>
                <a:lnTo>
                  <a:pt x="1973" y="604"/>
                </a:lnTo>
                <a:lnTo>
                  <a:pt x="1965" y="613"/>
                </a:lnTo>
                <a:lnTo>
                  <a:pt x="1965" y="613"/>
                </a:lnTo>
                <a:lnTo>
                  <a:pt x="1958" y="621"/>
                </a:lnTo>
                <a:lnTo>
                  <a:pt x="1950" y="625"/>
                </a:lnTo>
                <a:lnTo>
                  <a:pt x="1944" y="627"/>
                </a:lnTo>
                <a:lnTo>
                  <a:pt x="1942" y="629"/>
                </a:lnTo>
                <a:lnTo>
                  <a:pt x="1942" y="629"/>
                </a:lnTo>
                <a:lnTo>
                  <a:pt x="1940" y="629"/>
                </a:lnTo>
                <a:lnTo>
                  <a:pt x="1936" y="631"/>
                </a:lnTo>
                <a:lnTo>
                  <a:pt x="1928" y="631"/>
                </a:lnTo>
                <a:lnTo>
                  <a:pt x="1928" y="631"/>
                </a:lnTo>
                <a:lnTo>
                  <a:pt x="1928" y="633"/>
                </a:lnTo>
                <a:lnTo>
                  <a:pt x="1928" y="637"/>
                </a:lnTo>
                <a:lnTo>
                  <a:pt x="1928" y="643"/>
                </a:lnTo>
                <a:lnTo>
                  <a:pt x="1924" y="649"/>
                </a:lnTo>
                <a:lnTo>
                  <a:pt x="1924" y="649"/>
                </a:lnTo>
                <a:lnTo>
                  <a:pt x="1920" y="655"/>
                </a:lnTo>
                <a:lnTo>
                  <a:pt x="1913" y="664"/>
                </a:lnTo>
                <a:lnTo>
                  <a:pt x="1911" y="672"/>
                </a:lnTo>
                <a:lnTo>
                  <a:pt x="1911" y="682"/>
                </a:lnTo>
                <a:lnTo>
                  <a:pt x="1911" y="682"/>
                </a:lnTo>
                <a:lnTo>
                  <a:pt x="1913" y="711"/>
                </a:lnTo>
                <a:lnTo>
                  <a:pt x="1916" y="725"/>
                </a:lnTo>
                <a:lnTo>
                  <a:pt x="1920" y="735"/>
                </a:lnTo>
                <a:lnTo>
                  <a:pt x="1920" y="735"/>
                </a:lnTo>
                <a:lnTo>
                  <a:pt x="1920" y="741"/>
                </a:lnTo>
                <a:lnTo>
                  <a:pt x="1922" y="749"/>
                </a:lnTo>
                <a:lnTo>
                  <a:pt x="1922" y="756"/>
                </a:lnTo>
                <a:lnTo>
                  <a:pt x="1924" y="760"/>
                </a:lnTo>
                <a:lnTo>
                  <a:pt x="1924" y="760"/>
                </a:lnTo>
                <a:lnTo>
                  <a:pt x="1926" y="766"/>
                </a:lnTo>
                <a:lnTo>
                  <a:pt x="1928" y="770"/>
                </a:lnTo>
                <a:lnTo>
                  <a:pt x="1928" y="770"/>
                </a:lnTo>
                <a:lnTo>
                  <a:pt x="1930" y="770"/>
                </a:lnTo>
                <a:lnTo>
                  <a:pt x="1934" y="766"/>
                </a:lnTo>
                <a:lnTo>
                  <a:pt x="1942" y="758"/>
                </a:lnTo>
                <a:lnTo>
                  <a:pt x="1942" y="758"/>
                </a:lnTo>
                <a:lnTo>
                  <a:pt x="1946" y="751"/>
                </a:lnTo>
                <a:lnTo>
                  <a:pt x="1948" y="749"/>
                </a:lnTo>
                <a:lnTo>
                  <a:pt x="1948" y="749"/>
                </a:lnTo>
                <a:lnTo>
                  <a:pt x="1950" y="745"/>
                </a:lnTo>
                <a:lnTo>
                  <a:pt x="1952" y="741"/>
                </a:lnTo>
                <a:lnTo>
                  <a:pt x="1952" y="733"/>
                </a:lnTo>
                <a:lnTo>
                  <a:pt x="1952" y="733"/>
                </a:lnTo>
                <a:lnTo>
                  <a:pt x="1956" y="731"/>
                </a:lnTo>
                <a:lnTo>
                  <a:pt x="1963" y="727"/>
                </a:lnTo>
                <a:lnTo>
                  <a:pt x="1963" y="727"/>
                </a:lnTo>
                <a:lnTo>
                  <a:pt x="1965" y="727"/>
                </a:lnTo>
                <a:lnTo>
                  <a:pt x="1967" y="725"/>
                </a:lnTo>
                <a:lnTo>
                  <a:pt x="1973" y="725"/>
                </a:lnTo>
                <a:lnTo>
                  <a:pt x="1973" y="725"/>
                </a:lnTo>
                <a:lnTo>
                  <a:pt x="1973" y="723"/>
                </a:lnTo>
                <a:lnTo>
                  <a:pt x="1973" y="721"/>
                </a:lnTo>
                <a:lnTo>
                  <a:pt x="1971" y="713"/>
                </a:lnTo>
                <a:lnTo>
                  <a:pt x="1971" y="713"/>
                </a:lnTo>
                <a:lnTo>
                  <a:pt x="1971" y="711"/>
                </a:lnTo>
                <a:lnTo>
                  <a:pt x="1975" y="707"/>
                </a:lnTo>
                <a:lnTo>
                  <a:pt x="1985" y="700"/>
                </a:lnTo>
                <a:lnTo>
                  <a:pt x="1985" y="700"/>
                </a:lnTo>
                <a:lnTo>
                  <a:pt x="1989" y="698"/>
                </a:lnTo>
                <a:lnTo>
                  <a:pt x="1993" y="698"/>
                </a:lnTo>
                <a:lnTo>
                  <a:pt x="1997" y="698"/>
                </a:lnTo>
                <a:lnTo>
                  <a:pt x="2001" y="696"/>
                </a:lnTo>
                <a:lnTo>
                  <a:pt x="2001" y="696"/>
                </a:lnTo>
                <a:lnTo>
                  <a:pt x="2003" y="692"/>
                </a:lnTo>
                <a:lnTo>
                  <a:pt x="2003" y="688"/>
                </a:lnTo>
                <a:lnTo>
                  <a:pt x="1999" y="682"/>
                </a:lnTo>
                <a:lnTo>
                  <a:pt x="1999" y="682"/>
                </a:lnTo>
                <a:lnTo>
                  <a:pt x="1999" y="678"/>
                </a:lnTo>
                <a:lnTo>
                  <a:pt x="2001" y="674"/>
                </a:lnTo>
                <a:lnTo>
                  <a:pt x="2005" y="668"/>
                </a:lnTo>
                <a:lnTo>
                  <a:pt x="2009" y="666"/>
                </a:lnTo>
                <a:lnTo>
                  <a:pt x="2009" y="666"/>
                </a:lnTo>
                <a:lnTo>
                  <a:pt x="2012" y="666"/>
                </a:lnTo>
                <a:lnTo>
                  <a:pt x="2014" y="666"/>
                </a:lnTo>
                <a:lnTo>
                  <a:pt x="2016" y="666"/>
                </a:lnTo>
                <a:lnTo>
                  <a:pt x="2020" y="664"/>
                </a:lnTo>
                <a:lnTo>
                  <a:pt x="2020" y="664"/>
                </a:lnTo>
                <a:lnTo>
                  <a:pt x="2020" y="662"/>
                </a:lnTo>
                <a:lnTo>
                  <a:pt x="2020" y="657"/>
                </a:lnTo>
                <a:lnTo>
                  <a:pt x="2016" y="655"/>
                </a:lnTo>
                <a:lnTo>
                  <a:pt x="2014" y="655"/>
                </a:lnTo>
                <a:lnTo>
                  <a:pt x="2014" y="655"/>
                </a:lnTo>
                <a:lnTo>
                  <a:pt x="2012" y="653"/>
                </a:lnTo>
                <a:lnTo>
                  <a:pt x="2012" y="649"/>
                </a:lnTo>
                <a:lnTo>
                  <a:pt x="2012" y="643"/>
                </a:lnTo>
                <a:lnTo>
                  <a:pt x="2016" y="639"/>
                </a:lnTo>
                <a:lnTo>
                  <a:pt x="2016" y="639"/>
                </a:lnTo>
                <a:lnTo>
                  <a:pt x="2020" y="635"/>
                </a:lnTo>
                <a:lnTo>
                  <a:pt x="2020" y="633"/>
                </a:lnTo>
                <a:lnTo>
                  <a:pt x="2016" y="631"/>
                </a:lnTo>
                <a:lnTo>
                  <a:pt x="2016" y="631"/>
                </a:lnTo>
                <a:lnTo>
                  <a:pt x="2009" y="631"/>
                </a:lnTo>
                <a:lnTo>
                  <a:pt x="2005" y="631"/>
                </a:lnTo>
                <a:lnTo>
                  <a:pt x="2005" y="631"/>
                </a:lnTo>
                <a:lnTo>
                  <a:pt x="2003" y="631"/>
                </a:lnTo>
                <a:lnTo>
                  <a:pt x="2001" y="627"/>
                </a:lnTo>
                <a:lnTo>
                  <a:pt x="2001" y="623"/>
                </a:lnTo>
                <a:lnTo>
                  <a:pt x="2005" y="617"/>
                </a:lnTo>
                <a:lnTo>
                  <a:pt x="2005" y="617"/>
                </a:lnTo>
                <a:lnTo>
                  <a:pt x="2009" y="613"/>
                </a:lnTo>
                <a:lnTo>
                  <a:pt x="2012" y="610"/>
                </a:lnTo>
                <a:lnTo>
                  <a:pt x="2016" y="606"/>
                </a:lnTo>
                <a:lnTo>
                  <a:pt x="2016" y="604"/>
                </a:lnTo>
                <a:lnTo>
                  <a:pt x="2016" y="604"/>
                </a:lnTo>
                <a:lnTo>
                  <a:pt x="2018" y="598"/>
                </a:lnTo>
                <a:lnTo>
                  <a:pt x="2022" y="594"/>
                </a:lnTo>
                <a:lnTo>
                  <a:pt x="2028" y="586"/>
                </a:lnTo>
                <a:lnTo>
                  <a:pt x="2028" y="586"/>
                </a:lnTo>
                <a:lnTo>
                  <a:pt x="2030" y="584"/>
                </a:lnTo>
                <a:lnTo>
                  <a:pt x="2032" y="584"/>
                </a:lnTo>
                <a:lnTo>
                  <a:pt x="2040" y="584"/>
                </a:lnTo>
                <a:lnTo>
                  <a:pt x="2040" y="584"/>
                </a:lnTo>
                <a:lnTo>
                  <a:pt x="2040" y="586"/>
                </a:lnTo>
                <a:lnTo>
                  <a:pt x="2042" y="588"/>
                </a:lnTo>
                <a:lnTo>
                  <a:pt x="2042" y="588"/>
                </a:lnTo>
                <a:lnTo>
                  <a:pt x="2044" y="588"/>
                </a:lnTo>
                <a:lnTo>
                  <a:pt x="2044" y="588"/>
                </a:lnTo>
                <a:lnTo>
                  <a:pt x="2052" y="580"/>
                </a:lnTo>
                <a:lnTo>
                  <a:pt x="2054" y="576"/>
                </a:lnTo>
                <a:lnTo>
                  <a:pt x="2058" y="574"/>
                </a:lnTo>
                <a:lnTo>
                  <a:pt x="2058" y="574"/>
                </a:lnTo>
                <a:lnTo>
                  <a:pt x="2061" y="576"/>
                </a:lnTo>
                <a:lnTo>
                  <a:pt x="2063" y="578"/>
                </a:lnTo>
                <a:lnTo>
                  <a:pt x="2063" y="586"/>
                </a:lnTo>
                <a:lnTo>
                  <a:pt x="2063" y="586"/>
                </a:lnTo>
                <a:lnTo>
                  <a:pt x="2063" y="588"/>
                </a:lnTo>
                <a:lnTo>
                  <a:pt x="2065" y="586"/>
                </a:lnTo>
                <a:lnTo>
                  <a:pt x="2075" y="578"/>
                </a:lnTo>
                <a:lnTo>
                  <a:pt x="2075" y="578"/>
                </a:lnTo>
                <a:lnTo>
                  <a:pt x="2083" y="576"/>
                </a:lnTo>
                <a:lnTo>
                  <a:pt x="2093" y="574"/>
                </a:lnTo>
                <a:lnTo>
                  <a:pt x="2103" y="574"/>
                </a:lnTo>
                <a:lnTo>
                  <a:pt x="2110" y="576"/>
                </a:lnTo>
                <a:lnTo>
                  <a:pt x="2110" y="576"/>
                </a:lnTo>
                <a:lnTo>
                  <a:pt x="2114" y="578"/>
                </a:lnTo>
                <a:lnTo>
                  <a:pt x="2116" y="582"/>
                </a:lnTo>
                <a:lnTo>
                  <a:pt x="2118" y="584"/>
                </a:lnTo>
                <a:lnTo>
                  <a:pt x="2120" y="584"/>
                </a:lnTo>
                <a:lnTo>
                  <a:pt x="2120" y="584"/>
                </a:lnTo>
                <a:lnTo>
                  <a:pt x="2124" y="584"/>
                </a:lnTo>
                <a:lnTo>
                  <a:pt x="2124" y="580"/>
                </a:lnTo>
                <a:lnTo>
                  <a:pt x="2124" y="578"/>
                </a:lnTo>
                <a:lnTo>
                  <a:pt x="2126" y="576"/>
                </a:lnTo>
                <a:lnTo>
                  <a:pt x="2126" y="576"/>
                </a:lnTo>
                <a:lnTo>
                  <a:pt x="2136" y="572"/>
                </a:lnTo>
                <a:lnTo>
                  <a:pt x="2146" y="566"/>
                </a:lnTo>
                <a:lnTo>
                  <a:pt x="2146" y="566"/>
                </a:lnTo>
                <a:lnTo>
                  <a:pt x="2152" y="561"/>
                </a:lnTo>
                <a:lnTo>
                  <a:pt x="2154" y="559"/>
                </a:lnTo>
                <a:lnTo>
                  <a:pt x="2154" y="559"/>
                </a:lnTo>
                <a:lnTo>
                  <a:pt x="2159" y="557"/>
                </a:lnTo>
                <a:lnTo>
                  <a:pt x="2161" y="555"/>
                </a:lnTo>
                <a:lnTo>
                  <a:pt x="2163" y="555"/>
                </a:lnTo>
                <a:lnTo>
                  <a:pt x="2163" y="553"/>
                </a:lnTo>
                <a:lnTo>
                  <a:pt x="2163" y="553"/>
                </a:lnTo>
                <a:lnTo>
                  <a:pt x="2165" y="551"/>
                </a:lnTo>
                <a:lnTo>
                  <a:pt x="2171" y="547"/>
                </a:lnTo>
                <a:lnTo>
                  <a:pt x="2187" y="543"/>
                </a:lnTo>
                <a:lnTo>
                  <a:pt x="2187" y="543"/>
                </a:lnTo>
                <a:lnTo>
                  <a:pt x="2197" y="539"/>
                </a:lnTo>
                <a:lnTo>
                  <a:pt x="2208" y="535"/>
                </a:lnTo>
                <a:lnTo>
                  <a:pt x="2214" y="531"/>
                </a:lnTo>
                <a:lnTo>
                  <a:pt x="2216" y="527"/>
                </a:lnTo>
                <a:lnTo>
                  <a:pt x="2216" y="527"/>
                </a:lnTo>
                <a:lnTo>
                  <a:pt x="2218" y="527"/>
                </a:lnTo>
                <a:lnTo>
                  <a:pt x="2218" y="525"/>
                </a:lnTo>
                <a:lnTo>
                  <a:pt x="2220" y="525"/>
                </a:lnTo>
                <a:lnTo>
                  <a:pt x="2222" y="527"/>
                </a:lnTo>
                <a:lnTo>
                  <a:pt x="2222" y="527"/>
                </a:lnTo>
                <a:lnTo>
                  <a:pt x="2224" y="529"/>
                </a:lnTo>
                <a:lnTo>
                  <a:pt x="2226" y="529"/>
                </a:lnTo>
                <a:lnTo>
                  <a:pt x="2234" y="529"/>
                </a:lnTo>
                <a:lnTo>
                  <a:pt x="2234" y="529"/>
                </a:lnTo>
                <a:lnTo>
                  <a:pt x="2242" y="531"/>
                </a:lnTo>
                <a:lnTo>
                  <a:pt x="2246" y="531"/>
                </a:lnTo>
                <a:lnTo>
                  <a:pt x="2250" y="529"/>
                </a:lnTo>
                <a:lnTo>
                  <a:pt x="2250" y="529"/>
                </a:lnTo>
                <a:lnTo>
                  <a:pt x="2252" y="525"/>
                </a:lnTo>
                <a:lnTo>
                  <a:pt x="2252" y="523"/>
                </a:lnTo>
                <a:lnTo>
                  <a:pt x="2250" y="519"/>
                </a:lnTo>
                <a:lnTo>
                  <a:pt x="2250" y="517"/>
                </a:lnTo>
                <a:lnTo>
                  <a:pt x="2250" y="517"/>
                </a:lnTo>
                <a:lnTo>
                  <a:pt x="2248" y="512"/>
                </a:lnTo>
                <a:lnTo>
                  <a:pt x="2244" y="510"/>
                </a:lnTo>
                <a:lnTo>
                  <a:pt x="2242" y="506"/>
                </a:lnTo>
                <a:lnTo>
                  <a:pt x="2242" y="504"/>
                </a:lnTo>
                <a:lnTo>
                  <a:pt x="2242" y="504"/>
                </a:lnTo>
                <a:lnTo>
                  <a:pt x="2240" y="498"/>
                </a:lnTo>
                <a:lnTo>
                  <a:pt x="2238" y="494"/>
                </a:lnTo>
                <a:lnTo>
                  <a:pt x="2234" y="490"/>
                </a:lnTo>
                <a:lnTo>
                  <a:pt x="2232" y="490"/>
                </a:lnTo>
                <a:lnTo>
                  <a:pt x="2232" y="490"/>
                </a:lnTo>
                <a:lnTo>
                  <a:pt x="2230" y="490"/>
                </a:lnTo>
                <a:lnTo>
                  <a:pt x="2226" y="488"/>
                </a:lnTo>
                <a:lnTo>
                  <a:pt x="2224" y="486"/>
                </a:lnTo>
                <a:lnTo>
                  <a:pt x="2224" y="484"/>
                </a:lnTo>
                <a:lnTo>
                  <a:pt x="2224" y="484"/>
                </a:lnTo>
                <a:lnTo>
                  <a:pt x="2222" y="480"/>
                </a:lnTo>
                <a:lnTo>
                  <a:pt x="2222" y="478"/>
                </a:lnTo>
                <a:lnTo>
                  <a:pt x="2220" y="480"/>
                </a:lnTo>
                <a:lnTo>
                  <a:pt x="2220" y="480"/>
                </a:lnTo>
                <a:lnTo>
                  <a:pt x="2216" y="480"/>
                </a:lnTo>
                <a:lnTo>
                  <a:pt x="2212" y="480"/>
                </a:lnTo>
                <a:lnTo>
                  <a:pt x="2210" y="480"/>
                </a:lnTo>
                <a:lnTo>
                  <a:pt x="2208" y="476"/>
                </a:lnTo>
                <a:lnTo>
                  <a:pt x="2208" y="476"/>
                </a:lnTo>
                <a:lnTo>
                  <a:pt x="2208" y="474"/>
                </a:lnTo>
                <a:lnTo>
                  <a:pt x="2212" y="472"/>
                </a:lnTo>
                <a:lnTo>
                  <a:pt x="2216" y="472"/>
                </a:lnTo>
                <a:lnTo>
                  <a:pt x="2222" y="472"/>
                </a:lnTo>
                <a:lnTo>
                  <a:pt x="2222" y="472"/>
                </a:lnTo>
                <a:lnTo>
                  <a:pt x="2224" y="474"/>
                </a:lnTo>
                <a:lnTo>
                  <a:pt x="2226" y="476"/>
                </a:lnTo>
                <a:lnTo>
                  <a:pt x="2228" y="480"/>
                </a:lnTo>
                <a:lnTo>
                  <a:pt x="2228" y="480"/>
                </a:lnTo>
                <a:lnTo>
                  <a:pt x="2236" y="480"/>
                </a:lnTo>
                <a:lnTo>
                  <a:pt x="2244" y="478"/>
                </a:lnTo>
                <a:lnTo>
                  <a:pt x="2244" y="478"/>
                </a:lnTo>
                <a:lnTo>
                  <a:pt x="2255" y="474"/>
                </a:lnTo>
                <a:lnTo>
                  <a:pt x="2261" y="472"/>
                </a:lnTo>
                <a:lnTo>
                  <a:pt x="2263" y="470"/>
                </a:lnTo>
                <a:lnTo>
                  <a:pt x="2263" y="470"/>
                </a:lnTo>
                <a:lnTo>
                  <a:pt x="2265" y="463"/>
                </a:lnTo>
                <a:lnTo>
                  <a:pt x="2265" y="463"/>
                </a:lnTo>
                <a:lnTo>
                  <a:pt x="2267" y="461"/>
                </a:lnTo>
                <a:lnTo>
                  <a:pt x="2267" y="461"/>
                </a:lnTo>
                <a:lnTo>
                  <a:pt x="2269" y="459"/>
                </a:lnTo>
                <a:lnTo>
                  <a:pt x="2269" y="457"/>
                </a:lnTo>
                <a:lnTo>
                  <a:pt x="2265" y="453"/>
                </a:lnTo>
                <a:lnTo>
                  <a:pt x="2265" y="453"/>
                </a:lnTo>
                <a:lnTo>
                  <a:pt x="2263" y="451"/>
                </a:lnTo>
                <a:lnTo>
                  <a:pt x="2263" y="449"/>
                </a:lnTo>
                <a:lnTo>
                  <a:pt x="2263" y="447"/>
                </a:lnTo>
                <a:lnTo>
                  <a:pt x="2267" y="445"/>
                </a:lnTo>
                <a:lnTo>
                  <a:pt x="2267" y="445"/>
                </a:lnTo>
                <a:lnTo>
                  <a:pt x="2269" y="445"/>
                </a:lnTo>
                <a:lnTo>
                  <a:pt x="2269" y="443"/>
                </a:lnTo>
                <a:lnTo>
                  <a:pt x="2269" y="441"/>
                </a:lnTo>
                <a:lnTo>
                  <a:pt x="2271" y="441"/>
                </a:lnTo>
                <a:lnTo>
                  <a:pt x="2271" y="441"/>
                </a:lnTo>
                <a:lnTo>
                  <a:pt x="2275" y="441"/>
                </a:lnTo>
                <a:lnTo>
                  <a:pt x="2279" y="441"/>
                </a:lnTo>
                <a:lnTo>
                  <a:pt x="2279" y="441"/>
                </a:lnTo>
                <a:lnTo>
                  <a:pt x="2281" y="441"/>
                </a:lnTo>
                <a:lnTo>
                  <a:pt x="2281" y="441"/>
                </a:lnTo>
                <a:lnTo>
                  <a:pt x="2277" y="447"/>
                </a:lnTo>
                <a:lnTo>
                  <a:pt x="2277" y="447"/>
                </a:lnTo>
                <a:lnTo>
                  <a:pt x="2277" y="451"/>
                </a:lnTo>
                <a:lnTo>
                  <a:pt x="2279" y="453"/>
                </a:lnTo>
                <a:lnTo>
                  <a:pt x="2281" y="457"/>
                </a:lnTo>
                <a:lnTo>
                  <a:pt x="2281" y="457"/>
                </a:lnTo>
                <a:lnTo>
                  <a:pt x="2283" y="459"/>
                </a:lnTo>
                <a:lnTo>
                  <a:pt x="2287" y="459"/>
                </a:lnTo>
                <a:lnTo>
                  <a:pt x="2291" y="459"/>
                </a:lnTo>
                <a:lnTo>
                  <a:pt x="2295" y="459"/>
                </a:lnTo>
                <a:lnTo>
                  <a:pt x="2295" y="459"/>
                </a:lnTo>
                <a:lnTo>
                  <a:pt x="2302" y="457"/>
                </a:lnTo>
                <a:lnTo>
                  <a:pt x="2310" y="459"/>
                </a:lnTo>
                <a:lnTo>
                  <a:pt x="2316" y="463"/>
                </a:lnTo>
                <a:lnTo>
                  <a:pt x="2318" y="465"/>
                </a:lnTo>
                <a:lnTo>
                  <a:pt x="2318" y="465"/>
                </a:lnTo>
                <a:lnTo>
                  <a:pt x="2322" y="472"/>
                </a:lnTo>
                <a:lnTo>
                  <a:pt x="2324" y="476"/>
                </a:lnTo>
                <a:lnTo>
                  <a:pt x="2328" y="478"/>
                </a:lnTo>
                <a:lnTo>
                  <a:pt x="2328" y="478"/>
                </a:lnTo>
                <a:lnTo>
                  <a:pt x="2338" y="482"/>
                </a:lnTo>
                <a:lnTo>
                  <a:pt x="2340" y="482"/>
                </a:lnTo>
                <a:lnTo>
                  <a:pt x="2342" y="484"/>
                </a:lnTo>
                <a:lnTo>
                  <a:pt x="2342" y="484"/>
                </a:lnTo>
                <a:lnTo>
                  <a:pt x="2344" y="486"/>
                </a:lnTo>
                <a:lnTo>
                  <a:pt x="2351" y="488"/>
                </a:lnTo>
                <a:lnTo>
                  <a:pt x="2351" y="488"/>
                </a:lnTo>
                <a:lnTo>
                  <a:pt x="2353" y="488"/>
                </a:lnTo>
                <a:lnTo>
                  <a:pt x="2355" y="488"/>
                </a:lnTo>
                <a:lnTo>
                  <a:pt x="2357" y="490"/>
                </a:lnTo>
                <a:lnTo>
                  <a:pt x="2359" y="488"/>
                </a:lnTo>
                <a:lnTo>
                  <a:pt x="2359" y="488"/>
                </a:lnTo>
                <a:lnTo>
                  <a:pt x="2361" y="488"/>
                </a:lnTo>
                <a:lnTo>
                  <a:pt x="2363" y="488"/>
                </a:lnTo>
                <a:lnTo>
                  <a:pt x="2365" y="488"/>
                </a:lnTo>
                <a:lnTo>
                  <a:pt x="2367" y="486"/>
                </a:lnTo>
                <a:lnTo>
                  <a:pt x="2367" y="486"/>
                </a:lnTo>
                <a:lnTo>
                  <a:pt x="2367" y="484"/>
                </a:lnTo>
                <a:lnTo>
                  <a:pt x="2363" y="482"/>
                </a:lnTo>
                <a:lnTo>
                  <a:pt x="2361" y="480"/>
                </a:lnTo>
                <a:lnTo>
                  <a:pt x="2361" y="478"/>
                </a:lnTo>
                <a:lnTo>
                  <a:pt x="2361" y="478"/>
                </a:lnTo>
                <a:lnTo>
                  <a:pt x="2361" y="478"/>
                </a:lnTo>
                <a:lnTo>
                  <a:pt x="2363" y="478"/>
                </a:lnTo>
                <a:lnTo>
                  <a:pt x="2367" y="480"/>
                </a:lnTo>
                <a:lnTo>
                  <a:pt x="2367" y="480"/>
                </a:lnTo>
                <a:lnTo>
                  <a:pt x="2369" y="480"/>
                </a:lnTo>
                <a:lnTo>
                  <a:pt x="2367" y="478"/>
                </a:lnTo>
                <a:lnTo>
                  <a:pt x="2367" y="474"/>
                </a:lnTo>
                <a:lnTo>
                  <a:pt x="2369" y="474"/>
                </a:lnTo>
                <a:lnTo>
                  <a:pt x="2369" y="474"/>
                </a:lnTo>
                <a:lnTo>
                  <a:pt x="2369" y="472"/>
                </a:lnTo>
                <a:lnTo>
                  <a:pt x="2369" y="465"/>
                </a:lnTo>
                <a:lnTo>
                  <a:pt x="2367" y="461"/>
                </a:lnTo>
                <a:lnTo>
                  <a:pt x="2367" y="459"/>
                </a:lnTo>
                <a:lnTo>
                  <a:pt x="2367" y="459"/>
                </a:lnTo>
                <a:lnTo>
                  <a:pt x="2365" y="457"/>
                </a:lnTo>
                <a:lnTo>
                  <a:pt x="2365" y="457"/>
                </a:lnTo>
                <a:lnTo>
                  <a:pt x="2367" y="455"/>
                </a:lnTo>
                <a:lnTo>
                  <a:pt x="2371" y="457"/>
                </a:lnTo>
                <a:lnTo>
                  <a:pt x="2371" y="457"/>
                </a:lnTo>
                <a:lnTo>
                  <a:pt x="2375" y="459"/>
                </a:lnTo>
                <a:lnTo>
                  <a:pt x="2379" y="459"/>
                </a:lnTo>
                <a:lnTo>
                  <a:pt x="2387" y="461"/>
                </a:lnTo>
                <a:lnTo>
                  <a:pt x="2387" y="461"/>
                </a:lnTo>
                <a:lnTo>
                  <a:pt x="2387" y="459"/>
                </a:lnTo>
                <a:lnTo>
                  <a:pt x="2387" y="459"/>
                </a:lnTo>
                <a:lnTo>
                  <a:pt x="2383" y="457"/>
                </a:lnTo>
                <a:lnTo>
                  <a:pt x="2383" y="457"/>
                </a:lnTo>
                <a:lnTo>
                  <a:pt x="2381" y="455"/>
                </a:lnTo>
                <a:lnTo>
                  <a:pt x="2383" y="455"/>
                </a:lnTo>
                <a:lnTo>
                  <a:pt x="2383" y="455"/>
                </a:lnTo>
                <a:lnTo>
                  <a:pt x="2385" y="455"/>
                </a:lnTo>
                <a:lnTo>
                  <a:pt x="2385" y="455"/>
                </a:lnTo>
                <a:lnTo>
                  <a:pt x="2391" y="457"/>
                </a:lnTo>
                <a:lnTo>
                  <a:pt x="2393" y="457"/>
                </a:lnTo>
                <a:lnTo>
                  <a:pt x="2393" y="455"/>
                </a:lnTo>
                <a:lnTo>
                  <a:pt x="2393" y="455"/>
                </a:lnTo>
                <a:lnTo>
                  <a:pt x="2395" y="451"/>
                </a:lnTo>
                <a:lnTo>
                  <a:pt x="2397" y="449"/>
                </a:lnTo>
                <a:lnTo>
                  <a:pt x="2402" y="449"/>
                </a:lnTo>
                <a:lnTo>
                  <a:pt x="2402" y="449"/>
                </a:lnTo>
                <a:lnTo>
                  <a:pt x="2406" y="447"/>
                </a:lnTo>
                <a:lnTo>
                  <a:pt x="2406" y="445"/>
                </a:lnTo>
                <a:lnTo>
                  <a:pt x="2404" y="445"/>
                </a:lnTo>
                <a:lnTo>
                  <a:pt x="2404" y="445"/>
                </a:lnTo>
                <a:close/>
                <a:moveTo>
                  <a:pt x="1242" y="725"/>
                </a:moveTo>
                <a:lnTo>
                  <a:pt x="1242" y="725"/>
                </a:lnTo>
                <a:lnTo>
                  <a:pt x="1231" y="731"/>
                </a:lnTo>
                <a:lnTo>
                  <a:pt x="1219" y="737"/>
                </a:lnTo>
                <a:lnTo>
                  <a:pt x="1209" y="741"/>
                </a:lnTo>
                <a:lnTo>
                  <a:pt x="1207" y="743"/>
                </a:lnTo>
                <a:lnTo>
                  <a:pt x="1205" y="747"/>
                </a:lnTo>
                <a:lnTo>
                  <a:pt x="1205" y="747"/>
                </a:lnTo>
                <a:lnTo>
                  <a:pt x="1205" y="749"/>
                </a:lnTo>
                <a:lnTo>
                  <a:pt x="1201" y="753"/>
                </a:lnTo>
                <a:lnTo>
                  <a:pt x="1191" y="758"/>
                </a:lnTo>
                <a:lnTo>
                  <a:pt x="1180" y="758"/>
                </a:lnTo>
                <a:lnTo>
                  <a:pt x="1174" y="758"/>
                </a:lnTo>
                <a:lnTo>
                  <a:pt x="1174" y="758"/>
                </a:lnTo>
                <a:lnTo>
                  <a:pt x="1174" y="756"/>
                </a:lnTo>
                <a:lnTo>
                  <a:pt x="1176" y="753"/>
                </a:lnTo>
                <a:lnTo>
                  <a:pt x="1184" y="751"/>
                </a:lnTo>
                <a:lnTo>
                  <a:pt x="1195" y="747"/>
                </a:lnTo>
                <a:lnTo>
                  <a:pt x="1199" y="743"/>
                </a:lnTo>
                <a:lnTo>
                  <a:pt x="1201" y="739"/>
                </a:lnTo>
                <a:lnTo>
                  <a:pt x="1201" y="739"/>
                </a:lnTo>
                <a:lnTo>
                  <a:pt x="1205" y="735"/>
                </a:lnTo>
                <a:lnTo>
                  <a:pt x="1209" y="731"/>
                </a:lnTo>
                <a:lnTo>
                  <a:pt x="1219" y="723"/>
                </a:lnTo>
                <a:lnTo>
                  <a:pt x="1229" y="715"/>
                </a:lnTo>
                <a:lnTo>
                  <a:pt x="1240" y="702"/>
                </a:lnTo>
                <a:lnTo>
                  <a:pt x="1240" y="702"/>
                </a:lnTo>
                <a:lnTo>
                  <a:pt x="1250" y="684"/>
                </a:lnTo>
                <a:lnTo>
                  <a:pt x="1254" y="676"/>
                </a:lnTo>
                <a:lnTo>
                  <a:pt x="1256" y="674"/>
                </a:lnTo>
                <a:lnTo>
                  <a:pt x="1258" y="674"/>
                </a:lnTo>
                <a:lnTo>
                  <a:pt x="1258" y="674"/>
                </a:lnTo>
                <a:lnTo>
                  <a:pt x="1258" y="676"/>
                </a:lnTo>
                <a:lnTo>
                  <a:pt x="1258" y="680"/>
                </a:lnTo>
                <a:lnTo>
                  <a:pt x="1256" y="696"/>
                </a:lnTo>
                <a:lnTo>
                  <a:pt x="1250" y="713"/>
                </a:lnTo>
                <a:lnTo>
                  <a:pt x="1246" y="719"/>
                </a:lnTo>
                <a:lnTo>
                  <a:pt x="1242" y="725"/>
                </a:lnTo>
                <a:lnTo>
                  <a:pt x="1242" y="725"/>
                </a:lnTo>
                <a:close/>
                <a:moveTo>
                  <a:pt x="480" y="257"/>
                </a:moveTo>
                <a:lnTo>
                  <a:pt x="480" y="257"/>
                </a:lnTo>
                <a:lnTo>
                  <a:pt x="480" y="259"/>
                </a:lnTo>
                <a:lnTo>
                  <a:pt x="480" y="263"/>
                </a:lnTo>
                <a:lnTo>
                  <a:pt x="476" y="263"/>
                </a:lnTo>
                <a:lnTo>
                  <a:pt x="472" y="265"/>
                </a:lnTo>
                <a:lnTo>
                  <a:pt x="472" y="265"/>
                </a:lnTo>
                <a:lnTo>
                  <a:pt x="468" y="265"/>
                </a:lnTo>
                <a:lnTo>
                  <a:pt x="470" y="267"/>
                </a:lnTo>
                <a:lnTo>
                  <a:pt x="474" y="271"/>
                </a:lnTo>
                <a:lnTo>
                  <a:pt x="476" y="273"/>
                </a:lnTo>
                <a:lnTo>
                  <a:pt x="476" y="273"/>
                </a:lnTo>
                <a:lnTo>
                  <a:pt x="474" y="278"/>
                </a:lnTo>
                <a:lnTo>
                  <a:pt x="472" y="278"/>
                </a:lnTo>
                <a:lnTo>
                  <a:pt x="470" y="280"/>
                </a:lnTo>
                <a:lnTo>
                  <a:pt x="468" y="284"/>
                </a:lnTo>
                <a:lnTo>
                  <a:pt x="468" y="284"/>
                </a:lnTo>
                <a:lnTo>
                  <a:pt x="466" y="286"/>
                </a:lnTo>
                <a:lnTo>
                  <a:pt x="464" y="286"/>
                </a:lnTo>
                <a:lnTo>
                  <a:pt x="459" y="286"/>
                </a:lnTo>
                <a:lnTo>
                  <a:pt x="453" y="288"/>
                </a:lnTo>
                <a:lnTo>
                  <a:pt x="451" y="290"/>
                </a:lnTo>
                <a:lnTo>
                  <a:pt x="449" y="292"/>
                </a:lnTo>
                <a:lnTo>
                  <a:pt x="449" y="292"/>
                </a:lnTo>
                <a:lnTo>
                  <a:pt x="449" y="298"/>
                </a:lnTo>
                <a:lnTo>
                  <a:pt x="453" y="300"/>
                </a:lnTo>
                <a:lnTo>
                  <a:pt x="464" y="300"/>
                </a:lnTo>
                <a:lnTo>
                  <a:pt x="464" y="300"/>
                </a:lnTo>
                <a:lnTo>
                  <a:pt x="466" y="302"/>
                </a:lnTo>
                <a:lnTo>
                  <a:pt x="466" y="304"/>
                </a:lnTo>
                <a:lnTo>
                  <a:pt x="466" y="308"/>
                </a:lnTo>
                <a:lnTo>
                  <a:pt x="466" y="312"/>
                </a:lnTo>
                <a:lnTo>
                  <a:pt x="466" y="312"/>
                </a:lnTo>
                <a:lnTo>
                  <a:pt x="470" y="314"/>
                </a:lnTo>
                <a:lnTo>
                  <a:pt x="472" y="312"/>
                </a:lnTo>
                <a:lnTo>
                  <a:pt x="474" y="310"/>
                </a:lnTo>
                <a:lnTo>
                  <a:pt x="472" y="306"/>
                </a:lnTo>
                <a:lnTo>
                  <a:pt x="472" y="306"/>
                </a:lnTo>
                <a:lnTo>
                  <a:pt x="472" y="304"/>
                </a:lnTo>
                <a:lnTo>
                  <a:pt x="474" y="304"/>
                </a:lnTo>
                <a:lnTo>
                  <a:pt x="478" y="306"/>
                </a:lnTo>
                <a:lnTo>
                  <a:pt x="484" y="310"/>
                </a:lnTo>
                <a:lnTo>
                  <a:pt x="484" y="312"/>
                </a:lnTo>
                <a:lnTo>
                  <a:pt x="482" y="314"/>
                </a:lnTo>
                <a:lnTo>
                  <a:pt x="482" y="314"/>
                </a:lnTo>
                <a:lnTo>
                  <a:pt x="482" y="316"/>
                </a:lnTo>
                <a:lnTo>
                  <a:pt x="482" y="318"/>
                </a:lnTo>
                <a:lnTo>
                  <a:pt x="486" y="322"/>
                </a:lnTo>
                <a:lnTo>
                  <a:pt x="494" y="324"/>
                </a:lnTo>
                <a:lnTo>
                  <a:pt x="500" y="324"/>
                </a:lnTo>
                <a:lnTo>
                  <a:pt x="500" y="324"/>
                </a:lnTo>
                <a:lnTo>
                  <a:pt x="523" y="329"/>
                </a:lnTo>
                <a:lnTo>
                  <a:pt x="533" y="329"/>
                </a:lnTo>
                <a:lnTo>
                  <a:pt x="535" y="327"/>
                </a:lnTo>
                <a:lnTo>
                  <a:pt x="537" y="324"/>
                </a:lnTo>
                <a:lnTo>
                  <a:pt x="537" y="324"/>
                </a:lnTo>
                <a:lnTo>
                  <a:pt x="535" y="322"/>
                </a:lnTo>
                <a:lnTo>
                  <a:pt x="531" y="318"/>
                </a:lnTo>
                <a:lnTo>
                  <a:pt x="525" y="314"/>
                </a:lnTo>
                <a:lnTo>
                  <a:pt x="519" y="308"/>
                </a:lnTo>
                <a:lnTo>
                  <a:pt x="519" y="308"/>
                </a:lnTo>
                <a:lnTo>
                  <a:pt x="513" y="300"/>
                </a:lnTo>
                <a:lnTo>
                  <a:pt x="508" y="292"/>
                </a:lnTo>
                <a:lnTo>
                  <a:pt x="508" y="282"/>
                </a:lnTo>
                <a:lnTo>
                  <a:pt x="510" y="280"/>
                </a:lnTo>
                <a:lnTo>
                  <a:pt x="513" y="275"/>
                </a:lnTo>
                <a:lnTo>
                  <a:pt x="513" y="275"/>
                </a:lnTo>
                <a:lnTo>
                  <a:pt x="519" y="271"/>
                </a:lnTo>
                <a:lnTo>
                  <a:pt x="519" y="269"/>
                </a:lnTo>
                <a:lnTo>
                  <a:pt x="521" y="265"/>
                </a:lnTo>
                <a:lnTo>
                  <a:pt x="525" y="259"/>
                </a:lnTo>
                <a:lnTo>
                  <a:pt x="525" y="259"/>
                </a:lnTo>
                <a:lnTo>
                  <a:pt x="529" y="255"/>
                </a:lnTo>
                <a:lnTo>
                  <a:pt x="531" y="249"/>
                </a:lnTo>
                <a:lnTo>
                  <a:pt x="533" y="247"/>
                </a:lnTo>
                <a:lnTo>
                  <a:pt x="537" y="245"/>
                </a:lnTo>
                <a:lnTo>
                  <a:pt x="537" y="245"/>
                </a:lnTo>
                <a:lnTo>
                  <a:pt x="541" y="243"/>
                </a:lnTo>
                <a:lnTo>
                  <a:pt x="541" y="241"/>
                </a:lnTo>
                <a:lnTo>
                  <a:pt x="541" y="237"/>
                </a:lnTo>
                <a:lnTo>
                  <a:pt x="545" y="235"/>
                </a:lnTo>
                <a:lnTo>
                  <a:pt x="545" y="235"/>
                </a:lnTo>
                <a:lnTo>
                  <a:pt x="549" y="233"/>
                </a:lnTo>
                <a:lnTo>
                  <a:pt x="553" y="228"/>
                </a:lnTo>
                <a:lnTo>
                  <a:pt x="553" y="224"/>
                </a:lnTo>
                <a:lnTo>
                  <a:pt x="553" y="220"/>
                </a:lnTo>
                <a:lnTo>
                  <a:pt x="553" y="220"/>
                </a:lnTo>
                <a:lnTo>
                  <a:pt x="553" y="220"/>
                </a:lnTo>
                <a:lnTo>
                  <a:pt x="557" y="218"/>
                </a:lnTo>
                <a:lnTo>
                  <a:pt x="562" y="218"/>
                </a:lnTo>
                <a:lnTo>
                  <a:pt x="566" y="216"/>
                </a:lnTo>
                <a:lnTo>
                  <a:pt x="566" y="216"/>
                </a:lnTo>
                <a:lnTo>
                  <a:pt x="572" y="214"/>
                </a:lnTo>
                <a:lnTo>
                  <a:pt x="576" y="212"/>
                </a:lnTo>
                <a:lnTo>
                  <a:pt x="582" y="210"/>
                </a:lnTo>
                <a:lnTo>
                  <a:pt x="586" y="208"/>
                </a:lnTo>
                <a:lnTo>
                  <a:pt x="586" y="208"/>
                </a:lnTo>
                <a:lnTo>
                  <a:pt x="588" y="204"/>
                </a:lnTo>
                <a:lnTo>
                  <a:pt x="594" y="200"/>
                </a:lnTo>
                <a:lnTo>
                  <a:pt x="615" y="192"/>
                </a:lnTo>
                <a:lnTo>
                  <a:pt x="641" y="184"/>
                </a:lnTo>
                <a:lnTo>
                  <a:pt x="664" y="177"/>
                </a:lnTo>
                <a:lnTo>
                  <a:pt x="664" y="177"/>
                </a:lnTo>
                <a:lnTo>
                  <a:pt x="682" y="171"/>
                </a:lnTo>
                <a:lnTo>
                  <a:pt x="696" y="165"/>
                </a:lnTo>
                <a:lnTo>
                  <a:pt x="700" y="161"/>
                </a:lnTo>
                <a:lnTo>
                  <a:pt x="702" y="157"/>
                </a:lnTo>
                <a:lnTo>
                  <a:pt x="702" y="155"/>
                </a:lnTo>
                <a:lnTo>
                  <a:pt x="700" y="151"/>
                </a:lnTo>
                <a:lnTo>
                  <a:pt x="700" y="151"/>
                </a:lnTo>
                <a:lnTo>
                  <a:pt x="696" y="149"/>
                </a:lnTo>
                <a:lnTo>
                  <a:pt x="690" y="149"/>
                </a:lnTo>
                <a:lnTo>
                  <a:pt x="678" y="151"/>
                </a:lnTo>
                <a:lnTo>
                  <a:pt x="666" y="155"/>
                </a:lnTo>
                <a:lnTo>
                  <a:pt x="658" y="159"/>
                </a:lnTo>
                <a:lnTo>
                  <a:pt x="658" y="159"/>
                </a:lnTo>
                <a:lnTo>
                  <a:pt x="651" y="163"/>
                </a:lnTo>
                <a:lnTo>
                  <a:pt x="645" y="163"/>
                </a:lnTo>
                <a:lnTo>
                  <a:pt x="639" y="163"/>
                </a:lnTo>
                <a:lnTo>
                  <a:pt x="633" y="165"/>
                </a:lnTo>
                <a:lnTo>
                  <a:pt x="633" y="165"/>
                </a:lnTo>
                <a:lnTo>
                  <a:pt x="627" y="167"/>
                </a:lnTo>
                <a:lnTo>
                  <a:pt x="621" y="169"/>
                </a:lnTo>
                <a:lnTo>
                  <a:pt x="613" y="169"/>
                </a:lnTo>
                <a:lnTo>
                  <a:pt x="606" y="167"/>
                </a:lnTo>
                <a:lnTo>
                  <a:pt x="606" y="167"/>
                </a:lnTo>
                <a:lnTo>
                  <a:pt x="600" y="167"/>
                </a:lnTo>
                <a:lnTo>
                  <a:pt x="594" y="169"/>
                </a:lnTo>
                <a:lnTo>
                  <a:pt x="590" y="171"/>
                </a:lnTo>
                <a:lnTo>
                  <a:pt x="584" y="173"/>
                </a:lnTo>
                <a:lnTo>
                  <a:pt x="584" y="173"/>
                </a:lnTo>
                <a:lnTo>
                  <a:pt x="580" y="173"/>
                </a:lnTo>
                <a:lnTo>
                  <a:pt x="576" y="175"/>
                </a:lnTo>
                <a:lnTo>
                  <a:pt x="572" y="177"/>
                </a:lnTo>
                <a:lnTo>
                  <a:pt x="568" y="177"/>
                </a:lnTo>
                <a:lnTo>
                  <a:pt x="568" y="177"/>
                </a:lnTo>
                <a:lnTo>
                  <a:pt x="562" y="179"/>
                </a:lnTo>
                <a:lnTo>
                  <a:pt x="555" y="181"/>
                </a:lnTo>
                <a:lnTo>
                  <a:pt x="551" y="184"/>
                </a:lnTo>
                <a:lnTo>
                  <a:pt x="549" y="186"/>
                </a:lnTo>
                <a:lnTo>
                  <a:pt x="549" y="186"/>
                </a:lnTo>
                <a:lnTo>
                  <a:pt x="547" y="188"/>
                </a:lnTo>
                <a:lnTo>
                  <a:pt x="543" y="190"/>
                </a:lnTo>
                <a:lnTo>
                  <a:pt x="539" y="190"/>
                </a:lnTo>
                <a:lnTo>
                  <a:pt x="539" y="194"/>
                </a:lnTo>
                <a:lnTo>
                  <a:pt x="539" y="194"/>
                </a:lnTo>
                <a:lnTo>
                  <a:pt x="537" y="196"/>
                </a:lnTo>
                <a:lnTo>
                  <a:pt x="533" y="198"/>
                </a:lnTo>
                <a:lnTo>
                  <a:pt x="529" y="200"/>
                </a:lnTo>
                <a:lnTo>
                  <a:pt x="527" y="198"/>
                </a:lnTo>
                <a:lnTo>
                  <a:pt x="527" y="198"/>
                </a:lnTo>
                <a:lnTo>
                  <a:pt x="523" y="196"/>
                </a:lnTo>
                <a:lnTo>
                  <a:pt x="521" y="198"/>
                </a:lnTo>
                <a:lnTo>
                  <a:pt x="521" y="202"/>
                </a:lnTo>
                <a:lnTo>
                  <a:pt x="523" y="208"/>
                </a:lnTo>
                <a:lnTo>
                  <a:pt x="523" y="208"/>
                </a:lnTo>
                <a:lnTo>
                  <a:pt x="525" y="208"/>
                </a:lnTo>
                <a:lnTo>
                  <a:pt x="523" y="210"/>
                </a:lnTo>
                <a:lnTo>
                  <a:pt x="521" y="212"/>
                </a:lnTo>
                <a:lnTo>
                  <a:pt x="517" y="214"/>
                </a:lnTo>
                <a:lnTo>
                  <a:pt x="515" y="216"/>
                </a:lnTo>
                <a:lnTo>
                  <a:pt x="515" y="216"/>
                </a:lnTo>
                <a:lnTo>
                  <a:pt x="515" y="216"/>
                </a:lnTo>
                <a:lnTo>
                  <a:pt x="515" y="218"/>
                </a:lnTo>
                <a:lnTo>
                  <a:pt x="513" y="220"/>
                </a:lnTo>
                <a:lnTo>
                  <a:pt x="510" y="222"/>
                </a:lnTo>
                <a:lnTo>
                  <a:pt x="510" y="226"/>
                </a:lnTo>
                <a:lnTo>
                  <a:pt x="510" y="226"/>
                </a:lnTo>
                <a:lnTo>
                  <a:pt x="510" y="228"/>
                </a:lnTo>
                <a:lnTo>
                  <a:pt x="508" y="231"/>
                </a:lnTo>
                <a:lnTo>
                  <a:pt x="498" y="233"/>
                </a:lnTo>
                <a:lnTo>
                  <a:pt x="498" y="233"/>
                </a:lnTo>
                <a:lnTo>
                  <a:pt x="494" y="235"/>
                </a:lnTo>
                <a:lnTo>
                  <a:pt x="492" y="239"/>
                </a:lnTo>
                <a:lnTo>
                  <a:pt x="492" y="241"/>
                </a:lnTo>
                <a:lnTo>
                  <a:pt x="496" y="243"/>
                </a:lnTo>
                <a:lnTo>
                  <a:pt x="496" y="243"/>
                </a:lnTo>
                <a:lnTo>
                  <a:pt x="500" y="243"/>
                </a:lnTo>
                <a:lnTo>
                  <a:pt x="498" y="245"/>
                </a:lnTo>
                <a:lnTo>
                  <a:pt x="494" y="247"/>
                </a:lnTo>
                <a:lnTo>
                  <a:pt x="494" y="251"/>
                </a:lnTo>
                <a:lnTo>
                  <a:pt x="494" y="251"/>
                </a:lnTo>
                <a:lnTo>
                  <a:pt x="492" y="253"/>
                </a:lnTo>
                <a:lnTo>
                  <a:pt x="492" y="253"/>
                </a:lnTo>
                <a:lnTo>
                  <a:pt x="488" y="255"/>
                </a:lnTo>
                <a:lnTo>
                  <a:pt x="482" y="255"/>
                </a:lnTo>
                <a:lnTo>
                  <a:pt x="482" y="255"/>
                </a:lnTo>
                <a:lnTo>
                  <a:pt x="480" y="257"/>
                </a:lnTo>
                <a:lnTo>
                  <a:pt x="480" y="257"/>
                </a:lnTo>
                <a:close/>
                <a:moveTo>
                  <a:pt x="537" y="34"/>
                </a:moveTo>
                <a:lnTo>
                  <a:pt x="537" y="34"/>
                </a:lnTo>
                <a:lnTo>
                  <a:pt x="537" y="36"/>
                </a:lnTo>
                <a:lnTo>
                  <a:pt x="537" y="38"/>
                </a:lnTo>
                <a:lnTo>
                  <a:pt x="527" y="38"/>
                </a:lnTo>
                <a:lnTo>
                  <a:pt x="527" y="38"/>
                </a:lnTo>
                <a:lnTo>
                  <a:pt x="523" y="41"/>
                </a:lnTo>
                <a:lnTo>
                  <a:pt x="519" y="43"/>
                </a:lnTo>
                <a:lnTo>
                  <a:pt x="517" y="45"/>
                </a:lnTo>
                <a:lnTo>
                  <a:pt x="519" y="47"/>
                </a:lnTo>
                <a:lnTo>
                  <a:pt x="519" y="47"/>
                </a:lnTo>
                <a:lnTo>
                  <a:pt x="525" y="49"/>
                </a:lnTo>
                <a:lnTo>
                  <a:pt x="535" y="49"/>
                </a:lnTo>
                <a:lnTo>
                  <a:pt x="545" y="49"/>
                </a:lnTo>
                <a:lnTo>
                  <a:pt x="549" y="45"/>
                </a:lnTo>
                <a:lnTo>
                  <a:pt x="549" y="45"/>
                </a:lnTo>
                <a:lnTo>
                  <a:pt x="553" y="43"/>
                </a:lnTo>
                <a:lnTo>
                  <a:pt x="557" y="43"/>
                </a:lnTo>
                <a:lnTo>
                  <a:pt x="562" y="41"/>
                </a:lnTo>
                <a:lnTo>
                  <a:pt x="566" y="38"/>
                </a:lnTo>
                <a:lnTo>
                  <a:pt x="566" y="38"/>
                </a:lnTo>
                <a:lnTo>
                  <a:pt x="564" y="36"/>
                </a:lnTo>
                <a:lnTo>
                  <a:pt x="562" y="36"/>
                </a:lnTo>
                <a:lnTo>
                  <a:pt x="551" y="34"/>
                </a:lnTo>
                <a:lnTo>
                  <a:pt x="541" y="34"/>
                </a:lnTo>
                <a:lnTo>
                  <a:pt x="539" y="34"/>
                </a:lnTo>
                <a:lnTo>
                  <a:pt x="537" y="34"/>
                </a:lnTo>
                <a:lnTo>
                  <a:pt x="537" y="34"/>
                </a:lnTo>
                <a:close/>
                <a:moveTo>
                  <a:pt x="484" y="41"/>
                </a:moveTo>
                <a:lnTo>
                  <a:pt x="484" y="41"/>
                </a:lnTo>
                <a:lnTo>
                  <a:pt x="484" y="38"/>
                </a:lnTo>
                <a:lnTo>
                  <a:pt x="480" y="38"/>
                </a:lnTo>
                <a:lnTo>
                  <a:pt x="474" y="38"/>
                </a:lnTo>
                <a:lnTo>
                  <a:pt x="468" y="41"/>
                </a:lnTo>
                <a:lnTo>
                  <a:pt x="466" y="43"/>
                </a:lnTo>
                <a:lnTo>
                  <a:pt x="468" y="43"/>
                </a:lnTo>
                <a:lnTo>
                  <a:pt x="468" y="43"/>
                </a:lnTo>
                <a:lnTo>
                  <a:pt x="476" y="45"/>
                </a:lnTo>
                <a:lnTo>
                  <a:pt x="482" y="45"/>
                </a:lnTo>
                <a:lnTo>
                  <a:pt x="484" y="43"/>
                </a:lnTo>
                <a:lnTo>
                  <a:pt x="484" y="41"/>
                </a:lnTo>
                <a:lnTo>
                  <a:pt x="484" y="41"/>
                </a:lnTo>
                <a:close/>
                <a:moveTo>
                  <a:pt x="535" y="12"/>
                </a:moveTo>
                <a:lnTo>
                  <a:pt x="535" y="12"/>
                </a:lnTo>
                <a:lnTo>
                  <a:pt x="541" y="12"/>
                </a:lnTo>
                <a:lnTo>
                  <a:pt x="543" y="8"/>
                </a:lnTo>
                <a:lnTo>
                  <a:pt x="545" y="8"/>
                </a:lnTo>
                <a:lnTo>
                  <a:pt x="549" y="6"/>
                </a:lnTo>
                <a:lnTo>
                  <a:pt x="549" y="6"/>
                </a:lnTo>
                <a:lnTo>
                  <a:pt x="559" y="6"/>
                </a:lnTo>
                <a:lnTo>
                  <a:pt x="562" y="6"/>
                </a:lnTo>
                <a:lnTo>
                  <a:pt x="562" y="2"/>
                </a:lnTo>
                <a:lnTo>
                  <a:pt x="562" y="2"/>
                </a:lnTo>
                <a:lnTo>
                  <a:pt x="555" y="0"/>
                </a:lnTo>
                <a:lnTo>
                  <a:pt x="547" y="0"/>
                </a:lnTo>
                <a:lnTo>
                  <a:pt x="539" y="2"/>
                </a:lnTo>
                <a:lnTo>
                  <a:pt x="537" y="2"/>
                </a:lnTo>
                <a:lnTo>
                  <a:pt x="537" y="4"/>
                </a:lnTo>
                <a:lnTo>
                  <a:pt x="537" y="4"/>
                </a:lnTo>
                <a:lnTo>
                  <a:pt x="537" y="4"/>
                </a:lnTo>
                <a:lnTo>
                  <a:pt x="535" y="6"/>
                </a:lnTo>
                <a:lnTo>
                  <a:pt x="527" y="6"/>
                </a:lnTo>
                <a:lnTo>
                  <a:pt x="517" y="8"/>
                </a:lnTo>
                <a:lnTo>
                  <a:pt x="517" y="8"/>
                </a:lnTo>
                <a:lnTo>
                  <a:pt x="519" y="8"/>
                </a:lnTo>
                <a:lnTo>
                  <a:pt x="523" y="10"/>
                </a:lnTo>
                <a:lnTo>
                  <a:pt x="535" y="12"/>
                </a:lnTo>
                <a:lnTo>
                  <a:pt x="535" y="12"/>
                </a:lnTo>
                <a:close/>
                <a:moveTo>
                  <a:pt x="609" y="26"/>
                </a:moveTo>
                <a:lnTo>
                  <a:pt x="609" y="26"/>
                </a:lnTo>
                <a:lnTo>
                  <a:pt x="609" y="24"/>
                </a:lnTo>
                <a:lnTo>
                  <a:pt x="606" y="22"/>
                </a:lnTo>
                <a:lnTo>
                  <a:pt x="604" y="22"/>
                </a:lnTo>
                <a:lnTo>
                  <a:pt x="602" y="20"/>
                </a:lnTo>
                <a:lnTo>
                  <a:pt x="602" y="20"/>
                </a:lnTo>
                <a:lnTo>
                  <a:pt x="598" y="16"/>
                </a:lnTo>
                <a:lnTo>
                  <a:pt x="590" y="16"/>
                </a:lnTo>
                <a:lnTo>
                  <a:pt x="582" y="16"/>
                </a:lnTo>
                <a:lnTo>
                  <a:pt x="580" y="18"/>
                </a:lnTo>
                <a:lnTo>
                  <a:pt x="580" y="18"/>
                </a:lnTo>
                <a:lnTo>
                  <a:pt x="580" y="18"/>
                </a:lnTo>
                <a:lnTo>
                  <a:pt x="578" y="22"/>
                </a:lnTo>
                <a:lnTo>
                  <a:pt x="574" y="26"/>
                </a:lnTo>
                <a:lnTo>
                  <a:pt x="570" y="28"/>
                </a:lnTo>
                <a:lnTo>
                  <a:pt x="568" y="30"/>
                </a:lnTo>
                <a:lnTo>
                  <a:pt x="570" y="32"/>
                </a:lnTo>
                <a:lnTo>
                  <a:pt x="570" y="32"/>
                </a:lnTo>
                <a:lnTo>
                  <a:pt x="574" y="34"/>
                </a:lnTo>
                <a:lnTo>
                  <a:pt x="580" y="34"/>
                </a:lnTo>
                <a:lnTo>
                  <a:pt x="592" y="34"/>
                </a:lnTo>
                <a:lnTo>
                  <a:pt x="602" y="30"/>
                </a:lnTo>
                <a:lnTo>
                  <a:pt x="609" y="26"/>
                </a:lnTo>
                <a:lnTo>
                  <a:pt x="609" y="26"/>
                </a:lnTo>
                <a:close/>
                <a:moveTo>
                  <a:pt x="543" y="20"/>
                </a:moveTo>
                <a:lnTo>
                  <a:pt x="543" y="20"/>
                </a:lnTo>
                <a:lnTo>
                  <a:pt x="543" y="18"/>
                </a:lnTo>
                <a:lnTo>
                  <a:pt x="541" y="16"/>
                </a:lnTo>
                <a:lnTo>
                  <a:pt x="535" y="16"/>
                </a:lnTo>
                <a:lnTo>
                  <a:pt x="527" y="16"/>
                </a:lnTo>
                <a:lnTo>
                  <a:pt x="519" y="14"/>
                </a:lnTo>
                <a:lnTo>
                  <a:pt x="519" y="14"/>
                </a:lnTo>
                <a:lnTo>
                  <a:pt x="513" y="12"/>
                </a:lnTo>
                <a:lnTo>
                  <a:pt x="506" y="10"/>
                </a:lnTo>
                <a:lnTo>
                  <a:pt x="506" y="12"/>
                </a:lnTo>
                <a:lnTo>
                  <a:pt x="508" y="16"/>
                </a:lnTo>
                <a:lnTo>
                  <a:pt x="508" y="16"/>
                </a:lnTo>
                <a:lnTo>
                  <a:pt x="508" y="16"/>
                </a:lnTo>
                <a:lnTo>
                  <a:pt x="506" y="18"/>
                </a:lnTo>
                <a:lnTo>
                  <a:pt x="500" y="20"/>
                </a:lnTo>
                <a:lnTo>
                  <a:pt x="494" y="22"/>
                </a:lnTo>
                <a:lnTo>
                  <a:pt x="494" y="24"/>
                </a:lnTo>
                <a:lnTo>
                  <a:pt x="494" y="24"/>
                </a:lnTo>
                <a:lnTo>
                  <a:pt x="494" y="24"/>
                </a:lnTo>
                <a:lnTo>
                  <a:pt x="498" y="28"/>
                </a:lnTo>
                <a:lnTo>
                  <a:pt x="504" y="28"/>
                </a:lnTo>
                <a:lnTo>
                  <a:pt x="521" y="28"/>
                </a:lnTo>
                <a:lnTo>
                  <a:pt x="535" y="26"/>
                </a:lnTo>
                <a:lnTo>
                  <a:pt x="541" y="24"/>
                </a:lnTo>
                <a:lnTo>
                  <a:pt x="543" y="20"/>
                </a:lnTo>
                <a:lnTo>
                  <a:pt x="543" y="20"/>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2" name="Freeform 162"/>
          <p:cNvSpPr>
            <a:spLocks noEditPoints="1"/>
          </p:cNvSpPr>
          <p:nvPr/>
        </p:nvSpPr>
        <p:spPr bwMode="auto">
          <a:xfrm>
            <a:off x="6360578" y="1327098"/>
            <a:ext cx="5389722" cy="2071824"/>
          </a:xfrm>
          <a:custGeom>
            <a:avLst/>
            <a:gdLst>
              <a:gd name="T0" fmla="*/ 635 w 2406"/>
              <a:gd name="T1" fmla="*/ 16 h 943"/>
              <a:gd name="T2" fmla="*/ 739 w 2406"/>
              <a:gd name="T3" fmla="*/ 259 h 943"/>
              <a:gd name="T4" fmla="*/ 1154 w 2406"/>
              <a:gd name="T5" fmla="*/ 71 h 943"/>
              <a:gd name="T6" fmla="*/ 1070 w 2406"/>
              <a:gd name="T7" fmla="*/ 8 h 943"/>
              <a:gd name="T8" fmla="*/ 2291 w 2406"/>
              <a:gd name="T9" fmla="*/ 320 h 943"/>
              <a:gd name="T10" fmla="*/ 1722 w 2406"/>
              <a:gd name="T11" fmla="*/ 179 h 943"/>
              <a:gd name="T12" fmla="*/ 1726 w 2406"/>
              <a:gd name="T13" fmla="*/ 704 h 943"/>
              <a:gd name="T14" fmla="*/ 1744 w 2406"/>
              <a:gd name="T15" fmla="*/ 780 h 943"/>
              <a:gd name="T16" fmla="*/ 386 w 2406"/>
              <a:gd name="T17" fmla="*/ 30 h 943"/>
              <a:gd name="T18" fmla="*/ 2338 w 2406"/>
              <a:gd name="T19" fmla="*/ 421 h 943"/>
              <a:gd name="T20" fmla="*/ 2120 w 2406"/>
              <a:gd name="T21" fmla="*/ 353 h 943"/>
              <a:gd name="T22" fmla="*/ 1971 w 2406"/>
              <a:gd name="T23" fmla="*/ 351 h 943"/>
              <a:gd name="T24" fmla="*/ 1762 w 2406"/>
              <a:gd name="T25" fmla="*/ 300 h 943"/>
              <a:gd name="T26" fmla="*/ 1681 w 2406"/>
              <a:gd name="T27" fmla="*/ 308 h 943"/>
              <a:gd name="T28" fmla="*/ 1523 w 2406"/>
              <a:gd name="T29" fmla="*/ 288 h 943"/>
              <a:gd name="T30" fmla="*/ 1444 w 2406"/>
              <a:gd name="T31" fmla="*/ 263 h 943"/>
              <a:gd name="T32" fmla="*/ 1256 w 2406"/>
              <a:gd name="T33" fmla="*/ 245 h 943"/>
              <a:gd name="T34" fmla="*/ 1317 w 2406"/>
              <a:gd name="T35" fmla="*/ 184 h 943"/>
              <a:gd name="T36" fmla="*/ 1205 w 2406"/>
              <a:gd name="T37" fmla="*/ 137 h 943"/>
              <a:gd name="T38" fmla="*/ 1066 w 2406"/>
              <a:gd name="T39" fmla="*/ 169 h 943"/>
              <a:gd name="T40" fmla="*/ 941 w 2406"/>
              <a:gd name="T41" fmla="*/ 216 h 943"/>
              <a:gd name="T42" fmla="*/ 896 w 2406"/>
              <a:gd name="T43" fmla="*/ 298 h 943"/>
              <a:gd name="T44" fmla="*/ 794 w 2406"/>
              <a:gd name="T45" fmla="*/ 302 h 943"/>
              <a:gd name="T46" fmla="*/ 825 w 2406"/>
              <a:gd name="T47" fmla="*/ 398 h 943"/>
              <a:gd name="T48" fmla="*/ 704 w 2406"/>
              <a:gd name="T49" fmla="*/ 427 h 943"/>
              <a:gd name="T50" fmla="*/ 760 w 2406"/>
              <a:gd name="T51" fmla="*/ 324 h 943"/>
              <a:gd name="T52" fmla="*/ 702 w 2406"/>
              <a:gd name="T53" fmla="*/ 378 h 943"/>
              <a:gd name="T54" fmla="*/ 566 w 2406"/>
              <a:gd name="T55" fmla="*/ 376 h 943"/>
              <a:gd name="T56" fmla="*/ 398 w 2406"/>
              <a:gd name="T57" fmla="*/ 410 h 943"/>
              <a:gd name="T58" fmla="*/ 345 w 2406"/>
              <a:gd name="T59" fmla="*/ 439 h 943"/>
              <a:gd name="T60" fmla="*/ 251 w 2406"/>
              <a:gd name="T61" fmla="*/ 494 h 943"/>
              <a:gd name="T62" fmla="*/ 298 w 2406"/>
              <a:gd name="T63" fmla="*/ 427 h 943"/>
              <a:gd name="T64" fmla="*/ 161 w 2406"/>
              <a:gd name="T65" fmla="*/ 347 h 943"/>
              <a:gd name="T66" fmla="*/ 145 w 2406"/>
              <a:gd name="T67" fmla="*/ 478 h 943"/>
              <a:gd name="T68" fmla="*/ 114 w 2406"/>
              <a:gd name="T69" fmla="*/ 625 h 943"/>
              <a:gd name="T70" fmla="*/ 174 w 2406"/>
              <a:gd name="T71" fmla="*/ 741 h 943"/>
              <a:gd name="T72" fmla="*/ 282 w 2406"/>
              <a:gd name="T73" fmla="*/ 823 h 943"/>
              <a:gd name="T74" fmla="*/ 345 w 2406"/>
              <a:gd name="T75" fmla="*/ 919 h 943"/>
              <a:gd name="T76" fmla="*/ 386 w 2406"/>
              <a:gd name="T77" fmla="*/ 825 h 943"/>
              <a:gd name="T78" fmla="*/ 492 w 2406"/>
              <a:gd name="T79" fmla="*/ 766 h 943"/>
              <a:gd name="T80" fmla="*/ 584 w 2406"/>
              <a:gd name="T81" fmla="*/ 741 h 943"/>
              <a:gd name="T82" fmla="*/ 749 w 2406"/>
              <a:gd name="T83" fmla="*/ 702 h 943"/>
              <a:gd name="T84" fmla="*/ 896 w 2406"/>
              <a:gd name="T85" fmla="*/ 768 h 943"/>
              <a:gd name="T86" fmla="*/ 1066 w 2406"/>
              <a:gd name="T87" fmla="*/ 786 h 943"/>
              <a:gd name="T88" fmla="*/ 1217 w 2406"/>
              <a:gd name="T89" fmla="*/ 782 h 943"/>
              <a:gd name="T90" fmla="*/ 1413 w 2406"/>
              <a:gd name="T91" fmla="*/ 749 h 943"/>
              <a:gd name="T92" fmla="*/ 1558 w 2406"/>
              <a:gd name="T93" fmla="*/ 825 h 943"/>
              <a:gd name="T94" fmla="*/ 1599 w 2406"/>
              <a:gd name="T95" fmla="*/ 917 h 943"/>
              <a:gd name="T96" fmla="*/ 1654 w 2406"/>
              <a:gd name="T97" fmla="*/ 719 h 943"/>
              <a:gd name="T98" fmla="*/ 1779 w 2406"/>
              <a:gd name="T99" fmla="*/ 600 h 943"/>
              <a:gd name="T100" fmla="*/ 1918 w 2406"/>
              <a:gd name="T101" fmla="*/ 566 h 943"/>
              <a:gd name="T102" fmla="*/ 2032 w 2406"/>
              <a:gd name="T103" fmla="*/ 535 h 943"/>
              <a:gd name="T104" fmla="*/ 1942 w 2406"/>
              <a:gd name="T105" fmla="*/ 758 h 943"/>
              <a:gd name="T106" fmla="*/ 2005 w 2406"/>
              <a:gd name="T107" fmla="*/ 617 h 943"/>
              <a:gd name="T108" fmla="*/ 2208 w 2406"/>
              <a:gd name="T109" fmla="*/ 535 h 943"/>
              <a:gd name="T110" fmla="*/ 2265 w 2406"/>
              <a:gd name="T111" fmla="*/ 463 h 943"/>
              <a:gd name="T112" fmla="*/ 2361 w 2406"/>
              <a:gd name="T113" fmla="*/ 478 h 943"/>
              <a:gd name="T114" fmla="*/ 1199 w 2406"/>
              <a:gd name="T115" fmla="*/ 743 h 943"/>
              <a:gd name="T116" fmla="*/ 484 w 2406"/>
              <a:gd name="T117" fmla="*/ 312 h 943"/>
              <a:gd name="T118" fmla="*/ 700 w 2406"/>
              <a:gd name="T119" fmla="*/ 161 h 943"/>
              <a:gd name="T120" fmla="*/ 510 w 2406"/>
              <a:gd name="T121" fmla="*/ 228 h 943"/>
              <a:gd name="T122" fmla="*/ 535 w 2406"/>
              <a:gd name="T123" fmla="*/ 12 h 943"/>
              <a:gd name="T124" fmla="*/ 508 w 2406"/>
              <a:gd name="T125" fmla="*/ 16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6" h="943">
                <a:moveTo>
                  <a:pt x="37" y="682"/>
                </a:moveTo>
                <a:lnTo>
                  <a:pt x="37" y="682"/>
                </a:lnTo>
                <a:lnTo>
                  <a:pt x="33" y="682"/>
                </a:lnTo>
                <a:lnTo>
                  <a:pt x="29" y="680"/>
                </a:lnTo>
                <a:lnTo>
                  <a:pt x="29" y="680"/>
                </a:lnTo>
                <a:lnTo>
                  <a:pt x="24" y="678"/>
                </a:lnTo>
                <a:lnTo>
                  <a:pt x="20" y="678"/>
                </a:lnTo>
                <a:lnTo>
                  <a:pt x="20" y="678"/>
                </a:lnTo>
                <a:lnTo>
                  <a:pt x="22" y="680"/>
                </a:lnTo>
                <a:lnTo>
                  <a:pt x="22" y="680"/>
                </a:lnTo>
                <a:lnTo>
                  <a:pt x="22" y="682"/>
                </a:lnTo>
                <a:lnTo>
                  <a:pt x="18" y="684"/>
                </a:lnTo>
                <a:lnTo>
                  <a:pt x="16" y="686"/>
                </a:lnTo>
                <a:lnTo>
                  <a:pt x="18" y="688"/>
                </a:lnTo>
                <a:lnTo>
                  <a:pt x="18" y="688"/>
                </a:lnTo>
                <a:lnTo>
                  <a:pt x="18" y="690"/>
                </a:lnTo>
                <a:lnTo>
                  <a:pt x="14" y="692"/>
                </a:lnTo>
                <a:lnTo>
                  <a:pt x="12" y="690"/>
                </a:lnTo>
                <a:lnTo>
                  <a:pt x="10" y="688"/>
                </a:lnTo>
                <a:lnTo>
                  <a:pt x="10" y="688"/>
                </a:lnTo>
                <a:lnTo>
                  <a:pt x="10" y="686"/>
                </a:lnTo>
                <a:lnTo>
                  <a:pt x="6" y="686"/>
                </a:lnTo>
                <a:lnTo>
                  <a:pt x="2" y="688"/>
                </a:lnTo>
                <a:lnTo>
                  <a:pt x="2" y="690"/>
                </a:lnTo>
                <a:lnTo>
                  <a:pt x="2" y="690"/>
                </a:lnTo>
                <a:lnTo>
                  <a:pt x="0" y="692"/>
                </a:lnTo>
                <a:lnTo>
                  <a:pt x="0" y="692"/>
                </a:lnTo>
                <a:lnTo>
                  <a:pt x="8" y="696"/>
                </a:lnTo>
                <a:lnTo>
                  <a:pt x="8" y="696"/>
                </a:lnTo>
                <a:lnTo>
                  <a:pt x="22" y="696"/>
                </a:lnTo>
                <a:lnTo>
                  <a:pt x="35" y="698"/>
                </a:lnTo>
                <a:lnTo>
                  <a:pt x="45" y="696"/>
                </a:lnTo>
                <a:lnTo>
                  <a:pt x="45" y="696"/>
                </a:lnTo>
                <a:lnTo>
                  <a:pt x="45" y="688"/>
                </a:lnTo>
                <a:lnTo>
                  <a:pt x="45" y="688"/>
                </a:lnTo>
                <a:lnTo>
                  <a:pt x="43" y="686"/>
                </a:lnTo>
                <a:lnTo>
                  <a:pt x="41" y="684"/>
                </a:lnTo>
                <a:lnTo>
                  <a:pt x="37" y="682"/>
                </a:lnTo>
                <a:lnTo>
                  <a:pt x="37" y="682"/>
                </a:lnTo>
                <a:close/>
                <a:moveTo>
                  <a:pt x="1017" y="14"/>
                </a:moveTo>
                <a:lnTo>
                  <a:pt x="1017" y="14"/>
                </a:lnTo>
                <a:lnTo>
                  <a:pt x="1017" y="12"/>
                </a:lnTo>
                <a:lnTo>
                  <a:pt x="1013" y="10"/>
                </a:lnTo>
                <a:lnTo>
                  <a:pt x="1005" y="10"/>
                </a:lnTo>
                <a:lnTo>
                  <a:pt x="999" y="12"/>
                </a:lnTo>
                <a:lnTo>
                  <a:pt x="997" y="14"/>
                </a:lnTo>
                <a:lnTo>
                  <a:pt x="999" y="16"/>
                </a:lnTo>
                <a:lnTo>
                  <a:pt x="999" y="16"/>
                </a:lnTo>
                <a:lnTo>
                  <a:pt x="1003" y="18"/>
                </a:lnTo>
                <a:lnTo>
                  <a:pt x="1009" y="18"/>
                </a:lnTo>
                <a:lnTo>
                  <a:pt x="1013" y="18"/>
                </a:lnTo>
                <a:lnTo>
                  <a:pt x="1017" y="14"/>
                </a:lnTo>
                <a:lnTo>
                  <a:pt x="1017" y="14"/>
                </a:lnTo>
                <a:close/>
                <a:moveTo>
                  <a:pt x="639" y="24"/>
                </a:moveTo>
                <a:lnTo>
                  <a:pt x="639" y="24"/>
                </a:lnTo>
                <a:lnTo>
                  <a:pt x="649" y="22"/>
                </a:lnTo>
                <a:lnTo>
                  <a:pt x="651" y="18"/>
                </a:lnTo>
                <a:lnTo>
                  <a:pt x="651" y="14"/>
                </a:lnTo>
                <a:lnTo>
                  <a:pt x="647" y="12"/>
                </a:lnTo>
                <a:lnTo>
                  <a:pt x="647" y="12"/>
                </a:lnTo>
                <a:lnTo>
                  <a:pt x="641" y="12"/>
                </a:lnTo>
                <a:lnTo>
                  <a:pt x="639" y="14"/>
                </a:lnTo>
                <a:lnTo>
                  <a:pt x="635" y="16"/>
                </a:lnTo>
                <a:lnTo>
                  <a:pt x="633" y="18"/>
                </a:lnTo>
                <a:lnTo>
                  <a:pt x="633" y="18"/>
                </a:lnTo>
                <a:lnTo>
                  <a:pt x="621" y="18"/>
                </a:lnTo>
                <a:lnTo>
                  <a:pt x="617" y="20"/>
                </a:lnTo>
                <a:lnTo>
                  <a:pt x="617" y="22"/>
                </a:lnTo>
                <a:lnTo>
                  <a:pt x="617" y="24"/>
                </a:lnTo>
                <a:lnTo>
                  <a:pt x="617" y="24"/>
                </a:lnTo>
                <a:lnTo>
                  <a:pt x="621" y="26"/>
                </a:lnTo>
                <a:lnTo>
                  <a:pt x="627" y="26"/>
                </a:lnTo>
                <a:lnTo>
                  <a:pt x="639" y="24"/>
                </a:lnTo>
                <a:lnTo>
                  <a:pt x="639" y="24"/>
                </a:lnTo>
                <a:close/>
                <a:moveTo>
                  <a:pt x="1050" y="57"/>
                </a:moveTo>
                <a:lnTo>
                  <a:pt x="1050" y="57"/>
                </a:lnTo>
                <a:lnTo>
                  <a:pt x="1048" y="59"/>
                </a:lnTo>
                <a:lnTo>
                  <a:pt x="1044" y="63"/>
                </a:lnTo>
                <a:lnTo>
                  <a:pt x="1039" y="65"/>
                </a:lnTo>
                <a:lnTo>
                  <a:pt x="1039" y="67"/>
                </a:lnTo>
                <a:lnTo>
                  <a:pt x="1039" y="69"/>
                </a:lnTo>
                <a:lnTo>
                  <a:pt x="1039" y="69"/>
                </a:lnTo>
                <a:lnTo>
                  <a:pt x="1046" y="71"/>
                </a:lnTo>
                <a:lnTo>
                  <a:pt x="1050" y="71"/>
                </a:lnTo>
                <a:lnTo>
                  <a:pt x="1050" y="71"/>
                </a:lnTo>
                <a:lnTo>
                  <a:pt x="1054" y="73"/>
                </a:lnTo>
                <a:lnTo>
                  <a:pt x="1056" y="77"/>
                </a:lnTo>
                <a:lnTo>
                  <a:pt x="1060" y="81"/>
                </a:lnTo>
                <a:lnTo>
                  <a:pt x="1064" y="81"/>
                </a:lnTo>
                <a:lnTo>
                  <a:pt x="1064" y="81"/>
                </a:lnTo>
                <a:lnTo>
                  <a:pt x="1072" y="81"/>
                </a:lnTo>
                <a:lnTo>
                  <a:pt x="1082" y="85"/>
                </a:lnTo>
                <a:lnTo>
                  <a:pt x="1095" y="90"/>
                </a:lnTo>
                <a:lnTo>
                  <a:pt x="1105" y="90"/>
                </a:lnTo>
                <a:lnTo>
                  <a:pt x="1105" y="90"/>
                </a:lnTo>
                <a:lnTo>
                  <a:pt x="1111" y="88"/>
                </a:lnTo>
                <a:lnTo>
                  <a:pt x="1115" y="85"/>
                </a:lnTo>
                <a:lnTo>
                  <a:pt x="1115" y="81"/>
                </a:lnTo>
                <a:lnTo>
                  <a:pt x="1113" y="79"/>
                </a:lnTo>
                <a:lnTo>
                  <a:pt x="1113" y="79"/>
                </a:lnTo>
                <a:lnTo>
                  <a:pt x="1113" y="77"/>
                </a:lnTo>
                <a:lnTo>
                  <a:pt x="1113" y="75"/>
                </a:lnTo>
                <a:lnTo>
                  <a:pt x="1121" y="63"/>
                </a:lnTo>
                <a:lnTo>
                  <a:pt x="1121" y="63"/>
                </a:lnTo>
                <a:lnTo>
                  <a:pt x="1121" y="59"/>
                </a:lnTo>
                <a:lnTo>
                  <a:pt x="1119" y="57"/>
                </a:lnTo>
                <a:lnTo>
                  <a:pt x="1113" y="53"/>
                </a:lnTo>
                <a:lnTo>
                  <a:pt x="1103" y="51"/>
                </a:lnTo>
                <a:lnTo>
                  <a:pt x="1101" y="51"/>
                </a:lnTo>
                <a:lnTo>
                  <a:pt x="1099" y="53"/>
                </a:lnTo>
                <a:lnTo>
                  <a:pt x="1099" y="53"/>
                </a:lnTo>
                <a:lnTo>
                  <a:pt x="1099" y="57"/>
                </a:lnTo>
                <a:lnTo>
                  <a:pt x="1095" y="55"/>
                </a:lnTo>
                <a:lnTo>
                  <a:pt x="1088" y="47"/>
                </a:lnTo>
                <a:lnTo>
                  <a:pt x="1088" y="47"/>
                </a:lnTo>
                <a:lnTo>
                  <a:pt x="1086" y="47"/>
                </a:lnTo>
                <a:lnTo>
                  <a:pt x="1082" y="47"/>
                </a:lnTo>
                <a:lnTo>
                  <a:pt x="1068" y="49"/>
                </a:lnTo>
                <a:lnTo>
                  <a:pt x="1056" y="53"/>
                </a:lnTo>
                <a:lnTo>
                  <a:pt x="1052" y="55"/>
                </a:lnTo>
                <a:lnTo>
                  <a:pt x="1050" y="57"/>
                </a:lnTo>
                <a:lnTo>
                  <a:pt x="1050" y="57"/>
                </a:lnTo>
                <a:close/>
                <a:moveTo>
                  <a:pt x="721" y="263"/>
                </a:moveTo>
                <a:lnTo>
                  <a:pt x="721" y="263"/>
                </a:lnTo>
                <a:lnTo>
                  <a:pt x="733" y="261"/>
                </a:lnTo>
                <a:lnTo>
                  <a:pt x="739" y="259"/>
                </a:lnTo>
                <a:lnTo>
                  <a:pt x="741" y="257"/>
                </a:lnTo>
                <a:lnTo>
                  <a:pt x="741" y="257"/>
                </a:lnTo>
                <a:lnTo>
                  <a:pt x="741" y="255"/>
                </a:lnTo>
                <a:lnTo>
                  <a:pt x="737" y="253"/>
                </a:lnTo>
                <a:lnTo>
                  <a:pt x="733" y="251"/>
                </a:lnTo>
                <a:lnTo>
                  <a:pt x="727" y="251"/>
                </a:lnTo>
                <a:lnTo>
                  <a:pt x="727" y="251"/>
                </a:lnTo>
                <a:lnTo>
                  <a:pt x="721" y="253"/>
                </a:lnTo>
                <a:lnTo>
                  <a:pt x="717" y="257"/>
                </a:lnTo>
                <a:lnTo>
                  <a:pt x="717" y="259"/>
                </a:lnTo>
                <a:lnTo>
                  <a:pt x="721" y="263"/>
                </a:lnTo>
                <a:lnTo>
                  <a:pt x="721" y="263"/>
                </a:lnTo>
                <a:close/>
                <a:moveTo>
                  <a:pt x="841" y="269"/>
                </a:moveTo>
                <a:lnTo>
                  <a:pt x="841" y="269"/>
                </a:lnTo>
                <a:lnTo>
                  <a:pt x="845" y="269"/>
                </a:lnTo>
                <a:lnTo>
                  <a:pt x="849" y="269"/>
                </a:lnTo>
                <a:lnTo>
                  <a:pt x="852" y="267"/>
                </a:lnTo>
                <a:lnTo>
                  <a:pt x="852" y="263"/>
                </a:lnTo>
                <a:lnTo>
                  <a:pt x="852" y="263"/>
                </a:lnTo>
                <a:lnTo>
                  <a:pt x="852" y="261"/>
                </a:lnTo>
                <a:lnTo>
                  <a:pt x="849" y="261"/>
                </a:lnTo>
                <a:lnTo>
                  <a:pt x="845" y="263"/>
                </a:lnTo>
                <a:lnTo>
                  <a:pt x="841" y="265"/>
                </a:lnTo>
                <a:lnTo>
                  <a:pt x="841" y="267"/>
                </a:lnTo>
                <a:lnTo>
                  <a:pt x="841" y="269"/>
                </a:lnTo>
                <a:lnTo>
                  <a:pt x="841" y="269"/>
                </a:lnTo>
                <a:close/>
                <a:moveTo>
                  <a:pt x="1115" y="116"/>
                </a:moveTo>
                <a:lnTo>
                  <a:pt x="1115" y="116"/>
                </a:lnTo>
                <a:lnTo>
                  <a:pt x="1121" y="116"/>
                </a:lnTo>
                <a:lnTo>
                  <a:pt x="1131" y="116"/>
                </a:lnTo>
                <a:lnTo>
                  <a:pt x="1142" y="114"/>
                </a:lnTo>
                <a:lnTo>
                  <a:pt x="1152" y="112"/>
                </a:lnTo>
                <a:lnTo>
                  <a:pt x="1152" y="112"/>
                </a:lnTo>
                <a:lnTo>
                  <a:pt x="1164" y="110"/>
                </a:lnTo>
                <a:lnTo>
                  <a:pt x="1180" y="106"/>
                </a:lnTo>
                <a:lnTo>
                  <a:pt x="1195" y="102"/>
                </a:lnTo>
                <a:lnTo>
                  <a:pt x="1199" y="98"/>
                </a:lnTo>
                <a:lnTo>
                  <a:pt x="1201" y="96"/>
                </a:lnTo>
                <a:lnTo>
                  <a:pt x="1201" y="96"/>
                </a:lnTo>
                <a:lnTo>
                  <a:pt x="1201" y="94"/>
                </a:lnTo>
                <a:lnTo>
                  <a:pt x="1199" y="92"/>
                </a:lnTo>
                <a:lnTo>
                  <a:pt x="1193" y="90"/>
                </a:lnTo>
                <a:lnTo>
                  <a:pt x="1186" y="88"/>
                </a:lnTo>
                <a:lnTo>
                  <a:pt x="1182" y="83"/>
                </a:lnTo>
                <a:lnTo>
                  <a:pt x="1182" y="83"/>
                </a:lnTo>
                <a:lnTo>
                  <a:pt x="1176" y="81"/>
                </a:lnTo>
                <a:lnTo>
                  <a:pt x="1170" y="81"/>
                </a:lnTo>
                <a:lnTo>
                  <a:pt x="1166" y="83"/>
                </a:lnTo>
                <a:lnTo>
                  <a:pt x="1162" y="88"/>
                </a:lnTo>
                <a:lnTo>
                  <a:pt x="1162" y="88"/>
                </a:lnTo>
                <a:lnTo>
                  <a:pt x="1160" y="90"/>
                </a:lnTo>
                <a:lnTo>
                  <a:pt x="1158" y="90"/>
                </a:lnTo>
                <a:lnTo>
                  <a:pt x="1160" y="85"/>
                </a:lnTo>
                <a:lnTo>
                  <a:pt x="1164" y="79"/>
                </a:lnTo>
                <a:lnTo>
                  <a:pt x="1164" y="79"/>
                </a:lnTo>
                <a:lnTo>
                  <a:pt x="1164" y="77"/>
                </a:lnTo>
                <a:lnTo>
                  <a:pt x="1166" y="75"/>
                </a:lnTo>
                <a:lnTo>
                  <a:pt x="1162" y="71"/>
                </a:lnTo>
                <a:lnTo>
                  <a:pt x="1158" y="69"/>
                </a:lnTo>
                <a:lnTo>
                  <a:pt x="1156" y="69"/>
                </a:lnTo>
                <a:lnTo>
                  <a:pt x="1154" y="71"/>
                </a:lnTo>
                <a:lnTo>
                  <a:pt x="1154" y="71"/>
                </a:lnTo>
                <a:lnTo>
                  <a:pt x="1154" y="71"/>
                </a:lnTo>
                <a:lnTo>
                  <a:pt x="1152" y="73"/>
                </a:lnTo>
                <a:lnTo>
                  <a:pt x="1148" y="73"/>
                </a:lnTo>
                <a:lnTo>
                  <a:pt x="1142" y="73"/>
                </a:lnTo>
                <a:lnTo>
                  <a:pt x="1139" y="75"/>
                </a:lnTo>
                <a:lnTo>
                  <a:pt x="1139" y="75"/>
                </a:lnTo>
                <a:lnTo>
                  <a:pt x="1139" y="75"/>
                </a:lnTo>
                <a:lnTo>
                  <a:pt x="1139" y="79"/>
                </a:lnTo>
                <a:lnTo>
                  <a:pt x="1137" y="81"/>
                </a:lnTo>
                <a:lnTo>
                  <a:pt x="1135" y="83"/>
                </a:lnTo>
                <a:lnTo>
                  <a:pt x="1135" y="88"/>
                </a:lnTo>
                <a:lnTo>
                  <a:pt x="1135" y="88"/>
                </a:lnTo>
                <a:lnTo>
                  <a:pt x="1133" y="90"/>
                </a:lnTo>
                <a:lnTo>
                  <a:pt x="1129" y="90"/>
                </a:lnTo>
                <a:lnTo>
                  <a:pt x="1125" y="90"/>
                </a:lnTo>
                <a:lnTo>
                  <a:pt x="1125" y="96"/>
                </a:lnTo>
                <a:lnTo>
                  <a:pt x="1125" y="96"/>
                </a:lnTo>
                <a:lnTo>
                  <a:pt x="1121" y="104"/>
                </a:lnTo>
                <a:lnTo>
                  <a:pt x="1117" y="108"/>
                </a:lnTo>
                <a:lnTo>
                  <a:pt x="1113" y="112"/>
                </a:lnTo>
                <a:lnTo>
                  <a:pt x="1113" y="114"/>
                </a:lnTo>
                <a:lnTo>
                  <a:pt x="1115" y="116"/>
                </a:lnTo>
                <a:lnTo>
                  <a:pt x="1115" y="116"/>
                </a:lnTo>
                <a:close/>
                <a:moveTo>
                  <a:pt x="1027" y="45"/>
                </a:moveTo>
                <a:lnTo>
                  <a:pt x="1027" y="45"/>
                </a:lnTo>
                <a:lnTo>
                  <a:pt x="1031" y="47"/>
                </a:lnTo>
                <a:lnTo>
                  <a:pt x="1031" y="49"/>
                </a:lnTo>
                <a:lnTo>
                  <a:pt x="1025" y="49"/>
                </a:lnTo>
                <a:lnTo>
                  <a:pt x="1025" y="49"/>
                </a:lnTo>
                <a:lnTo>
                  <a:pt x="1015" y="51"/>
                </a:lnTo>
                <a:lnTo>
                  <a:pt x="1013" y="53"/>
                </a:lnTo>
                <a:lnTo>
                  <a:pt x="1015" y="55"/>
                </a:lnTo>
                <a:lnTo>
                  <a:pt x="1015" y="55"/>
                </a:lnTo>
                <a:lnTo>
                  <a:pt x="1019" y="59"/>
                </a:lnTo>
                <a:lnTo>
                  <a:pt x="1021" y="61"/>
                </a:lnTo>
                <a:lnTo>
                  <a:pt x="1027" y="63"/>
                </a:lnTo>
                <a:lnTo>
                  <a:pt x="1027" y="63"/>
                </a:lnTo>
                <a:lnTo>
                  <a:pt x="1033" y="63"/>
                </a:lnTo>
                <a:lnTo>
                  <a:pt x="1039" y="61"/>
                </a:lnTo>
                <a:lnTo>
                  <a:pt x="1041" y="57"/>
                </a:lnTo>
                <a:lnTo>
                  <a:pt x="1044" y="53"/>
                </a:lnTo>
                <a:lnTo>
                  <a:pt x="1044" y="53"/>
                </a:lnTo>
                <a:lnTo>
                  <a:pt x="1046" y="51"/>
                </a:lnTo>
                <a:lnTo>
                  <a:pt x="1048" y="49"/>
                </a:lnTo>
                <a:lnTo>
                  <a:pt x="1060" y="47"/>
                </a:lnTo>
                <a:lnTo>
                  <a:pt x="1082" y="41"/>
                </a:lnTo>
                <a:lnTo>
                  <a:pt x="1082" y="41"/>
                </a:lnTo>
                <a:lnTo>
                  <a:pt x="1084" y="41"/>
                </a:lnTo>
                <a:lnTo>
                  <a:pt x="1084" y="38"/>
                </a:lnTo>
                <a:lnTo>
                  <a:pt x="1084" y="34"/>
                </a:lnTo>
                <a:lnTo>
                  <a:pt x="1082" y="30"/>
                </a:lnTo>
                <a:lnTo>
                  <a:pt x="1084" y="30"/>
                </a:lnTo>
                <a:lnTo>
                  <a:pt x="1086" y="28"/>
                </a:lnTo>
                <a:lnTo>
                  <a:pt x="1086" y="28"/>
                </a:lnTo>
                <a:lnTo>
                  <a:pt x="1090" y="28"/>
                </a:lnTo>
                <a:lnTo>
                  <a:pt x="1090" y="26"/>
                </a:lnTo>
                <a:lnTo>
                  <a:pt x="1086" y="24"/>
                </a:lnTo>
                <a:lnTo>
                  <a:pt x="1080" y="22"/>
                </a:lnTo>
                <a:lnTo>
                  <a:pt x="1080" y="22"/>
                </a:lnTo>
                <a:lnTo>
                  <a:pt x="1074" y="20"/>
                </a:lnTo>
                <a:lnTo>
                  <a:pt x="1072" y="16"/>
                </a:lnTo>
                <a:lnTo>
                  <a:pt x="1072" y="10"/>
                </a:lnTo>
                <a:lnTo>
                  <a:pt x="1070" y="8"/>
                </a:lnTo>
                <a:lnTo>
                  <a:pt x="1070" y="8"/>
                </a:lnTo>
                <a:lnTo>
                  <a:pt x="1068" y="6"/>
                </a:lnTo>
                <a:lnTo>
                  <a:pt x="1064" y="8"/>
                </a:lnTo>
                <a:lnTo>
                  <a:pt x="1058" y="12"/>
                </a:lnTo>
                <a:lnTo>
                  <a:pt x="1050" y="14"/>
                </a:lnTo>
                <a:lnTo>
                  <a:pt x="1050" y="14"/>
                </a:lnTo>
                <a:lnTo>
                  <a:pt x="1033" y="20"/>
                </a:lnTo>
                <a:lnTo>
                  <a:pt x="1031" y="22"/>
                </a:lnTo>
                <a:lnTo>
                  <a:pt x="1033" y="24"/>
                </a:lnTo>
                <a:lnTo>
                  <a:pt x="1033" y="24"/>
                </a:lnTo>
                <a:lnTo>
                  <a:pt x="1035" y="26"/>
                </a:lnTo>
                <a:lnTo>
                  <a:pt x="1035" y="30"/>
                </a:lnTo>
                <a:lnTo>
                  <a:pt x="1031" y="32"/>
                </a:lnTo>
                <a:lnTo>
                  <a:pt x="1027" y="34"/>
                </a:lnTo>
                <a:lnTo>
                  <a:pt x="1027" y="34"/>
                </a:lnTo>
                <a:lnTo>
                  <a:pt x="1023" y="34"/>
                </a:lnTo>
                <a:lnTo>
                  <a:pt x="1023" y="38"/>
                </a:lnTo>
                <a:lnTo>
                  <a:pt x="1023" y="41"/>
                </a:lnTo>
                <a:lnTo>
                  <a:pt x="1027" y="45"/>
                </a:lnTo>
                <a:lnTo>
                  <a:pt x="1027" y="45"/>
                </a:lnTo>
                <a:close/>
                <a:moveTo>
                  <a:pt x="1779" y="204"/>
                </a:moveTo>
                <a:lnTo>
                  <a:pt x="1779" y="204"/>
                </a:lnTo>
                <a:lnTo>
                  <a:pt x="1785" y="206"/>
                </a:lnTo>
                <a:lnTo>
                  <a:pt x="1791" y="210"/>
                </a:lnTo>
                <a:lnTo>
                  <a:pt x="1799" y="214"/>
                </a:lnTo>
                <a:lnTo>
                  <a:pt x="1811" y="216"/>
                </a:lnTo>
                <a:lnTo>
                  <a:pt x="1811" y="216"/>
                </a:lnTo>
                <a:lnTo>
                  <a:pt x="1826" y="216"/>
                </a:lnTo>
                <a:lnTo>
                  <a:pt x="1836" y="214"/>
                </a:lnTo>
                <a:lnTo>
                  <a:pt x="1842" y="212"/>
                </a:lnTo>
                <a:lnTo>
                  <a:pt x="1846" y="208"/>
                </a:lnTo>
                <a:lnTo>
                  <a:pt x="1846" y="208"/>
                </a:lnTo>
                <a:lnTo>
                  <a:pt x="1844" y="206"/>
                </a:lnTo>
                <a:lnTo>
                  <a:pt x="1836" y="202"/>
                </a:lnTo>
                <a:lnTo>
                  <a:pt x="1828" y="200"/>
                </a:lnTo>
                <a:lnTo>
                  <a:pt x="1824" y="202"/>
                </a:lnTo>
                <a:lnTo>
                  <a:pt x="1824" y="202"/>
                </a:lnTo>
                <a:lnTo>
                  <a:pt x="1820" y="202"/>
                </a:lnTo>
                <a:lnTo>
                  <a:pt x="1815" y="200"/>
                </a:lnTo>
                <a:lnTo>
                  <a:pt x="1811" y="198"/>
                </a:lnTo>
                <a:lnTo>
                  <a:pt x="1807" y="198"/>
                </a:lnTo>
                <a:lnTo>
                  <a:pt x="1807" y="198"/>
                </a:lnTo>
                <a:lnTo>
                  <a:pt x="1801" y="200"/>
                </a:lnTo>
                <a:lnTo>
                  <a:pt x="1795" y="200"/>
                </a:lnTo>
                <a:lnTo>
                  <a:pt x="1791" y="198"/>
                </a:lnTo>
                <a:lnTo>
                  <a:pt x="1787" y="194"/>
                </a:lnTo>
                <a:lnTo>
                  <a:pt x="1787" y="194"/>
                </a:lnTo>
                <a:lnTo>
                  <a:pt x="1785" y="192"/>
                </a:lnTo>
                <a:lnTo>
                  <a:pt x="1783" y="194"/>
                </a:lnTo>
                <a:lnTo>
                  <a:pt x="1779" y="196"/>
                </a:lnTo>
                <a:lnTo>
                  <a:pt x="1777" y="202"/>
                </a:lnTo>
                <a:lnTo>
                  <a:pt x="1777" y="204"/>
                </a:lnTo>
                <a:lnTo>
                  <a:pt x="1779" y="204"/>
                </a:lnTo>
                <a:lnTo>
                  <a:pt x="1779" y="204"/>
                </a:lnTo>
                <a:close/>
                <a:moveTo>
                  <a:pt x="2242" y="322"/>
                </a:moveTo>
                <a:lnTo>
                  <a:pt x="2242" y="322"/>
                </a:lnTo>
                <a:lnTo>
                  <a:pt x="2248" y="324"/>
                </a:lnTo>
                <a:lnTo>
                  <a:pt x="2252" y="322"/>
                </a:lnTo>
                <a:lnTo>
                  <a:pt x="2259" y="322"/>
                </a:lnTo>
                <a:lnTo>
                  <a:pt x="2263" y="322"/>
                </a:lnTo>
                <a:lnTo>
                  <a:pt x="2263" y="322"/>
                </a:lnTo>
                <a:lnTo>
                  <a:pt x="2269" y="324"/>
                </a:lnTo>
                <a:lnTo>
                  <a:pt x="2277" y="322"/>
                </a:lnTo>
                <a:lnTo>
                  <a:pt x="2291" y="320"/>
                </a:lnTo>
                <a:lnTo>
                  <a:pt x="2291" y="320"/>
                </a:lnTo>
                <a:lnTo>
                  <a:pt x="2295" y="318"/>
                </a:lnTo>
                <a:lnTo>
                  <a:pt x="2293" y="314"/>
                </a:lnTo>
                <a:lnTo>
                  <a:pt x="2287" y="310"/>
                </a:lnTo>
                <a:lnTo>
                  <a:pt x="2277" y="306"/>
                </a:lnTo>
                <a:lnTo>
                  <a:pt x="2277" y="306"/>
                </a:lnTo>
                <a:lnTo>
                  <a:pt x="2269" y="306"/>
                </a:lnTo>
                <a:lnTo>
                  <a:pt x="2263" y="308"/>
                </a:lnTo>
                <a:lnTo>
                  <a:pt x="2248" y="312"/>
                </a:lnTo>
                <a:lnTo>
                  <a:pt x="2242" y="318"/>
                </a:lnTo>
                <a:lnTo>
                  <a:pt x="2240" y="320"/>
                </a:lnTo>
                <a:lnTo>
                  <a:pt x="2242" y="322"/>
                </a:lnTo>
                <a:lnTo>
                  <a:pt x="2242" y="322"/>
                </a:lnTo>
                <a:close/>
                <a:moveTo>
                  <a:pt x="1652" y="204"/>
                </a:moveTo>
                <a:lnTo>
                  <a:pt x="1652" y="204"/>
                </a:lnTo>
                <a:lnTo>
                  <a:pt x="1658" y="208"/>
                </a:lnTo>
                <a:lnTo>
                  <a:pt x="1662" y="214"/>
                </a:lnTo>
                <a:lnTo>
                  <a:pt x="1662" y="214"/>
                </a:lnTo>
                <a:lnTo>
                  <a:pt x="1666" y="214"/>
                </a:lnTo>
                <a:lnTo>
                  <a:pt x="1673" y="214"/>
                </a:lnTo>
                <a:lnTo>
                  <a:pt x="1683" y="210"/>
                </a:lnTo>
                <a:lnTo>
                  <a:pt x="1683" y="210"/>
                </a:lnTo>
                <a:lnTo>
                  <a:pt x="1687" y="210"/>
                </a:lnTo>
                <a:lnTo>
                  <a:pt x="1689" y="212"/>
                </a:lnTo>
                <a:lnTo>
                  <a:pt x="1693" y="214"/>
                </a:lnTo>
                <a:lnTo>
                  <a:pt x="1697" y="212"/>
                </a:lnTo>
                <a:lnTo>
                  <a:pt x="1697" y="212"/>
                </a:lnTo>
                <a:lnTo>
                  <a:pt x="1703" y="210"/>
                </a:lnTo>
                <a:lnTo>
                  <a:pt x="1709" y="210"/>
                </a:lnTo>
                <a:lnTo>
                  <a:pt x="1722" y="210"/>
                </a:lnTo>
                <a:lnTo>
                  <a:pt x="1722" y="210"/>
                </a:lnTo>
                <a:lnTo>
                  <a:pt x="1724" y="210"/>
                </a:lnTo>
                <a:lnTo>
                  <a:pt x="1726" y="208"/>
                </a:lnTo>
                <a:lnTo>
                  <a:pt x="1726" y="204"/>
                </a:lnTo>
                <a:lnTo>
                  <a:pt x="1722" y="198"/>
                </a:lnTo>
                <a:lnTo>
                  <a:pt x="1722" y="194"/>
                </a:lnTo>
                <a:lnTo>
                  <a:pt x="1722" y="194"/>
                </a:lnTo>
                <a:lnTo>
                  <a:pt x="1724" y="192"/>
                </a:lnTo>
                <a:lnTo>
                  <a:pt x="1726" y="192"/>
                </a:lnTo>
                <a:lnTo>
                  <a:pt x="1728" y="194"/>
                </a:lnTo>
                <a:lnTo>
                  <a:pt x="1728" y="196"/>
                </a:lnTo>
                <a:lnTo>
                  <a:pt x="1728" y="196"/>
                </a:lnTo>
                <a:lnTo>
                  <a:pt x="1728" y="200"/>
                </a:lnTo>
                <a:lnTo>
                  <a:pt x="1732" y="204"/>
                </a:lnTo>
                <a:lnTo>
                  <a:pt x="1738" y="208"/>
                </a:lnTo>
                <a:lnTo>
                  <a:pt x="1746" y="210"/>
                </a:lnTo>
                <a:lnTo>
                  <a:pt x="1746" y="210"/>
                </a:lnTo>
                <a:lnTo>
                  <a:pt x="1752" y="208"/>
                </a:lnTo>
                <a:lnTo>
                  <a:pt x="1754" y="204"/>
                </a:lnTo>
                <a:lnTo>
                  <a:pt x="1754" y="200"/>
                </a:lnTo>
                <a:lnTo>
                  <a:pt x="1754" y="198"/>
                </a:lnTo>
                <a:lnTo>
                  <a:pt x="1756" y="198"/>
                </a:lnTo>
                <a:lnTo>
                  <a:pt x="1756" y="198"/>
                </a:lnTo>
                <a:lnTo>
                  <a:pt x="1760" y="194"/>
                </a:lnTo>
                <a:lnTo>
                  <a:pt x="1760" y="192"/>
                </a:lnTo>
                <a:lnTo>
                  <a:pt x="1758" y="188"/>
                </a:lnTo>
                <a:lnTo>
                  <a:pt x="1752" y="184"/>
                </a:lnTo>
                <a:lnTo>
                  <a:pt x="1752" y="184"/>
                </a:lnTo>
                <a:lnTo>
                  <a:pt x="1746" y="181"/>
                </a:lnTo>
                <a:lnTo>
                  <a:pt x="1738" y="181"/>
                </a:lnTo>
                <a:lnTo>
                  <a:pt x="1730" y="179"/>
                </a:lnTo>
                <a:lnTo>
                  <a:pt x="1722" y="179"/>
                </a:lnTo>
                <a:lnTo>
                  <a:pt x="1722" y="179"/>
                </a:lnTo>
                <a:lnTo>
                  <a:pt x="1715" y="175"/>
                </a:lnTo>
                <a:lnTo>
                  <a:pt x="1709" y="175"/>
                </a:lnTo>
                <a:lnTo>
                  <a:pt x="1705" y="177"/>
                </a:lnTo>
                <a:lnTo>
                  <a:pt x="1703" y="184"/>
                </a:lnTo>
                <a:lnTo>
                  <a:pt x="1703" y="184"/>
                </a:lnTo>
                <a:lnTo>
                  <a:pt x="1701" y="186"/>
                </a:lnTo>
                <a:lnTo>
                  <a:pt x="1699" y="186"/>
                </a:lnTo>
                <a:lnTo>
                  <a:pt x="1693" y="181"/>
                </a:lnTo>
                <a:lnTo>
                  <a:pt x="1683" y="175"/>
                </a:lnTo>
                <a:lnTo>
                  <a:pt x="1675" y="171"/>
                </a:lnTo>
                <a:lnTo>
                  <a:pt x="1675" y="171"/>
                </a:lnTo>
                <a:lnTo>
                  <a:pt x="1670" y="171"/>
                </a:lnTo>
                <a:lnTo>
                  <a:pt x="1666" y="173"/>
                </a:lnTo>
                <a:lnTo>
                  <a:pt x="1654" y="184"/>
                </a:lnTo>
                <a:lnTo>
                  <a:pt x="1650" y="190"/>
                </a:lnTo>
                <a:lnTo>
                  <a:pt x="1648" y="196"/>
                </a:lnTo>
                <a:lnTo>
                  <a:pt x="1648" y="200"/>
                </a:lnTo>
                <a:lnTo>
                  <a:pt x="1652" y="204"/>
                </a:lnTo>
                <a:lnTo>
                  <a:pt x="1652" y="204"/>
                </a:lnTo>
                <a:close/>
                <a:moveTo>
                  <a:pt x="1738" y="259"/>
                </a:moveTo>
                <a:lnTo>
                  <a:pt x="1738" y="259"/>
                </a:lnTo>
                <a:lnTo>
                  <a:pt x="1740" y="257"/>
                </a:lnTo>
                <a:lnTo>
                  <a:pt x="1740" y="255"/>
                </a:lnTo>
                <a:lnTo>
                  <a:pt x="1738" y="251"/>
                </a:lnTo>
                <a:lnTo>
                  <a:pt x="1730" y="245"/>
                </a:lnTo>
                <a:lnTo>
                  <a:pt x="1719" y="241"/>
                </a:lnTo>
                <a:lnTo>
                  <a:pt x="1719" y="241"/>
                </a:lnTo>
                <a:lnTo>
                  <a:pt x="1711" y="241"/>
                </a:lnTo>
                <a:lnTo>
                  <a:pt x="1703" y="245"/>
                </a:lnTo>
                <a:lnTo>
                  <a:pt x="1699" y="249"/>
                </a:lnTo>
                <a:lnTo>
                  <a:pt x="1697" y="253"/>
                </a:lnTo>
                <a:lnTo>
                  <a:pt x="1697" y="253"/>
                </a:lnTo>
                <a:lnTo>
                  <a:pt x="1703" y="255"/>
                </a:lnTo>
                <a:lnTo>
                  <a:pt x="1717" y="259"/>
                </a:lnTo>
                <a:lnTo>
                  <a:pt x="1730" y="259"/>
                </a:lnTo>
                <a:lnTo>
                  <a:pt x="1738" y="259"/>
                </a:lnTo>
                <a:lnTo>
                  <a:pt x="1738" y="259"/>
                </a:lnTo>
                <a:close/>
                <a:moveTo>
                  <a:pt x="1705" y="231"/>
                </a:moveTo>
                <a:lnTo>
                  <a:pt x="1705" y="231"/>
                </a:lnTo>
                <a:lnTo>
                  <a:pt x="1705" y="228"/>
                </a:lnTo>
                <a:lnTo>
                  <a:pt x="1701" y="228"/>
                </a:lnTo>
                <a:lnTo>
                  <a:pt x="1695" y="231"/>
                </a:lnTo>
                <a:lnTo>
                  <a:pt x="1691" y="233"/>
                </a:lnTo>
                <a:lnTo>
                  <a:pt x="1691" y="235"/>
                </a:lnTo>
                <a:lnTo>
                  <a:pt x="1693" y="237"/>
                </a:lnTo>
                <a:lnTo>
                  <a:pt x="1693" y="237"/>
                </a:lnTo>
                <a:lnTo>
                  <a:pt x="1697" y="237"/>
                </a:lnTo>
                <a:lnTo>
                  <a:pt x="1701" y="237"/>
                </a:lnTo>
                <a:lnTo>
                  <a:pt x="1703" y="235"/>
                </a:lnTo>
                <a:lnTo>
                  <a:pt x="1705" y="231"/>
                </a:lnTo>
                <a:lnTo>
                  <a:pt x="1705" y="231"/>
                </a:lnTo>
                <a:close/>
                <a:moveTo>
                  <a:pt x="1736" y="751"/>
                </a:moveTo>
                <a:lnTo>
                  <a:pt x="1736" y="751"/>
                </a:lnTo>
                <a:lnTo>
                  <a:pt x="1734" y="743"/>
                </a:lnTo>
                <a:lnTo>
                  <a:pt x="1736" y="735"/>
                </a:lnTo>
                <a:lnTo>
                  <a:pt x="1736" y="727"/>
                </a:lnTo>
                <a:lnTo>
                  <a:pt x="1736" y="725"/>
                </a:lnTo>
                <a:lnTo>
                  <a:pt x="1734" y="721"/>
                </a:lnTo>
                <a:lnTo>
                  <a:pt x="1734" y="721"/>
                </a:lnTo>
                <a:lnTo>
                  <a:pt x="1730" y="715"/>
                </a:lnTo>
                <a:lnTo>
                  <a:pt x="1728" y="709"/>
                </a:lnTo>
                <a:lnTo>
                  <a:pt x="1726" y="704"/>
                </a:lnTo>
                <a:lnTo>
                  <a:pt x="1726" y="704"/>
                </a:lnTo>
                <a:lnTo>
                  <a:pt x="1724" y="704"/>
                </a:lnTo>
                <a:lnTo>
                  <a:pt x="1724" y="704"/>
                </a:lnTo>
                <a:lnTo>
                  <a:pt x="1724" y="709"/>
                </a:lnTo>
                <a:lnTo>
                  <a:pt x="1722" y="713"/>
                </a:lnTo>
                <a:lnTo>
                  <a:pt x="1722" y="717"/>
                </a:lnTo>
                <a:lnTo>
                  <a:pt x="1717" y="719"/>
                </a:lnTo>
                <a:lnTo>
                  <a:pt x="1717" y="719"/>
                </a:lnTo>
                <a:lnTo>
                  <a:pt x="1715" y="721"/>
                </a:lnTo>
                <a:lnTo>
                  <a:pt x="1715" y="725"/>
                </a:lnTo>
                <a:lnTo>
                  <a:pt x="1715" y="729"/>
                </a:lnTo>
                <a:lnTo>
                  <a:pt x="1715" y="735"/>
                </a:lnTo>
                <a:lnTo>
                  <a:pt x="1715" y="735"/>
                </a:lnTo>
                <a:lnTo>
                  <a:pt x="1713" y="741"/>
                </a:lnTo>
                <a:lnTo>
                  <a:pt x="1715" y="749"/>
                </a:lnTo>
                <a:lnTo>
                  <a:pt x="1719" y="764"/>
                </a:lnTo>
                <a:lnTo>
                  <a:pt x="1719" y="764"/>
                </a:lnTo>
                <a:lnTo>
                  <a:pt x="1719" y="774"/>
                </a:lnTo>
                <a:lnTo>
                  <a:pt x="1719" y="792"/>
                </a:lnTo>
                <a:lnTo>
                  <a:pt x="1717" y="809"/>
                </a:lnTo>
                <a:lnTo>
                  <a:pt x="1717" y="819"/>
                </a:lnTo>
                <a:lnTo>
                  <a:pt x="1717" y="819"/>
                </a:lnTo>
                <a:lnTo>
                  <a:pt x="1719" y="827"/>
                </a:lnTo>
                <a:lnTo>
                  <a:pt x="1717" y="841"/>
                </a:lnTo>
                <a:lnTo>
                  <a:pt x="1715" y="854"/>
                </a:lnTo>
                <a:lnTo>
                  <a:pt x="1715" y="860"/>
                </a:lnTo>
                <a:lnTo>
                  <a:pt x="1715" y="860"/>
                </a:lnTo>
                <a:lnTo>
                  <a:pt x="1717" y="862"/>
                </a:lnTo>
                <a:lnTo>
                  <a:pt x="1719" y="858"/>
                </a:lnTo>
                <a:lnTo>
                  <a:pt x="1722" y="854"/>
                </a:lnTo>
                <a:lnTo>
                  <a:pt x="1724" y="852"/>
                </a:lnTo>
                <a:lnTo>
                  <a:pt x="1726" y="850"/>
                </a:lnTo>
                <a:lnTo>
                  <a:pt x="1726" y="850"/>
                </a:lnTo>
                <a:lnTo>
                  <a:pt x="1730" y="852"/>
                </a:lnTo>
                <a:lnTo>
                  <a:pt x="1732" y="854"/>
                </a:lnTo>
                <a:lnTo>
                  <a:pt x="1734" y="858"/>
                </a:lnTo>
                <a:lnTo>
                  <a:pt x="1738" y="862"/>
                </a:lnTo>
                <a:lnTo>
                  <a:pt x="1738" y="862"/>
                </a:lnTo>
                <a:lnTo>
                  <a:pt x="1738" y="862"/>
                </a:lnTo>
                <a:lnTo>
                  <a:pt x="1740" y="860"/>
                </a:lnTo>
                <a:lnTo>
                  <a:pt x="1740" y="856"/>
                </a:lnTo>
                <a:lnTo>
                  <a:pt x="1738" y="850"/>
                </a:lnTo>
                <a:lnTo>
                  <a:pt x="1734" y="847"/>
                </a:lnTo>
                <a:lnTo>
                  <a:pt x="1734" y="847"/>
                </a:lnTo>
                <a:lnTo>
                  <a:pt x="1732" y="847"/>
                </a:lnTo>
                <a:lnTo>
                  <a:pt x="1730" y="843"/>
                </a:lnTo>
                <a:lnTo>
                  <a:pt x="1726" y="831"/>
                </a:lnTo>
                <a:lnTo>
                  <a:pt x="1726" y="831"/>
                </a:lnTo>
                <a:lnTo>
                  <a:pt x="1726" y="825"/>
                </a:lnTo>
                <a:lnTo>
                  <a:pt x="1726" y="821"/>
                </a:lnTo>
                <a:lnTo>
                  <a:pt x="1728" y="815"/>
                </a:lnTo>
                <a:lnTo>
                  <a:pt x="1730" y="809"/>
                </a:lnTo>
                <a:lnTo>
                  <a:pt x="1730" y="809"/>
                </a:lnTo>
                <a:lnTo>
                  <a:pt x="1732" y="803"/>
                </a:lnTo>
                <a:lnTo>
                  <a:pt x="1736" y="800"/>
                </a:lnTo>
                <a:lnTo>
                  <a:pt x="1740" y="803"/>
                </a:lnTo>
                <a:lnTo>
                  <a:pt x="1746" y="807"/>
                </a:lnTo>
                <a:lnTo>
                  <a:pt x="1746" y="807"/>
                </a:lnTo>
                <a:lnTo>
                  <a:pt x="1750" y="809"/>
                </a:lnTo>
                <a:lnTo>
                  <a:pt x="1752" y="809"/>
                </a:lnTo>
                <a:lnTo>
                  <a:pt x="1752" y="807"/>
                </a:lnTo>
                <a:lnTo>
                  <a:pt x="1750" y="803"/>
                </a:lnTo>
                <a:lnTo>
                  <a:pt x="1750" y="803"/>
                </a:lnTo>
                <a:lnTo>
                  <a:pt x="1744" y="780"/>
                </a:lnTo>
                <a:lnTo>
                  <a:pt x="1736" y="751"/>
                </a:lnTo>
                <a:lnTo>
                  <a:pt x="1736" y="751"/>
                </a:lnTo>
                <a:close/>
                <a:moveTo>
                  <a:pt x="408" y="371"/>
                </a:moveTo>
                <a:lnTo>
                  <a:pt x="408" y="371"/>
                </a:lnTo>
                <a:lnTo>
                  <a:pt x="412" y="374"/>
                </a:lnTo>
                <a:lnTo>
                  <a:pt x="417" y="376"/>
                </a:lnTo>
                <a:lnTo>
                  <a:pt x="423" y="374"/>
                </a:lnTo>
                <a:lnTo>
                  <a:pt x="429" y="369"/>
                </a:lnTo>
                <a:lnTo>
                  <a:pt x="433" y="365"/>
                </a:lnTo>
                <a:lnTo>
                  <a:pt x="433" y="365"/>
                </a:lnTo>
                <a:lnTo>
                  <a:pt x="435" y="365"/>
                </a:lnTo>
                <a:lnTo>
                  <a:pt x="433" y="361"/>
                </a:lnTo>
                <a:lnTo>
                  <a:pt x="421" y="357"/>
                </a:lnTo>
                <a:lnTo>
                  <a:pt x="421" y="357"/>
                </a:lnTo>
                <a:lnTo>
                  <a:pt x="414" y="357"/>
                </a:lnTo>
                <a:lnTo>
                  <a:pt x="408" y="359"/>
                </a:lnTo>
                <a:lnTo>
                  <a:pt x="404" y="365"/>
                </a:lnTo>
                <a:lnTo>
                  <a:pt x="404" y="369"/>
                </a:lnTo>
                <a:lnTo>
                  <a:pt x="408" y="371"/>
                </a:lnTo>
                <a:lnTo>
                  <a:pt x="408" y="371"/>
                </a:lnTo>
                <a:close/>
                <a:moveTo>
                  <a:pt x="425" y="26"/>
                </a:moveTo>
                <a:lnTo>
                  <a:pt x="425" y="26"/>
                </a:lnTo>
                <a:lnTo>
                  <a:pt x="427" y="28"/>
                </a:lnTo>
                <a:lnTo>
                  <a:pt x="425" y="28"/>
                </a:lnTo>
                <a:lnTo>
                  <a:pt x="419" y="30"/>
                </a:lnTo>
                <a:lnTo>
                  <a:pt x="410" y="32"/>
                </a:lnTo>
                <a:lnTo>
                  <a:pt x="406" y="34"/>
                </a:lnTo>
                <a:lnTo>
                  <a:pt x="406" y="34"/>
                </a:lnTo>
                <a:lnTo>
                  <a:pt x="402" y="36"/>
                </a:lnTo>
                <a:lnTo>
                  <a:pt x="398" y="36"/>
                </a:lnTo>
                <a:lnTo>
                  <a:pt x="394" y="38"/>
                </a:lnTo>
                <a:lnTo>
                  <a:pt x="392" y="41"/>
                </a:lnTo>
                <a:lnTo>
                  <a:pt x="392" y="41"/>
                </a:lnTo>
                <a:lnTo>
                  <a:pt x="392" y="41"/>
                </a:lnTo>
                <a:lnTo>
                  <a:pt x="398" y="45"/>
                </a:lnTo>
                <a:lnTo>
                  <a:pt x="406" y="45"/>
                </a:lnTo>
                <a:lnTo>
                  <a:pt x="412" y="45"/>
                </a:lnTo>
                <a:lnTo>
                  <a:pt x="414" y="45"/>
                </a:lnTo>
                <a:lnTo>
                  <a:pt x="417" y="43"/>
                </a:lnTo>
                <a:lnTo>
                  <a:pt x="417" y="43"/>
                </a:lnTo>
                <a:lnTo>
                  <a:pt x="419" y="41"/>
                </a:lnTo>
                <a:lnTo>
                  <a:pt x="423" y="41"/>
                </a:lnTo>
                <a:lnTo>
                  <a:pt x="425" y="41"/>
                </a:lnTo>
                <a:lnTo>
                  <a:pt x="427" y="38"/>
                </a:lnTo>
                <a:lnTo>
                  <a:pt x="427" y="38"/>
                </a:lnTo>
                <a:lnTo>
                  <a:pt x="429" y="36"/>
                </a:lnTo>
                <a:lnTo>
                  <a:pt x="431" y="32"/>
                </a:lnTo>
                <a:lnTo>
                  <a:pt x="437" y="30"/>
                </a:lnTo>
                <a:lnTo>
                  <a:pt x="445" y="30"/>
                </a:lnTo>
                <a:lnTo>
                  <a:pt x="445" y="30"/>
                </a:lnTo>
                <a:lnTo>
                  <a:pt x="451" y="28"/>
                </a:lnTo>
                <a:lnTo>
                  <a:pt x="453" y="26"/>
                </a:lnTo>
                <a:lnTo>
                  <a:pt x="451" y="22"/>
                </a:lnTo>
                <a:lnTo>
                  <a:pt x="445" y="20"/>
                </a:lnTo>
                <a:lnTo>
                  <a:pt x="445" y="20"/>
                </a:lnTo>
                <a:lnTo>
                  <a:pt x="437" y="18"/>
                </a:lnTo>
                <a:lnTo>
                  <a:pt x="429" y="20"/>
                </a:lnTo>
                <a:lnTo>
                  <a:pt x="425" y="22"/>
                </a:lnTo>
                <a:lnTo>
                  <a:pt x="425" y="24"/>
                </a:lnTo>
                <a:lnTo>
                  <a:pt x="425" y="26"/>
                </a:lnTo>
                <a:lnTo>
                  <a:pt x="425" y="26"/>
                </a:lnTo>
                <a:close/>
                <a:moveTo>
                  <a:pt x="386" y="30"/>
                </a:moveTo>
                <a:lnTo>
                  <a:pt x="386" y="30"/>
                </a:lnTo>
                <a:lnTo>
                  <a:pt x="390" y="28"/>
                </a:lnTo>
                <a:lnTo>
                  <a:pt x="394" y="26"/>
                </a:lnTo>
                <a:lnTo>
                  <a:pt x="400" y="26"/>
                </a:lnTo>
                <a:lnTo>
                  <a:pt x="406" y="26"/>
                </a:lnTo>
                <a:lnTo>
                  <a:pt x="408" y="26"/>
                </a:lnTo>
                <a:lnTo>
                  <a:pt x="410" y="26"/>
                </a:lnTo>
                <a:lnTo>
                  <a:pt x="410" y="26"/>
                </a:lnTo>
                <a:lnTo>
                  <a:pt x="410" y="24"/>
                </a:lnTo>
                <a:lnTo>
                  <a:pt x="408" y="22"/>
                </a:lnTo>
                <a:lnTo>
                  <a:pt x="400" y="22"/>
                </a:lnTo>
                <a:lnTo>
                  <a:pt x="392" y="22"/>
                </a:lnTo>
                <a:lnTo>
                  <a:pt x="386" y="24"/>
                </a:lnTo>
                <a:lnTo>
                  <a:pt x="386" y="24"/>
                </a:lnTo>
                <a:lnTo>
                  <a:pt x="378" y="26"/>
                </a:lnTo>
                <a:lnTo>
                  <a:pt x="372" y="26"/>
                </a:lnTo>
                <a:lnTo>
                  <a:pt x="365" y="26"/>
                </a:lnTo>
                <a:lnTo>
                  <a:pt x="363" y="28"/>
                </a:lnTo>
                <a:lnTo>
                  <a:pt x="363" y="30"/>
                </a:lnTo>
                <a:lnTo>
                  <a:pt x="363" y="30"/>
                </a:lnTo>
                <a:lnTo>
                  <a:pt x="365" y="32"/>
                </a:lnTo>
                <a:lnTo>
                  <a:pt x="372" y="34"/>
                </a:lnTo>
                <a:lnTo>
                  <a:pt x="380" y="34"/>
                </a:lnTo>
                <a:lnTo>
                  <a:pt x="382" y="32"/>
                </a:lnTo>
                <a:lnTo>
                  <a:pt x="386" y="30"/>
                </a:lnTo>
                <a:lnTo>
                  <a:pt x="386" y="30"/>
                </a:lnTo>
                <a:close/>
                <a:moveTo>
                  <a:pt x="1295" y="222"/>
                </a:moveTo>
                <a:lnTo>
                  <a:pt x="1295" y="222"/>
                </a:lnTo>
                <a:lnTo>
                  <a:pt x="1293" y="224"/>
                </a:lnTo>
                <a:lnTo>
                  <a:pt x="1289" y="226"/>
                </a:lnTo>
                <a:lnTo>
                  <a:pt x="1287" y="228"/>
                </a:lnTo>
                <a:lnTo>
                  <a:pt x="1287" y="231"/>
                </a:lnTo>
                <a:lnTo>
                  <a:pt x="1287" y="231"/>
                </a:lnTo>
                <a:lnTo>
                  <a:pt x="1289" y="231"/>
                </a:lnTo>
                <a:lnTo>
                  <a:pt x="1291" y="233"/>
                </a:lnTo>
                <a:lnTo>
                  <a:pt x="1301" y="233"/>
                </a:lnTo>
                <a:lnTo>
                  <a:pt x="1307" y="231"/>
                </a:lnTo>
                <a:lnTo>
                  <a:pt x="1311" y="228"/>
                </a:lnTo>
                <a:lnTo>
                  <a:pt x="1311" y="226"/>
                </a:lnTo>
                <a:lnTo>
                  <a:pt x="1311" y="226"/>
                </a:lnTo>
                <a:lnTo>
                  <a:pt x="1311" y="222"/>
                </a:lnTo>
                <a:lnTo>
                  <a:pt x="1309" y="222"/>
                </a:lnTo>
                <a:lnTo>
                  <a:pt x="1303" y="220"/>
                </a:lnTo>
                <a:lnTo>
                  <a:pt x="1297" y="220"/>
                </a:lnTo>
                <a:lnTo>
                  <a:pt x="1295" y="222"/>
                </a:lnTo>
                <a:lnTo>
                  <a:pt x="1295" y="222"/>
                </a:lnTo>
                <a:close/>
                <a:moveTo>
                  <a:pt x="2404" y="445"/>
                </a:moveTo>
                <a:lnTo>
                  <a:pt x="2404" y="445"/>
                </a:lnTo>
                <a:lnTo>
                  <a:pt x="2391" y="439"/>
                </a:lnTo>
                <a:lnTo>
                  <a:pt x="2381" y="429"/>
                </a:lnTo>
                <a:lnTo>
                  <a:pt x="2381" y="429"/>
                </a:lnTo>
                <a:lnTo>
                  <a:pt x="2377" y="427"/>
                </a:lnTo>
                <a:lnTo>
                  <a:pt x="2371" y="425"/>
                </a:lnTo>
                <a:lnTo>
                  <a:pt x="2365" y="423"/>
                </a:lnTo>
                <a:lnTo>
                  <a:pt x="2363" y="425"/>
                </a:lnTo>
                <a:lnTo>
                  <a:pt x="2363" y="425"/>
                </a:lnTo>
                <a:lnTo>
                  <a:pt x="2361" y="425"/>
                </a:lnTo>
                <a:lnTo>
                  <a:pt x="2361" y="425"/>
                </a:lnTo>
                <a:lnTo>
                  <a:pt x="2357" y="421"/>
                </a:lnTo>
                <a:lnTo>
                  <a:pt x="2357" y="421"/>
                </a:lnTo>
                <a:lnTo>
                  <a:pt x="2353" y="421"/>
                </a:lnTo>
                <a:lnTo>
                  <a:pt x="2346" y="418"/>
                </a:lnTo>
                <a:lnTo>
                  <a:pt x="2340" y="418"/>
                </a:lnTo>
                <a:lnTo>
                  <a:pt x="2338" y="421"/>
                </a:lnTo>
                <a:lnTo>
                  <a:pt x="2338" y="421"/>
                </a:lnTo>
                <a:lnTo>
                  <a:pt x="2338" y="423"/>
                </a:lnTo>
                <a:lnTo>
                  <a:pt x="2340" y="425"/>
                </a:lnTo>
                <a:lnTo>
                  <a:pt x="2344" y="427"/>
                </a:lnTo>
                <a:lnTo>
                  <a:pt x="2344" y="427"/>
                </a:lnTo>
                <a:lnTo>
                  <a:pt x="2344" y="431"/>
                </a:lnTo>
                <a:lnTo>
                  <a:pt x="2344" y="433"/>
                </a:lnTo>
                <a:lnTo>
                  <a:pt x="2342" y="435"/>
                </a:lnTo>
                <a:lnTo>
                  <a:pt x="2342" y="437"/>
                </a:lnTo>
                <a:lnTo>
                  <a:pt x="2342" y="437"/>
                </a:lnTo>
                <a:lnTo>
                  <a:pt x="2342" y="439"/>
                </a:lnTo>
                <a:lnTo>
                  <a:pt x="2338" y="437"/>
                </a:lnTo>
                <a:lnTo>
                  <a:pt x="2334" y="433"/>
                </a:lnTo>
                <a:lnTo>
                  <a:pt x="2334" y="433"/>
                </a:lnTo>
                <a:lnTo>
                  <a:pt x="2332" y="431"/>
                </a:lnTo>
                <a:lnTo>
                  <a:pt x="2332" y="427"/>
                </a:lnTo>
                <a:lnTo>
                  <a:pt x="2332" y="418"/>
                </a:lnTo>
                <a:lnTo>
                  <a:pt x="2332" y="418"/>
                </a:lnTo>
                <a:lnTo>
                  <a:pt x="2332" y="416"/>
                </a:lnTo>
                <a:lnTo>
                  <a:pt x="2330" y="414"/>
                </a:lnTo>
                <a:lnTo>
                  <a:pt x="2328" y="412"/>
                </a:lnTo>
                <a:lnTo>
                  <a:pt x="2328" y="410"/>
                </a:lnTo>
                <a:lnTo>
                  <a:pt x="2328" y="410"/>
                </a:lnTo>
                <a:lnTo>
                  <a:pt x="2324" y="406"/>
                </a:lnTo>
                <a:lnTo>
                  <a:pt x="2316" y="402"/>
                </a:lnTo>
                <a:lnTo>
                  <a:pt x="2299" y="394"/>
                </a:lnTo>
                <a:lnTo>
                  <a:pt x="2299" y="394"/>
                </a:lnTo>
                <a:lnTo>
                  <a:pt x="2287" y="388"/>
                </a:lnTo>
                <a:lnTo>
                  <a:pt x="2283" y="386"/>
                </a:lnTo>
                <a:lnTo>
                  <a:pt x="2279" y="384"/>
                </a:lnTo>
                <a:lnTo>
                  <a:pt x="2279" y="384"/>
                </a:lnTo>
                <a:lnTo>
                  <a:pt x="2275" y="380"/>
                </a:lnTo>
                <a:lnTo>
                  <a:pt x="2269" y="378"/>
                </a:lnTo>
                <a:lnTo>
                  <a:pt x="2263" y="376"/>
                </a:lnTo>
                <a:lnTo>
                  <a:pt x="2257" y="374"/>
                </a:lnTo>
                <a:lnTo>
                  <a:pt x="2257" y="374"/>
                </a:lnTo>
                <a:lnTo>
                  <a:pt x="2250" y="367"/>
                </a:lnTo>
                <a:lnTo>
                  <a:pt x="2238" y="363"/>
                </a:lnTo>
                <a:lnTo>
                  <a:pt x="2228" y="357"/>
                </a:lnTo>
                <a:lnTo>
                  <a:pt x="2218" y="355"/>
                </a:lnTo>
                <a:lnTo>
                  <a:pt x="2218" y="355"/>
                </a:lnTo>
                <a:lnTo>
                  <a:pt x="2212" y="355"/>
                </a:lnTo>
                <a:lnTo>
                  <a:pt x="2210" y="353"/>
                </a:lnTo>
                <a:lnTo>
                  <a:pt x="2208" y="351"/>
                </a:lnTo>
                <a:lnTo>
                  <a:pt x="2206" y="351"/>
                </a:lnTo>
                <a:lnTo>
                  <a:pt x="2206" y="351"/>
                </a:lnTo>
                <a:lnTo>
                  <a:pt x="2189" y="351"/>
                </a:lnTo>
                <a:lnTo>
                  <a:pt x="2171" y="349"/>
                </a:lnTo>
                <a:lnTo>
                  <a:pt x="2171" y="349"/>
                </a:lnTo>
                <a:lnTo>
                  <a:pt x="2167" y="349"/>
                </a:lnTo>
                <a:lnTo>
                  <a:pt x="2165" y="351"/>
                </a:lnTo>
                <a:lnTo>
                  <a:pt x="2161" y="351"/>
                </a:lnTo>
                <a:lnTo>
                  <a:pt x="2159" y="351"/>
                </a:lnTo>
                <a:lnTo>
                  <a:pt x="2159" y="351"/>
                </a:lnTo>
                <a:lnTo>
                  <a:pt x="2142" y="345"/>
                </a:lnTo>
                <a:lnTo>
                  <a:pt x="2132" y="343"/>
                </a:lnTo>
                <a:lnTo>
                  <a:pt x="2126" y="343"/>
                </a:lnTo>
                <a:lnTo>
                  <a:pt x="2126" y="343"/>
                </a:lnTo>
                <a:lnTo>
                  <a:pt x="2124" y="349"/>
                </a:lnTo>
                <a:lnTo>
                  <a:pt x="2124" y="351"/>
                </a:lnTo>
                <a:lnTo>
                  <a:pt x="2122" y="353"/>
                </a:lnTo>
                <a:lnTo>
                  <a:pt x="2122" y="353"/>
                </a:lnTo>
                <a:lnTo>
                  <a:pt x="2120" y="353"/>
                </a:lnTo>
                <a:lnTo>
                  <a:pt x="2122" y="357"/>
                </a:lnTo>
                <a:lnTo>
                  <a:pt x="2128" y="365"/>
                </a:lnTo>
                <a:lnTo>
                  <a:pt x="2128" y="365"/>
                </a:lnTo>
                <a:lnTo>
                  <a:pt x="2132" y="369"/>
                </a:lnTo>
                <a:lnTo>
                  <a:pt x="2132" y="374"/>
                </a:lnTo>
                <a:lnTo>
                  <a:pt x="2128" y="376"/>
                </a:lnTo>
                <a:lnTo>
                  <a:pt x="2124" y="378"/>
                </a:lnTo>
                <a:lnTo>
                  <a:pt x="2124" y="378"/>
                </a:lnTo>
                <a:lnTo>
                  <a:pt x="2120" y="380"/>
                </a:lnTo>
                <a:lnTo>
                  <a:pt x="2114" y="378"/>
                </a:lnTo>
                <a:lnTo>
                  <a:pt x="2110" y="376"/>
                </a:lnTo>
                <a:lnTo>
                  <a:pt x="2105" y="371"/>
                </a:lnTo>
                <a:lnTo>
                  <a:pt x="2105" y="371"/>
                </a:lnTo>
                <a:lnTo>
                  <a:pt x="2101" y="367"/>
                </a:lnTo>
                <a:lnTo>
                  <a:pt x="2097" y="367"/>
                </a:lnTo>
                <a:lnTo>
                  <a:pt x="2095" y="365"/>
                </a:lnTo>
                <a:lnTo>
                  <a:pt x="2091" y="361"/>
                </a:lnTo>
                <a:lnTo>
                  <a:pt x="2091" y="361"/>
                </a:lnTo>
                <a:lnTo>
                  <a:pt x="2091" y="357"/>
                </a:lnTo>
                <a:lnTo>
                  <a:pt x="2093" y="355"/>
                </a:lnTo>
                <a:lnTo>
                  <a:pt x="2095" y="355"/>
                </a:lnTo>
                <a:lnTo>
                  <a:pt x="2099" y="357"/>
                </a:lnTo>
                <a:lnTo>
                  <a:pt x="2099" y="357"/>
                </a:lnTo>
                <a:lnTo>
                  <a:pt x="2101" y="359"/>
                </a:lnTo>
                <a:lnTo>
                  <a:pt x="2105" y="359"/>
                </a:lnTo>
                <a:lnTo>
                  <a:pt x="2107" y="357"/>
                </a:lnTo>
                <a:lnTo>
                  <a:pt x="2110" y="353"/>
                </a:lnTo>
                <a:lnTo>
                  <a:pt x="2110" y="353"/>
                </a:lnTo>
                <a:lnTo>
                  <a:pt x="2107" y="351"/>
                </a:lnTo>
                <a:lnTo>
                  <a:pt x="2103" y="349"/>
                </a:lnTo>
                <a:lnTo>
                  <a:pt x="2091" y="347"/>
                </a:lnTo>
                <a:lnTo>
                  <a:pt x="2091" y="347"/>
                </a:lnTo>
                <a:lnTo>
                  <a:pt x="2087" y="349"/>
                </a:lnTo>
                <a:lnTo>
                  <a:pt x="2083" y="351"/>
                </a:lnTo>
                <a:lnTo>
                  <a:pt x="2079" y="357"/>
                </a:lnTo>
                <a:lnTo>
                  <a:pt x="2075" y="359"/>
                </a:lnTo>
                <a:lnTo>
                  <a:pt x="2075" y="359"/>
                </a:lnTo>
                <a:lnTo>
                  <a:pt x="2067" y="361"/>
                </a:lnTo>
                <a:lnTo>
                  <a:pt x="2054" y="359"/>
                </a:lnTo>
                <a:lnTo>
                  <a:pt x="2044" y="357"/>
                </a:lnTo>
                <a:lnTo>
                  <a:pt x="2040" y="355"/>
                </a:lnTo>
                <a:lnTo>
                  <a:pt x="2040" y="355"/>
                </a:lnTo>
                <a:lnTo>
                  <a:pt x="2032" y="355"/>
                </a:lnTo>
                <a:lnTo>
                  <a:pt x="2018" y="355"/>
                </a:lnTo>
                <a:lnTo>
                  <a:pt x="2005" y="357"/>
                </a:lnTo>
                <a:lnTo>
                  <a:pt x="1997" y="359"/>
                </a:lnTo>
                <a:lnTo>
                  <a:pt x="1997" y="359"/>
                </a:lnTo>
                <a:lnTo>
                  <a:pt x="1995" y="361"/>
                </a:lnTo>
                <a:lnTo>
                  <a:pt x="1995" y="365"/>
                </a:lnTo>
                <a:lnTo>
                  <a:pt x="1995" y="369"/>
                </a:lnTo>
                <a:lnTo>
                  <a:pt x="1993" y="371"/>
                </a:lnTo>
                <a:lnTo>
                  <a:pt x="1993" y="371"/>
                </a:lnTo>
                <a:lnTo>
                  <a:pt x="1993" y="369"/>
                </a:lnTo>
                <a:lnTo>
                  <a:pt x="1991" y="365"/>
                </a:lnTo>
                <a:lnTo>
                  <a:pt x="1989" y="357"/>
                </a:lnTo>
                <a:lnTo>
                  <a:pt x="1989" y="357"/>
                </a:lnTo>
                <a:lnTo>
                  <a:pt x="1989" y="357"/>
                </a:lnTo>
                <a:lnTo>
                  <a:pt x="1987" y="355"/>
                </a:lnTo>
                <a:lnTo>
                  <a:pt x="1979" y="353"/>
                </a:lnTo>
                <a:lnTo>
                  <a:pt x="1979" y="353"/>
                </a:lnTo>
                <a:lnTo>
                  <a:pt x="1973" y="353"/>
                </a:lnTo>
                <a:lnTo>
                  <a:pt x="1971" y="353"/>
                </a:lnTo>
                <a:lnTo>
                  <a:pt x="1971" y="351"/>
                </a:lnTo>
                <a:lnTo>
                  <a:pt x="1971" y="351"/>
                </a:lnTo>
                <a:lnTo>
                  <a:pt x="1973" y="349"/>
                </a:lnTo>
                <a:lnTo>
                  <a:pt x="1973" y="347"/>
                </a:lnTo>
                <a:lnTo>
                  <a:pt x="1973" y="345"/>
                </a:lnTo>
                <a:lnTo>
                  <a:pt x="1975" y="341"/>
                </a:lnTo>
                <a:lnTo>
                  <a:pt x="1975" y="341"/>
                </a:lnTo>
                <a:lnTo>
                  <a:pt x="1975" y="341"/>
                </a:lnTo>
                <a:lnTo>
                  <a:pt x="1975" y="337"/>
                </a:lnTo>
                <a:lnTo>
                  <a:pt x="1971" y="333"/>
                </a:lnTo>
                <a:lnTo>
                  <a:pt x="1960" y="327"/>
                </a:lnTo>
                <a:lnTo>
                  <a:pt x="1952" y="320"/>
                </a:lnTo>
                <a:lnTo>
                  <a:pt x="1952" y="320"/>
                </a:lnTo>
                <a:lnTo>
                  <a:pt x="1938" y="318"/>
                </a:lnTo>
                <a:lnTo>
                  <a:pt x="1922" y="318"/>
                </a:lnTo>
                <a:lnTo>
                  <a:pt x="1907" y="320"/>
                </a:lnTo>
                <a:lnTo>
                  <a:pt x="1897" y="320"/>
                </a:lnTo>
                <a:lnTo>
                  <a:pt x="1897" y="320"/>
                </a:lnTo>
                <a:lnTo>
                  <a:pt x="1891" y="322"/>
                </a:lnTo>
                <a:lnTo>
                  <a:pt x="1881" y="322"/>
                </a:lnTo>
                <a:lnTo>
                  <a:pt x="1864" y="322"/>
                </a:lnTo>
                <a:lnTo>
                  <a:pt x="1864" y="322"/>
                </a:lnTo>
                <a:lnTo>
                  <a:pt x="1862" y="322"/>
                </a:lnTo>
                <a:lnTo>
                  <a:pt x="1860" y="320"/>
                </a:lnTo>
                <a:lnTo>
                  <a:pt x="1862" y="318"/>
                </a:lnTo>
                <a:lnTo>
                  <a:pt x="1860" y="316"/>
                </a:lnTo>
                <a:lnTo>
                  <a:pt x="1860" y="316"/>
                </a:lnTo>
                <a:lnTo>
                  <a:pt x="1858" y="314"/>
                </a:lnTo>
                <a:lnTo>
                  <a:pt x="1852" y="310"/>
                </a:lnTo>
                <a:lnTo>
                  <a:pt x="1846" y="310"/>
                </a:lnTo>
                <a:lnTo>
                  <a:pt x="1844" y="310"/>
                </a:lnTo>
                <a:lnTo>
                  <a:pt x="1844" y="310"/>
                </a:lnTo>
                <a:lnTo>
                  <a:pt x="1842" y="312"/>
                </a:lnTo>
                <a:lnTo>
                  <a:pt x="1840" y="312"/>
                </a:lnTo>
                <a:lnTo>
                  <a:pt x="1838" y="308"/>
                </a:lnTo>
                <a:lnTo>
                  <a:pt x="1838" y="308"/>
                </a:lnTo>
                <a:lnTo>
                  <a:pt x="1836" y="306"/>
                </a:lnTo>
                <a:lnTo>
                  <a:pt x="1832" y="304"/>
                </a:lnTo>
                <a:lnTo>
                  <a:pt x="1826" y="302"/>
                </a:lnTo>
                <a:lnTo>
                  <a:pt x="1820" y="302"/>
                </a:lnTo>
                <a:lnTo>
                  <a:pt x="1820" y="302"/>
                </a:lnTo>
                <a:lnTo>
                  <a:pt x="1818" y="302"/>
                </a:lnTo>
                <a:lnTo>
                  <a:pt x="1815" y="300"/>
                </a:lnTo>
                <a:lnTo>
                  <a:pt x="1815" y="298"/>
                </a:lnTo>
                <a:lnTo>
                  <a:pt x="1820" y="298"/>
                </a:lnTo>
                <a:lnTo>
                  <a:pt x="1820" y="298"/>
                </a:lnTo>
                <a:lnTo>
                  <a:pt x="1828" y="298"/>
                </a:lnTo>
                <a:lnTo>
                  <a:pt x="1832" y="296"/>
                </a:lnTo>
                <a:lnTo>
                  <a:pt x="1830" y="292"/>
                </a:lnTo>
                <a:lnTo>
                  <a:pt x="1830" y="292"/>
                </a:lnTo>
                <a:lnTo>
                  <a:pt x="1828" y="290"/>
                </a:lnTo>
                <a:lnTo>
                  <a:pt x="1822" y="288"/>
                </a:lnTo>
                <a:lnTo>
                  <a:pt x="1807" y="286"/>
                </a:lnTo>
                <a:lnTo>
                  <a:pt x="1793" y="284"/>
                </a:lnTo>
                <a:lnTo>
                  <a:pt x="1785" y="286"/>
                </a:lnTo>
                <a:lnTo>
                  <a:pt x="1785" y="286"/>
                </a:lnTo>
                <a:lnTo>
                  <a:pt x="1783" y="286"/>
                </a:lnTo>
                <a:lnTo>
                  <a:pt x="1783" y="290"/>
                </a:lnTo>
                <a:lnTo>
                  <a:pt x="1781" y="294"/>
                </a:lnTo>
                <a:lnTo>
                  <a:pt x="1777" y="298"/>
                </a:lnTo>
                <a:lnTo>
                  <a:pt x="1777" y="298"/>
                </a:lnTo>
                <a:lnTo>
                  <a:pt x="1771" y="302"/>
                </a:lnTo>
                <a:lnTo>
                  <a:pt x="1766" y="302"/>
                </a:lnTo>
                <a:lnTo>
                  <a:pt x="1762" y="300"/>
                </a:lnTo>
                <a:lnTo>
                  <a:pt x="1762" y="298"/>
                </a:lnTo>
                <a:lnTo>
                  <a:pt x="1762" y="298"/>
                </a:lnTo>
                <a:lnTo>
                  <a:pt x="1764" y="296"/>
                </a:lnTo>
                <a:lnTo>
                  <a:pt x="1768" y="294"/>
                </a:lnTo>
                <a:lnTo>
                  <a:pt x="1771" y="292"/>
                </a:lnTo>
                <a:lnTo>
                  <a:pt x="1773" y="290"/>
                </a:lnTo>
                <a:lnTo>
                  <a:pt x="1773" y="290"/>
                </a:lnTo>
                <a:lnTo>
                  <a:pt x="1771" y="288"/>
                </a:lnTo>
                <a:lnTo>
                  <a:pt x="1766" y="288"/>
                </a:lnTo>
                <a:lnTo>
                  <a:pt x="1760" y="288"/>
                </a:lnTo>
                <a:lnTo>
                  <a:pt x="1756" y="286"/>
                </a:lnTo>
                <a:lnTo>
                  <a:pt x="1756" y="286"/>
                </a:lnTo>
                <a:lnTo>
                  <a:pt x="1756" y="284"/>
                </a:lnTo>
                <a:lnTo>
                  <a:pt x="1758" y="282"/>
                </a:lnTo>
                <a:lnTo>
                  <a:pt x="1764" y="282"/>
                </a:lnTo>
                <a:lnTo>
                  <a:pt x="1764" y="282"/>
                </a:lnTo>
                <a:lnTo>
                  <a:pt x="1775" y="284"/>
                </a:lnTo>
                <a:lnTo>
                  <a:pt x="1777" y="284"/>
                </a:lnTo>
                <a:lnTo>
                  <a:pt x="1779" y="282"/>
                </a:lnTo>
                <a:lnTo>
                  <a:pt x="1779" y="282"/>
                </a:lnTo>
                <a:lnTo>
                  <a:pt x="1779" y="280"/>
                </a:lnTo>
                <a:lnTo>
                  <a:pt x="1775" y="280"/>
                </a:lnTo>
                <a:lnTo>
                  <a:pt x="1766" y="278"/>
                </a:lnTo>
                <a:lnTo>
                  <a:pt x="1766" y="278"/>
                </a:lnTo>
                <a:lnTo>
                  <a:pt x="1746" y="273"/>
                </a:lnTo>
                <a:lnTo>
                  <a:pt x="1736" y="271"/>
                </a:lnTo>
                <a:lnTo>
                  <a:pt x="1726" y="271"/>
                </a:lnTo>
                <a:lnTo>
                  <a:pt x="1726" y="271"/>
                </a:lnTo>
                <a:lnTo>
                  <a:pt x="1719" y="271"/>
                </a:lnTo>
                <a:lnTo>
                  <a:pt x="1713" y="271"/>
                </a:lnTo>
                <a:lnTo>
                  <a:pt x="1705" y="267"/>
                </a:lnTo>
                <a:lnTo>
                  <a:pt x="1705" y="267"/>
                </a:lnTo>
                <a:lnTo>
                  <a:pt x="1701" y="267"/>
                </a:lnTo>
                <a:lnTo>
                  <a:pt x="1701" y="269"/>
                </a:lnTo>
                <a:lnTo>
                  <a:pt x="1701" y="273"/>
                </a:lnTo>
                <a:lnTo>
                  <a:pt x="1701" y="273"/>
                </a:lnTo>
                <a:lnTo>
                  <a:pt x="1703" y="278"/>
                </a:lnTo>
                <a:lnTo>
                  <a:pt x="1699" y="278"/>
                </a:lnTo>
                <a:lnTo>
                  <a:pt x="1689" y="280"/>
                </a:lnTo>
                <a:lnTo>
                  <a:pt x="1689" y="280"/>
                </a:lnTo>
                <a:lnTo>
                  <a:pt x="1685" y="280"/>
                </a:lnTo>
                <a:lnTo>
                  <a:pt x="1679" y="282"/>
                </a:lnTo>
                <a:lnTo>
                  <a:pt x="1677" y="284"/>
                </a:lnTo>
                <a:lnTo>
                  <a:pt x="1677" y="288"/>
                </a:lnTo>
                <a:lnTo>
                  <a:pt x="1677" y="288"/>
                </a:lnTo>
                <a:lnTo>
                  <a:pt x="1679" y="290"/>
                </a:lnTo>
                <a:lnTo>
                  <a:pt x="1683" y="290"/>
                </a:lnTo>
                <a:lnTo>
                  <a:pt x="1685" y="288"/>
                </a:lnTo>
                <a:lnTo>
                  <a:pt x="1689" y="288"/>
                </a:lnTo>
                <a:lnTo>
                  <a:pt x="1689" y="288"/>
                </a:lnTo>
                <a:lnTo>
                  <a:pt x="1689" y="290"/>
                </a:lnTo>
                <a:lnTo>
                  <a:pt x="1685" y="292"/>
                </a:lnTo>
                <a:lnTo>
                  <a:pt x="1683" y="294"/>
                </a:lnTo>
                <a:lnTo>
                  <a:pt x="1683" y="294"/>
                </a:lnTo>
                <a:lnTo>
                  <a:pt x="1685" y="296"/>
                </a:lnTo>
                <a:lnTo>
                  <a:pt x="1685" y="296"/>
                </a:lnTo>
                <a:lnTo>
                  <a:pt x="1687" y="298"/>
                </a:lnTo>
                <a:lnTo>
                  <a:pt x="1689" y="300"/>
                </a:lnTo>
                <a:lnTo>
                  <a:pt x="1689" y="306"/>
                </a:lnTo>
                <a:lnTo>
                  <a:pt x="1689" y="306"/>
                </a:lnTo>
                <a:lnTo>
                  <a:pt x="1687" y="306"/>
                </a:lnTo>
                <a:lnTo>
                  <a:pt x="1685" y="308"/>
                </a:lnTo>
                <a:lnTo>
                  <a:pt x="1681" y="308"/>
                </a:lnTo>
                <a:lnTo>
                  <a:pt x="1677" y="306"/>
                </a:lnTo>
                <a:lnTo>
                  <a:pt x="1677" y="306"/>
                </a:lnTo>
                <a:lnTo>
                  <a:pt x="1675" y="304"/>
                </a:lnTo>
                <a:lnTo>
                  <a:pt x="1670" y="304"/>
                </a:lnTo>
                <a:lnTo>
                  <a:pt x="1664" y="304"/>
                </a:lnTo>
                <a:lnTo>
                  <a:pt x="1664" y="304"/>
                </a:lnTo>
                <a:lnTo>
                  <a:pt x="1656" y="306"/>
                </a:lnTo>
                <a:lnTo>
                  <a:pt x="1656" y="306"/>
                </a:lnTo>
                <a:lnTo>
                  <a:pt x="1660" y="308"/>
                </a:lnTo>
                <a:lnTo>
                  <a:pt x="1660" y="308"/>
                </a:lnTo>
                <a:lnTo>
                  <a:pt x="1664" y="308"/>
                </a:lnTo>
                <a:lnTo>
                  <a:pt x="1664" y="310"/>
                </a:lnTo>
                <a:lnTo>
                  <a:pt x="1664" y="312"/>
                </a:lnTo>
                <a:lnTo>
                  <a:pt x="1660" y="314"/>
                </a:lnTo>
                <a:lnTo>
                  <a:pt x="1660" y="314"/>
                </a:lnTo>
                <a:lnTo>
                  <a:pt x="1656" y="312"/>
                </a:lnTo>
                <a:lnTo>
                  <a:pt x="1652" y="310"/>
                </a:lnTo>
                <a:lnTo>
                  <a:pt x="1652" y="308"/>
                </a:lnTo>
                <a:lnTo>
                  <a:pt x="1648" y="306"/>
                </a:lnTo>
                <a:lnTo>
                  <a:pt x="1648" y="306"/>
                </a:lnTo>
                <a:lnTo>
                  <a:pt x="1644" y="306"/>
                </a:lnTo>
                <a:lnTo>
                  <a:pt x="1638" y="304"/>
                </a:lnTo>
                <a:lnTo>
                  <a:pt x="1628" y="302"/>
                </a:lnTo>
                <a:lnTo>
                  <a:pt x="1628" y="302"/>
                </a:lnTo>
                <a:lnTo>
                  <a:pt x="1623" y="304"/>
                </a:lnTo>
                <a:lnTo>
                  <a:pt x="1619" y="306"/>
                </a:lnTo>
                <a:lnTo>
                  <a:pt x="1615" y="308"/>
                </a:lnTo>
                <a:lnTo>
                  <a:pt x="1611" y="308"/>
                </a:lnTo>
                <a:lnTo>
                  <a:pt x="1611" y="308"/>
                </a:lnTo>
                <a:lnTo>
                  <a:pt x="1605" y="308"/>
                </a:lnTo>
                <a:lnTo>
                  <a:pt x="1599" y="306"/>
                </a:lnTo>
                <a:lnTo>
                  <a:pt x="1593" y="304"/>
                </a:lnTo>
                <a:lnTo>
                  <a:pt x="1589" y="300"/>
                </a:lnTo>
                <a:lnTo>
                  <a:pt x="1589" y="300"/>
                </a:lnTo>
                <a:lnTo>
                  <a:pt x="1585" y="296"/>
                </a:lnTo>
                <a:lnTo>
                  <a:pt x="1585" y="296"/>
                </a:lnTo>
                <a:lnTo>
                  <a:pt x="1581" y="300"/>
                </a:lnTo>
                <a:lnTo>
                  <a:pt x="1581" y="300"/>
                </a:lnTo>
                <a:lnTo>
                  <a:pt x="1579" y="308"/>
                </a:lnTo>
                <a:lnTo>
                  <a:pt x="1577" y="312"/>
                </a:lnTo>
                <a:lnTo>
                  <a:pt x="1574" y="314"/>
                </a:lnTo>
                <a:lnTo>
                  <a:pt x="1574" y="314"/>
                </a:lnTo>
                <a:lnTo>
                  <a:pt x="1570" y="316"/>
                </a:lnTo>
                <a:lnTo>
                  <a:pt x="1568" y="318"/>
                </a:lnTo>
                <a:lnTo>
                  <a:pt x="1566" y="322"/>
                </a:lnTo>
                <a:lnTo>
                  <a:pt x="1564" y="324"/>
                </a:lnTo>
                <a:lnTo>
                  <a:pt x="1564" y="324"/>
                </a:lnTo>
                <a:lnTo>
                  <a:pt x="1562" y="327"/>
                </a:lnTo>
                <a:lnTo>
                  <a:pt x="1560" y="324"/>
                </a:lnTo>
                <a:lnTo>
                  <a:pt x="1558" y="322"/>
                </a:lnTo>
                <a:lnTo>
                  <a:pt x="1556" y="322"/>
                </a:lnTo>
                <a:lnTo>
                  <a:pt x="1556" y="322"/>
                </a:lnTo>
                <a:lnTo>
                  <a:pt x="1550" y="320"/>
                </a:lnTo>
                <a:lnTo>
                  <a:pt x="1544" y="314"/>
                </a:lnTo>
                <a:lnTo>
                  <a:pt x="1538" y="308"/>
                </a:lnTo>
                <a:lnTo>
                  <a:pt x="1536" y="304"/>
                </a:lnTo>
                <a:lnTo>
                  <a:pt x="1536" y="304"/>
                </a:lnTo>
                <a:lnTo>
                  <a:pt x="1534" y="300"/>
                </a:lnTo>
                <a:lnTo>
                  <a:pt x="1530" y="294"/>
                </a:lnTo>
                <a:lnTo>
                  <a:pt x="1521" y="288"/>
                </a:lnTo>
                <a:lnTo>
                  <a:pt x="1521" y="288"/>
                </a:lnTo>
                <a:lnTo>
                  <a:pt x="1521" y="288"/>
                </a:lnTo>
                <a:lnTo>
                  <a:pt x="1523" y="288"/>
                </a:lnTo>
                <a:lnTo>
                  <a:pt x="1528" y="290"/>
                </a:lnTo>
                <a:lnTo>
                  <a:pt x="1528" y="290"/>
                </a:lnTo>
                <a:lnTo>
                  <a:pt x="1534" y="292"/>
                </a:lnTo>
                <a:lnTo>
                  <a:pt x="1538" y="290"/>
                </a:lnTo>
                <a:lnTo>
                  <a:pt x="1538" y="290"/>
                </a:lnTo>
                <a:lnTo>
                  <a:pt x="1540" y="288"/>
                </a:lnTo>
                <a:lnTo>
                  <a:pt x="1540" y="284"/>
                </a:lnTo>
                <a:lnTo>
                  <a:pt x="1538" y="282"/>
                </a:lnTo>
                <a:lnTo>
                  <a:pt x="1536" y="280"/>
                </a:lnTo>
                <a:lnTo>
                  <a:pt x="1536" y="280"/>
                </a:lnTo>
                <a:lnTo>
                  <a:pt x="1532" y="280"/>
                </a:lnTo>
                <a:lnTo>
                  <a:pt x="1532" y="278"/>
                </a:lnTo>
                <a:lnTo>
                  <a:pt x="1534" y="273"/>
                </a:lnTo>
                <a:lnTo>
                  <a:pt x="1534" y="273"/>
                </a:lnTo>
                <a:lnTo>
                  <a:pt x="1536" y="273"/>
                </a:lnTo>
                <a:lnTo>
                  <a:pt x="1534" y="269"/>
                </a:lnTo>
                <a:lnTo>
                  <a:pt x="1532" y="265"/>
                </a:lnTo>
                <a:lnTo>
                  <a:pt x="1532" y="263"/>
                </a:lnTo>
                <a:lnTo>
                  <a:pt x="1532" y="263"/>
                </a:lnTo>
                <a:lnTo>
                  <a:pt x="1534" y="263"/>
                </a:lnTo>
                <a:lnTo>
                  <a:pt x="1534" y="261"/>
                </a:lnTo>
                <a:lnTo>
                  <a:pt x="1532" y="259"/>
                </a:lnTo>
                <a:lnTo>
                  <a:pt x="1530" y="259"/>
                </a:lnTo>
                <a:lnTo>
                  <a:pt x="1530" y="259"/>
                </a:lnTo>
                <a:lnTo>
                  <a:pt x="1523" y="257"/>
                </a:lnTo>
                <a:lnTo>
                  <a:pt x="1519" y="253"/>
                </a:lnTo>
                <a:lnTo>
                  <a:pt x="1519" y="253"/>
                </a:lnTo>
                <a:lnTo>
                  <a:pt x="1515" y="251"/>
                </a:lnTo>
                <a:lnTo>
                  <a:pt x="1509" y="251"/>
                </a:lnTo>
                <a:lnTo>
                  <a:pt x="1503" y="251"/>
                </a:lnTo>
                <a:lnTo>
                  <a:pt x="1501" y="251"/>
                </a:lnTo>
                <a:lnTo>
                  <a:pt x="1501" y="253"/>
                </a:lnTo>
                <a:lnTo>
                  <a:pt x="1501" y="253"/>
                </a:lnTo>
                <a:lnTo>
                  <a:pt x="1501" y="255"/>
                </a:lnTo>
                <a:lnTo>
                  <a:pt x="1499" y="255"/>
                </a:lnTo>
                <a:lnTo>
                  <a:pt x="1497" y="253"/>
                </a:lnTo>
                <a:lnTo>
                  <a:pt x="1495" y="253"/>
                </a:lnTo>
                <a:lnTo>
                  <a:pt x="1495" y="253"/>
                </a:lnTo>
                <a:lnTo>
                  <a:pt x="1495" y="251"/>
                </a:lnTo>
                <a:lnTo>
                  <a:pt x="1491" y="249"/>
                </a:lnTo>
                <a:lnTo>
                  <a:pt x="1478" y="247"/>
                </a:lnTo>
                <a:lnTo>
                  <a:pt x="1478" y="247"/>
                </a:lnTo>
                <a:lnTo>
                  <a:pt x="1474" y="245"/>
                </a:lnTo>
                <a:lnTo>
                  <a:pt x="1470" y="243"/>
                </a:lnTo>
                <a:lnTo>
                  <a:pt x="1468" y="239"/>
                </a:lnTo>
                <a:lnTo>
                  <a:pt x="1466" y="239"/>
                </a:lnTo>
                <a:lnTo>
                  <a:pt x="1466" y="239"/>
                </a:lnTo>
                <a:lnTo>
                  <a:pt x="1464" y="239"/>
                </a:lnTo>
                <a:lnTo>
                  <a:pt x="1464" y="243"/>
                </a:lnTo>
                <a:lnTo>
                  <a:pt x="1462" y="245"/>
                </a:lnTo>
                <a:lnTo>
                  <a:pt x="1460" y="245"/>
                </a:lnTo>
                <a:lnTo>
                  <a:pt x="1460" y="245"/>
                </a:lnTo>
                <a:lnTo>
                  <a:pt x="1456" y="245"/>
                </a:lnTo>
                <a:lnTo>
                  <a:pt x="1454" y="245"/>
                </a:lnTo>
                <a:lnTo>
                  <a:pt x="1452" y="249"/>
                </a:lnTo>
                <a:lnTo>
                  <a:pt x="1454" y="253"/>
                </a:lnTo>
                <a:lnTo>
                  <a:pt x="1454" y="253"/>
                </a:lnTo>
                <a:lnTo>
                  <a:pt x="1454" y="259"/>
                </a:lnTo>
                <a:lnTo>
                  <a:pt x="1452" y="263"/>
                </a:lnTo>
                <a:lnTo>
                  <a:pt x="1452" y="263"/>
                </a:lnTo>
                <a:lnTo>
                  <a:pt x="1452" y="265"/>
                </a:lnTo>
                <a:lnTo>
                  <a:pt x="1450" y="265"/>
                </a:lnTo>
                <a:lnTo>
                  <a:pt x="1444" y="263"/>
                </a:lnTo>
                <a:lnTo>
                  <a:pt x="1444" y="263"/>
                </a:lnTo>
                <a:lnTo>
                  <a:pt x="1442" y="263"/>
                </a:lnTo>
                <a:lnTo>
                  <a:pt x="1438" y="265"/>
                </a:lnTo>
                <a:lnTo>
                  <a:pt x="1434" y="267"/>
                </a:lnTo>
                <a:lnTo>
                  <a:pt x="1427" y="265"/>
                </a:lnTo>
                <a:lnTo>
                  <a:pt x="1427" y="265"/>
                </a:lnTo>
                <a:lnTo>
                  <a:pt x="1419" y="265"/>
                </a:lnTo>
                <a:lnTo>
                  <a:pt x="1415" y="263"/>
                </a:lnTo>
                <a:lnTo>
                  <a:pt x="1411" y="263"/>
                </a:lnTo>
                <a:lnTo>
                  <a:pt x="1409" y="261"/>
                </a:lnTo>
                <a:lnTo>
                  <a:pt x="1409" y="261"/>
                </a:lnTo>
                <a:lnTo>
                  <a:pt x="1405" y="259"/>
                </a:lnTo>
                <a:lnTo>
                  <a:pt x="1403" y="259"/>
                </a:lnTo>
                <a:lnTo>
                  <a:pt x="1403" y="261"/>
                </a:lnTo>
                <a:lnTo>
                  <a:pt x="1403" y="261"/>
                </a:lnTo>
                <a:lnTo>
                  <a:pt x="1399" y="263"/>
                </a:lnTo>
                <a:lnTo>
                  <a:pt x="1393" y="263"/>
                </a:lnTo>
                <a:lnTo>
                  <a:pt x="1387" y="261"/>
                </a:lnTo>
                <a:lnTo>
                  <a:pt x="1383" y="259"/>
                </a:lnTo>
                <a:lnTo>
                  <a:pt x="1383" y="259"/>
                </a:lnTo>
                <a:lnTo>
                  <a:pt x="1383" y="255"/>
                </a:lnTo>
                <a:lnTo>
                  <a:pt x="1385" y="253"/>
                </a:lnTo>
                <a:lnTo>
                  <a:pt x="1389" y="251"/>
                </a:lnTo>
                <a:lnTo>
                  <a:pt x="1389" y="251"/>
                </a:lnTo>
                <a:lnTo>
                  <a:pt x="1389" y="251"/>
                </a:lnTo>
                <a:lnTo>
                  <a:pt x="1387" y="249"/>
                </a:lnTo>
                <a:lnTo>
                  <a:pt x="1376" y="249"/>
                </a:lnTo>
                <a:lnTo>
                  <a:pt x="1376" y="249"/>
                </a:lnTo>
                <a:lnTo>
                  <a:pt x="1368" y="249"/>
                </a:lnTo>
                <a:lnTo>
                  <a:pt x="1362" y="247"/>
                </a:lnTo>
                <a:lnTo>
                  <a:pt x="1356" y="245"/>
                </a:lnTo>
                <a:lnTo>
                  <a:pt x="1350" y="245"/>
                </a:lnTo>
                <a:lnTo>
                  <a:pt x="1350" y="245"/>
                </a:lnTo>
                <a:lnTo>
                  <a:pt x="1329" y="247"/>
                </a:lnTo>
                <a:lnTo>
                  <a:pt x="1315" y="249"/>
                </a:lnTo>
                <a:lnTo>
                  <a:pt x="1315" y="249"/>
                </a:lnTo>
                <a:lnTo>
                  <a:pt x="1313" y="251"/>
                </a:lnTo>
                <a:lnTo>
                  <a:pt x="1315" y="253"/>
                </a:lnTo>
                <a:lnTo>
                  <a:pt x="1315" y="255"/>
                </a:lnTo>
                <a:lnTo>
                  <a:pt x="1313" y="257"/>
                </a:lnTo>
                <a:lnTo>
                  <a:pt x="1313" y="257"/>
                </a:lnTo>
                <a:lnTo>
                  <a:pt x="1311" y="255"/>
                </a:lnTo>
                <a:lnTo>
                  <a:pt x="1309" y="253"/>
                </a:lnTo>
                <a:lnTo>
                  <a:pt x="1311" y="243"/>
                </a:lnTo>
                <a:lnTo>
                  <a:pt x="1311" y="243"/>
                </a:lnTo>
                <a:lnTo>
                  <a:pt x="1309" y="241"/>
                </a:lnTo>
                <a:lnTo>
                  <a:pt x="1307" y="239"/>
                </a:lnTo>
                <a:lnTo>
                  <a:pt x="1303" y="239"/>
                </a:lnTo>
                <a:lnTo>
                  <a:pt x="1303" y="241"/>
                </a:lnTo>
                <a:lnTo>
                  <a:pt x="1303" y="241"/>
                </a:lnTo>
                <a:lnTo>
                  <a:pt x="1301" y="243"/>
                </a:lnTo>
                <a:lnTo>
                  <a:pt x="1297" y="245"/>
                </a:lnTo>
                <a:lnTo>
                  <a:pt x="1293" y="245"/>
                </a:lnTo>
                <a:lnTo>
                  <a:pt x="1289" y="243"/>
                </a:lnTo>
                <a:lnTo>
                  <a:pt x="1289" y="243"/>
                </a:lnTo>
                <a:lnTo>
                  <a:pt x="1282" y="239"/>
                </a:lnTo>
                <a:lnTo>
                  <a:pt x="1272" y="235"/>
                </a:lnTo>
                <a:lnTo>
                  <a:pt x="1272" y="235"/>
                </a:lnTo>
                <a:lnTo>
                  <a:pt x="1266" y="235"/>
                </a:lnTo>
                <a:lnTo>
                  <a:pt x="1260" y="239"/>
                </a:lnTo>
                <a:lnTo>
                  <a:pt x="1256" y="241"/>
                </a:lnTo>
                <a:lnTo>
                  <a:pt x="1256" y="245"/>
                </a:lnTo>
                <a:lnTo>
                  <a:pt x="1256" y="245"/>
                </a:lnTo>
                <a:lnTo>
                  <a:pt x="1258" y="245"/>
                </a:lnTo>
                <a:lnTo>
                  <a:pt x="1262" y="245"/>
                </a:lnTo>
                <a:lnTo>
                  <a:pt x="1264" y="247"/>
                </a:lnTo>
                <a:lnTo>
                  <a:pt x="1264" y="247"/>
                </a:lnTo>
                <a:lnTo>
                  <a:pt x="1262" y="249"/>
                </a:lnTo>
                <a:lnTo>
                  <a:pt x="1256" y="249"/>
                </a:lnTo>
                <a:lnTo>
                  <a:pt x="1250" y="251"/>
                </a:lnTo>
                <a:lnTo>
                  <a:pt x="1248" y="251"/>
                </a:lnTo>
                <a:lnTo>
                  <a:pt x="1248" y="251"/>
                </a:lnTo>
                <a:lnTo>
                  <a:pt x="1246" y="255"/>
                </a:lnTo>
                <a:lnTo>
                  <a:pt x="1240" y="257"/>
                </a:lnTo>
                <a:lnTo>
                  <a:pt x="1227" y="259"/>
                </a:lnTo>
                <a:lnTo>
                  <a:pt x="1227" y="259"/>
                </a:lnTo>
                <a:lnTo>
                  <a:pt x="1213" y="261"/>
                </a:lnTo>
                <a:lnTo>
                  <a:pt x="1207" y="263"/>
                </a:lnTo>
                <a:lnTo>
                  <a:pt x="1203" y="267"/>
                </a:lnTo>
                <a:lnTo>
                  <a:pt x="1203" y="267"/>
                </a:lnTo>
                <a:lnTo>
                  <a:pt x="1201" y="267"/>
                </a:lnTo>
                <a:lnTo>
                  <a:pt x="1201" y="265"/>
                </a:lnTo>
                <a:lnTo>
                  <a:pt x="1207" y="257"/>
                </a:lnTo>
                <a:lnTo>
                  <a:pt x="1207" y="257"/>
                </a:lnTo>
                <a:lnTo>
                  <a:pt x="1211" y="255"/>
                </a:lnTo>
                <a:lnTo>
                  <a:pt x="1215" y="253"/>
                </a:lnTo>
                <a:lnTo>
                  <a:pt x="1217" y="251"/>
                </a:lnTo>
                <a:lnTo>
                  <a:pt x="1219" y="249"/>
                </a:lnTo>
                <a:lnTo>
                  <a:pt x="1219" y="249"/>
                </a:lnTo>
                <a:lnTo>
                  <a:pt x="1223" y="247"/>
                </a:lnTo>
                <a:lnTo>
                  <a:pt x="1225" y="247"/>
                </a:lnTo>
                <a:lnTo>
                  <a:pt x="1235" y="245"/>
                </a:lnTo>
                <a:lnTo>
                  <a:pt x="1235" y="245"/>
                </a:lnTo>
                <a:lnTo>
                  <a:pt x="1240" y="243"/>
                </a:lnTo>
                <a:lnTo>
                  <a:pt x="1242" y="241"/>
                </a:lnTo>
                <a:lnTo>
                  <a:pt x="1246" y="237"/>
                </a:lnTo>
                <a:lnTo>
                  <a:pt x="1246" y="237"/>
                </a:lnTo>
                <a:lnTo>
                  <a:pt x="1254" y="233"/>
                </a:lnTo>
                <a:lnTo>
                  <a:pt x="1258" y="231"/>
                </a:lnTo>
                <a:lnTo>
                  <a:pt x="1262" y="228"/>
                </a:lnTo>
                <a:lnTo>
                  <a:pt x="1262" y="228"/>
                </a:lnTo>
                <a:lnTo>
                  <a:pt x="1264" y="224"/>
                </a:lnTo>
                <a:lnTo>
                  <a:pt x="1272" y="222"/>
                </a:lnTo>
                <a:lnTo>
                  <a:pt x="1284" y="218"/>
                </a:lnTo>
                <a:lnTo>
                  <a:pt x="1284" y="218"/>
                </a:lnTo>
                <a:lnTo>
                  <a:pt x="1289" y="216"/>
                </a:lnTo>
                <a:lnTo>
                  <a:pt x="1289" y="214"/>
                </a:lnTo>
                <a:lnTo>
                  <a:pt x="1291" y="212"/>
                </a:lnTo>
                <a:lnTo>
                  <a:pt x="1293" y="210"/>
                </a:lnTo>
                <a:lnTo>
                  <a:pt x="1293" y="210"/>
                </a:lnTo>
                <a:lnTo>
                  <a:pt x="1309" y="204"/>
                </a:lnTo>
                <a:lnTo>
                  <a:pt x="1309" y="204"/>
                </a:lnTo>
                <a:lnTo>
                  <a:pt x="1313" y="200"/>
                </a:lnTo>
                <a:lnTo>
                  <a:pt x="1315" y="194"/>
                </a:lnTo>
                <a:lnTo>
                  <a:pt x="1315" y="194"/>
                </a:lnTo>
                <a:lnTo>
                  <a:pt x="1315" y="194"/>
                </a:lnTo>
                <a:lnTo>
                  <a:pt x="1313" y="192"/>
                </a:lnTo>
                <a:lnTo>
                  <a:pt x="1311" y="192"/>
                </a:lnTo>
                <a:lnTo>
                  <a:pt x="1309" y="190"/>
                </a:lnTo>
                <a:lnTo>
                  <a:pt x="1309" y="190"/>
                </a:lnTo>
                <a:lnTo>
                  <a:pt x="1309" y="188"/>
                </a:lnTo>
                <a:lnTo>
                  <a:pt x="1311" y="188"/>
                </a:lnTo>
                <a:lnTo>
                  <a:pt x="1317" y="188"/>
                </a:lnTo>
                <a:lnTo>
                  <a:pt x="1317" y="188"/>
                </a:lnTo>
                <a:lnTo>
                  <a:pt x="1317" y="186"/>
                </a:lnTo>
                <a:lnTo>
                  <a:pt x="1317" y="184"/>
                </a:lnTo>
                <a:lnTo>
                  <a:pt x="1315" y="181"/>
                </a:lnTo>
                <a:lnTo>
                  <a:pt x="1313" y="179"/>
                </a:lnTo>
                <a:lnTo>
                  <a:pt x="1313" y="179"/>
                </a:lnTo>
                <a:lnTo>
                  <a:pt x="1311" y="179"/>
                </a:lnTo>
                <a:lnTo>
                  <a:pt x="1311" y="179"/>
                </a:lnTo>
                <a:lnTo>
                  <a:pt x="1313" y="175"/>
                </a:lnTo>
                <a:lnTo>
                  <a:pt x="1311" y="173"/>
                </a:lnTo>
                <a:lnTo>
                  <a:pt x="1311" y="173"/>
                </a:lnTo>
                <a:lnTo>
                  <a:pt x="1309" y="171"/>
                </a:lnTo>
                <a:lnTo>
                  <a:pt x="1305" y="173"/>
                </a:lnTo>
                <a:lnTo>
                  <a:pt x="1303" y="173"/>
                </a:lnTo>
                <a:lnTo>
                  <a:pt x="1303" y="171"/>
                </a:lnTo>
                <a:lnTo>
                  <a:pt x="1303" y="171"/>
                </a:lnTo>
                <a:lnTo>
                  <a:pt x="1303" y="165"/>
                </a:lnTo>
                <a:lnTo>
                  <a:pt x="1299" y="159"/>
                </a:lnTo>
                <a:lnTo>
                  <a:pt x="1299" y="159"/>
                </a:lnTo>
                <a:lnTo>
                  <a:pt x="1297" y="159"/>
                </a:lnTo>
                <a:lnTo>
                  <a:pt x="1295" y="161"/>
                </a:lnTo>
                <a:lnTo>
                  <a:pt x="1291" y="161"/>
                </a:lnTo>
                <a:lnTo>
                  <a:pt x="1287" y="161"/>
                </a:lnTo>
                <a:lnTo>
                  <a:pt x="1287" y="161"/>
                </a:lnTo>
                <a:lnTo>
                  <a:pt x="1282" y="157"/>
                </a:lnTo>
                <a:lnTo>
                  <a:pt x="1274" y="155"/>
                </a:lnTo>
                <a:lnTo>
                  <a:pt x="1270" y="155"/>
                </a:lnTo>
                <a:lnTo>
                  <a:pt x="1266" y="155"/>
                </a:lnTo>
                <a:lnTo>
                  <a:pt x="1266" y="155"/>
                </a:lnTo>
                <a:lnTo>
                  <a:pt x="1266" y="155"/>
                </a:lnTo>
                <a:lnTo>
                  <a:pt x="1262" y="155"/>
                </a:lnTo>
                <a:lnTo>
                  <a:pt x="1260" y="155"/>
                </a:lnTo>
                <a:lnTo>
                  <a:pt x="1258" y="155"/>
                </a:lnTo>
                <a:lnTo>
                  <a:pt x="1258" y="155"/>
                </a:lnTo>
                <a:lnTo>
                  <a:pt x="1250" y="155"/>
                </a:lnTo>
                <a:lnTo>
                  <a:pt x="1242" y="155"/>
                </a:lnTo>
                <a:lnTo>
                  <a:pt x="1242" y="155"/>
                </a:lnTo>
                <a:lnTo>
                  <a:pt x="1235" y="155"/>
                </a:lnTo>
                <a:lnTo>
                  <a:pt x="1233" y="157"/>
                </a:lnTo>
                <a:lnTo>
                  <a:pt x="1231" y="161"/>
                </a:lnTo>
                <a:lnTo>
                  <a:pt x="1231" y="161"/>
                </a:lnTo>
                <a:lnTo>
                  <a:pt x="1229" y="163"/>
                </a:lnTo>
                <a:lnTo>
                  <a:pt x="1223" y="163"/>
                </a:lnTo>
                <a:lnTo>
                  <a:pt x="1213" y="163"/>
                </a:lnTo>
                <a:lnTo>
                  <a:pt x="1213" y="163"/>
                </a:lnTo>
                <a:lnTo>
                  <a:pt x="1215" y="159"/>
                </a:lnTo>
                <a:lnTo>
                  <a:pt x="1217" y="155"/>
                </a:lnTo>
                <a:lnTo>
                  <a:pt x="1223" y="149"/>
                </a:lnTo>
                <a:lnTo>
                  <a:pt x="1223" y="149"/>
                </a:lnTo>
                <a:lnTo>
                  <a:pt x="1221" y="149"/>
                </a:lnTo>
                <a:lnTo>
                  <a:pt x="1213" y="149"/>
                </a:lnTo>
                <a:lnTo>
                  <a:pt x="1205" y="149"/>
                </a:lnTo>
                <a:lnTo>
                  <a:pt x="1201" y="147"/>
                </a:lnTo>
                <a:lnTo>
                  <a:pt x="1201" y="147"/>
                </a:lnTo>
                <a:lnTo>
                  <a:pt x="1199" y="145"/>
                </a:lnTo>
                <a:lnTo>
                  <a:pt x="1195" y="145"/>
                </a:lnTo>
                <a:lnTo>
                  <a:pt x="1184" y="145"/>
                </a:lnTo>
                <a:lnTo>
                  <a:pt x="1184" y="145"/>
                </a:lnTo>
                <a:lnTo>
                  <a:pt x="1182" y="145"/>
                </a:lnTo>
                <a:lnTo>
                  <a:pt x="1182" y="145"/>
                </a:lnTo>
                <a:lnTo>
                  <a:pt x="1188" y="143"/>
                </a:lnTo>
                <a:lnTo>
                  <a:pt x="1188" y="143"/>
                </a:lnTo>
                <a:lnTo>
                  <a:pt x="1195" y="141"/>
                </a:lnTo>
                <a:lnTo>
                  <a:pt x="1201" y="137"/>
                </a:lnTo>
                <a:lnTo>
                  <a:pt x="1201" y="137"/>
                </a:lnTo>
                <a:lnTo>
                  <a:pt x="1205" y="137"/>
                </a:lnTo>
                <a:lnTo>
                  <a:pt x="1205" y="137"/>
                </a:lnTo>
                <a:lnTo>
                  <a:pt x="1203" y="132"/>
                </a:lnTo>
                <a:lnTo>
                  <a:pt x="1203" y="132"/>
                </a:lnTo>
                <a:lnTo>
                  <a:pt x="1201" y="130"/>
                </a:lnTo>
                <a:lnTo>
                  <a:pt x="1199" y="130"/>
                </a:lnTo>
                <a:lnTo>
                  <a:pt x="1191" y="128"/>
                </a:lnTo>
                <a:lnTo>
                  <a:pt x="1191" y="128"/>
                </a:lnTo>
                <a:lnTo>
                  <a:pt x="1184" y="126"/>
                </a:lnTo>
                <a:lnTo>
                  <a:pt x="1176" y="124"/>
                </a:lnTo>
                <a:lnTo>
                  <a:pt x="1176" y="124"/>
                </a:lnTo>
                <a:lnTo>
                  <a:pt x="1170" y="126"/>
                </a:lnTo>
                <a:lnTo>
                  <a:pt x="1158" y="128"/>
                </a:lnTo>
                <a:lnTo>
                  <a:pt x="1158" y="128"/>
                </a:lnTo>
                <a:lnTo>
                  <a:pt x="1152" y="132"/>
                </a:lnTo>
                <a:lnTo>
                  <a:pt x="1148" y="135"/>
                </a:lnTo>
                <a:lnTo>
                  <a:pt x="1146" y="139"/>
                </a:lnTo>
                <a:lnTo>
                  <a:pt x="1142" y="141"/>
                </a:lnTo>
                <a:lnTo>
                  <a:pt x="1142" y="141"/>
                </a:lnTo>
                <a:lnTo>
                  <a:pt x="1133" y="149"/>
                </a:lnTo>
                <a:lnTo>
                  <a:pt x="1131" y="151"/>
                </a:lnTo>
                <a:lnTo>
                  <a:pt x="1131" y="153"/>
                </a:lnTo>
                <a:lnTo>
                  <a:pt x="1133" y="153"/>
                </a:lnTo>
                <a:lnTo>
                  <a:pt x="1133" y="153"/>
                </a:lnTo>
                <a:lnTo>
                  <a:pt x="1135" y="155"/>
                </a:lnTo>
                <a:lnTo>
                  <a:pt x="1135" y="157"/>
                </a:lnTo>
                <a:lnTo>
                  <a:pt x="1135" y="159"/>
                </a:lnTo>
                <a:lnTo>
                  <a:pt x="1135" y="159"/>
                </a:lnTo>
                <a:lnTo>
                  <a:pt x="1135" y="161"/>
                </a:lnTo>
                <a:lnTo>
                  <a:pt x="1133" y="163"/>
                </a:lnTo>
                <a:lnTo>
                  <a:pt x="1127" y="163"/>
                </a:lnTo>
                <a:lnTo>
                  <a:pt x="1127" y="163"/>
                </a:lnTo>
                <a:lnTo>
                  <a:pt x="1115" y="163"/>
                </a:lnTo>
                <a:lnTo>
                  <a:pt x="1109" y="163"/>
                </a:lnTo>
                <a:lnTo>
                  <a:pt x="1107" y="165"/>
                </a:lnTo>
                <a:lnTo>
                  <a:pt x="1107" y="165"/>
                </a:lnTo>
                <a:lnTo>
                  <a:pt x="1107" y="167"/>
                </a:lnTo>
                <a:lnTo>
                  <a:pt x="1111" y="169"/>
                </a:lnTo>
                <a:lnTo>
                  <a:pt x="1115" y="171"/>
                </a:lnTo>
                <a:lnTo>
                  <a:pt x="1115" y="173"/>
                </a:lnTo>
                <a:lnTo>
                  <a:pt x="1115" y="173"/>
                </a:lnTo>
                <a:lnTo>
                  <a:pt x="1113" y="173"/>
                </a:lnTo>
                <a:lnTo>
                  <a:pt x="1111" y="173"/>
                </a:lnTo>
                <a:lnTo>
                  <a:pt x="1105" y="171"/>
                </a:lnTo>
                <a:lnTo>
                  <a:pt x="1105" y="171"/>
                </a:lnTo>
                <a:lnTo>
                  <a:pt x="1099" y="169"/>
                </a:lnTo>
                <a:lnTo>
                  <a:pt x="1095" y="171"/>
                </a:lnTo>
                <a:lnTo>
                  <a:pt x="1093" y="173"/>
                </a:lnTo>
                <a:lnTo>
                  <a:pt x="1093" y="173"/>
                </a:lnTo>
                <a:lnTo>
                  <a:pt x="1090" y="175"/>
                </a:lnTo>
                <a:lnTo>
                  <a:pt x="1088" y="175"/>
                </a:lnTo>
                <a:lnTo>
                  <a:pt x="1082" y="175"/>
                </a:lnTo>
                <a:lnTo>
                  <a:pt x="1082" y="175"/>
                </a:lnTo>
                <a:lnTo>
                  <a:pt x="1078" y="175"/>
                </a:lnTo>
                <a:lnTo>
                  <a:pt x="1074" y="175"/>
                </a:lnTo>
                <a:lnTo>
                  <a:pt x="1074" y="175"/>
                </a:lnTo>
                <a:lnTo>
                  <a:pt x="1074" y="175"/>
                </a:lnTo>
                <a:lnTo>
                  <a:pt x="1076" y="173"/>
                </a:lnTo>
                <a:lnTo>
                  <a:pt x="1078" y="169"/>
                </a:lnTo>
                <a:lnTo>
                  <a:pt x="1078" y="167"/>
                </a:lnTo>
                <a:lnTo>
                  <a:pt x="1078" y="167"/>
                </a:lnTo>
                <a:lnTo>
                  <a:pt x="1076" y="167"/>
                </a:lnTo>
                <a:lnTo>
                  <a:pt x="1070" y="167"/>
                </a:lnTo>
                <a:lnTo>
                  <a:pt x="1066" y="169"/>
                </a:lnTo>
                <a:lnTo>
                  <a:pt x="1064" y="171"/>
                </a:lnTo>
                <a:lnTo>
                  <a:pt x="1064" y="171"/>
                </a:lnTo>
                <a:lnTo>
                  <a:pt x="1064" y="173"/>
                </a:lnTo>
                <a:lnTo>
                  <a:pt x="1060" y="171"/>
                </a:lnTo>
                <a:lnTo>
                  <a:pt x="1058" y="169"/>
                </a:lnTo>
                <a:lnTo>
                  <a:pt x="1056" y="169"/>
                </a:lnTo>
                <a:lnTo>
                  <a:pt x="1056" y="169"/>
                </a:lnTo>
                <a:lnTo>
                  <a:pt x="1046" y="175"/>
                </a:lnTo>
                <a:lnTo>
                  <a:pt x="1046" y="175"/>
                </a:lnTo>
                <a:lnTo>
                  <a:pt x="1041" y="175"/>
                </a:lnTo>
                <a:lnTo>
                  <a:pt x="1039" y="175"/>
                </a:lnTo>
                <a:lnTo>
                  <a:pt x="1035" y="175"/>
                </a:lnTo>
                <a:lnTo>
                  <a:pt x="1033" y="175"/>
                </a:lnTo>
                <a:lnTo>
                  <a:pt x="1033" y="175"/>
                </a:lnTo>
                <a:lnTo>
                  <a:pt x="1033" y="177"/>
                </a:lnTo>
                <a:lnTo>
                  <a:pt x="1035" y="179"/>
                </a:lnTo>
                <a:lnTo>
                  <a:pt x="1041" y="181"/>
                </a:lnTo>
                <a:lnTo>
                  <a:pt x="1041" y="181"/>
                </a:lnTo>
                <a:lnTo>
                  <a:pt x="1029" y="184"/>
                </a:lnTo>
                <a:lnTo>
                  <a:pt x="1021" y="184"/>
                </a:lnTo>
                <a:lnTo>
                  <a:pt x="1017" y="186"/>
                </a:lnTo>
                <a:lnTo>
                  <a:pt x="1017" y="186"/>
                </a:lnTo>
                <a:lnTo>
                  <a:pt x="1017" y="188"/>
                </a:lnTo>
                <a:lnTo>
                  <a:pt x="1013" y="188"/>
                </a:lnTo>
                <a:lnTo>
                  <a:pt x="1001" y="188"/>
                </a:lnTo>
                <a:lnTo>
                  <a:pt x="1001" y="188"/>
                </a:lnTo>
                <a:lnTo>
                  <a:pt x="994" y="190"/>
                </a:lnTo>
                <a:lnTo>
                  <a:pt x="992" y="192"/>
                </a:lnTo>
                <a:lnTo>
                  <a:pt x="990" y="194"/>
                </a:lnTo>
                <a:lnTo>
                  <a:pt x="986" y="194"/>
                </a:lnTo>
                <a:lnTo>
                  <a:pt x="986" y="194"/>
                </a:lnTo>
                <a:lnTo>
                  <a:pt x="978" y="196"/>
                </a:lnTo>
                <a:lnTo>
                  <a:pt x="974" y="200"/>
                </a:lnTo>
                <a:lnTo>
                  <a:pt x="974" y="200"/>
                </a:lnTo>
                <a:lnTo>
                  <a:pt x="972" y="202"/>
                </a:lnTo>
                <a:lnTo>
                  <a:pt x="968" y="204"/>
                </a:lnTo>
                <a:lnTo>
                  <a:pt x="966" y="204"/>
                </a:lnTo>
                <a:lnTo>
                  <a:pt x="964" y="202"/>
                </a:lnTo>
                <a:lnTo>
                  <a:pt x="964" y="202"/>
                </a:lnTo>
                <a:lnTo>
                  <a:pt x="960" y="200"/>
                </a:lnTo>
                <a:lnTo>
                  <a:pt x="958" y="202"/>
                </a:lnTo>
                <a:lnTo>
                  <a:pt x="956" y="202"/>
                </a:lnTo>
                <a:lnTo>
                  <a:pt x="958" y="204"/>
                </a:lnTo>
                <a:lnTo>
                  <a:pt x="958" y="204"/>
                </a:lnTo>
                <a:lnTo>
                  <a:pt x="960" y="204"/>
                </a:lnTo>
                <a:lnTo>
                  <a:pt x="958" y="206"/>
                </a:lnTo>
                <a:lnTo>
                  <a:pt x="956" y="206"/>
                </a:lnTo>
                <a:lnTo>
                  <a:pt x="956" y="206"/>
                </a:lnTo>
                <a:lnTo>
                  <a:pt x="950" y="208"/>
                </a:lnTo>
                <a:lnTo>
                  <a:pt x="950" y="210"/>
                </a:lnTo>
                <a:lnTo>
                  <a:pt x="950" y="210"/>
                </a:lnTo>
                <a:lnTo>
                  <a:pt x="950" y="210"/>
                </a:lnTo>
                <a:lnTo>
                  <a:pt x="952" y="210"/>
                </a:lnTo>
                <a:lnTo>
                  <a:pt x="954" y="212"/>
                </a:lnTo>
                <a:lnTo>
                  <a:pt x="954" y="214"/>
                </a:lnTo>
                <a:lnTo>
                  <a:pt x="954" y="216"/>
                </a:lnTo>
                <a:lnTo>
                  <a:pt x="954" y="216"/>
                </a:lnTo>
                <a:lnTo>
                  <a:pt x="952" y="216"/>
                </a:lnTo>
                <a:lnTo>
                  <a:pt x="948" y="216"/>
                </a:lnTo>
                <a:lnTo>
                  <a:pt x="943" y="214"/>
                </a:lnTo>
                <a:lnTo>
                  <a:pt x="941" y="214"/>
                </a:lnTo>
                <a:lnTo>
                  <a:pt x="941" y="214"/>
                </a:lnTo>
                <a:lnTo>
                  <a:pt x="941" y="216"/>
                </a:lnTo>
                <a:lnTo>
                  <a:pt x="943" y="218"/>
                </a:lnTo>
                <a:lnTo>
                  <a:pt x="950" y="220"/>
                </a:lnTo>
                <a:lnTo>
                  <a:pt x="950" y="220"/>
                </a:lnTo>
                <a:lnTo>
                  <a:pt x="954" y="220"/>
                </a:lnTo>
                <a:lnTo>
                  <a:pt x="956" y="224"/>
                </a:lnTo>
                <a:lnTo>
                  <a:pt x="956" y="224"/>
                </a:lnTo>
                <a:lnTo>
                  <a:pt x="954" y="224"/>
                </a:lnTo>
                <a:lnTo>
                  <a:pt x="952" y="224"/>
                </a:lnTo>
                <a:lnTo>
                  <a:pt x="948" y="224"/>
                </a:lnTo>
                <a:lnTo>
                  <a:pt x="945" y="224"/>
                </a:lnTo>
                <a:lnTo>
                  <a:pt x="945" y="224"/>
                </a:lnTo>
                <a:lnTo>
                  <a:pt x="945" y="226"/>
                </a:lnTo>
                <a:lnTo>
                  <a:pt x="945" y="228"/>
                </a:lnTo>
                <a:lnTo>
                  <a:pt x="950" y="228"/>
                </a:lnTo>
                <a:lnTo>
                  <a:pt x="950" y="228"/>
                </a:lnTo>
                <a:lnTo>
                  <a:pt x="952" y="228"/>
                </a:lnTo>
                <a:lnTo>
                  <a:pt x="954" y="231"/>
                </a:lnTo>
                <a:lnTo>
                  <a:pt x="956" y="235"/>
                </a:lnTo>
                <a:lnTo>
                  <a:pt x="956" y="235"/>
                </a:lnTo>
                <a:lnTo>
                  <a:pt x="956" y="235"/>
                </a:lnTo>
                <a:lnTo>
                  <a:pt x="956" y="235"/>
                </a:lnTo>
                <a:lnTo>
                  <a:pt x="956" y="237"/>
                </a:lnTo>
                <a:lnTo>
                  <a:pt x="956" y="239"/>
                </a:lnTo>
                <a:lnTo>
                  <a:pt x="954" y="241"/>
                </a:lnTo>
                <a:lnTo>
                  <a:pt x="954" y="241"/>
                </a:lnTo>
                <a:lnTo>
                  <a:pt x="954" y="243"/>
                </a:lnTo>
                <a:lnTo>
                  <a:pt x="952" y="243"/>
                </a:lnTo>
                <a:lnTo>
                  <a:pt x="952" y="243"/>
                </a:lnTo>
                <a:lnTo>
                  <a:pt x="950" y="243"/>
                </a:lnTo>
                <a:lnTo>
                  <a:pt x="950" y="243"/>
                </a:lnTo>
                <a:lnTo>
                  <a:pt x="948" y="241"/>
                </a:lnTo>
                <a:lnTo>
                  <a:pt x="943" y="241"/>
                </a:lnTo>
                <a:lnTo>
                  <a:pt x="939" y="241"/>
                </a:lnTo>
                <a:lnTo>
                  <a:pt x="937" y="241"/>
                </a:lnTo>
                <a:lnTo>
                  <a:pt x="937" y="241"/>
                </a:lnTo>
                <a:lnTo>
                  <a:pt x="933" y="245"/>
                </a:lnTo>
                <a:lnTo>
                  <a:pt x="931" y="245"/>
                </a:lnTo>
                <a:lnTo>
                  <a:pt x="931" y="245"/>
                </a:lnTo>
                <a:lnTo>
                  <a:pt x="931" y="245"/>
                </a:lnTo>
                <a:lnTo>
                  <a:pt x="927" y="243"/>
                </a:lnTo>
                <a:lnTo>
                  <a:pt x="923" y="243"/>
                </a:lnTo>
                <a:lnTo>
                  <a:pt x="909" y="245"/>
                </a:lnTo>
                <a:lnTo>
                  <a:pt x="909" y="245"/>
                </a:lnTo>
                <a:lnTo>
                  <a:pt x="888" y="247"/>
                </a:lnTo>
                <a:lnTo>
                  <a:pt x="872" y="249"/>
                </a:lnTo>
                <a:lnTo>
                  <a:pt x="872" y="249"/>
                </a:lnTo>
                <a:lnTo>
                  <a:pt x="870" y="251"/>
                </a:lnTo>
                <a:lnTo>
                  <a:pt x="866" y="255"/>
                </a:lnTo>
                <a:lnTo>
                  <a:pt x="866" y="259"/>
                </a:lnTo>
                <a:lnTo>
                  <a:pt x="868" y="263"/>
                </a:lnTo>
                <a:lnTo>
                  <a:pt x="868" y="263"/>
                </a:lnTo>
                <a:lnTo>
                  <a:pt x="870" y="265"/>
                </a:lnTo>
                <a:lnTo>
                  <a:pt x="870" y="267"/>
                </a:lnTo>
                <a:lnTo>
                  <a:pt x="868" y="273"/>
                </a:lnTo>
                <a:lnTo>
                  <a:pt x="868" y="273"/>
                </a:lnTo>
                <a:lnTo>
                  <a:pt x="870" y="275"/>
                </a:lnTo>
                <a:lnTo>
                  <a:pt x="876" y="280"/>
                </a:lnTo>
                <a:lnTo>
                  <a:pt x="888" y="284"/>
                </a:lnTo>
                <a:lnTo>
                  <a:pt x="888" y="284"/>
                </a:lnTo>
                <a:lnTo>
                  <a:pt x="892" y="286"/>
                </a:lnTo>
                <a:lnTo>
                  <a:pt x="896" y="288"/>
                </a:lnTo>
                <a:lnTo>
                  <a:pt x="896" y="294"/>
                </a:lnTo>
                <a:lnTo>
                  <a:pt x="896" y="298"/>
                </a:lnTo>
                <a:lnTo>
                  <a:pt x="896" y="298"/>
                </a:lnTo>
                <a:lnTo>
                  <a:pt x="890" y="300"/>
                </a:lnTo>
                <a:lnTo>
                  <a:pt x="884" y="298"/>
                </a:lnTo>
                <a:lnTo>
                  <a:pt x="872" y="290"/>
                </a:lnTo>
                <a:lnTo>
                  <a:pt x="872" y="290"/>
                </a:lnTo>
                <a:lnTo>
                  <a:pt x="864" y="286"/>
                </a:lnTo>
                <a:lnTo>
                  <a:pt x="856" y="282"/>
                </a:lnTo>
                <a:lnTo>
                  <a:pt x="839" y="282"/>
                </a:lnTo>
                <a:lnTo>
                  <a:pt x="839" y="282"/>
                </a:lnTo>
                <a:lnTo>
                  <a:pt x="837" y="280"/>
                </a:lnTo>
                <a:lnTo>
                  <a:pt x="835" y="278"/>
                </a:lnTo>
                <a:lnTo>
                  <a:pt x="833" y="275"/>
                </a:lnTo>
                <a:lnTo>
                  <a:pt x="829" y="275"/>
                </a:lnTo>
                <a:lnTo>
                  <a:pt x="829" y="275"/>
                </a:lnTo>
                <a:lnTo>
                  <a:pt x="823" y="278"/>
                </a:lnTo>
                <a:lnTo>
                  <a:pt x="821" y="280"/>
                </a:lnTo>
                <a:lnTo>
                  <a:pt x="819" y="282"/>
                </a:lnTo>
                <a:lnTo>
                  <a:pt x="821" y="284"/>
                </a:lnTo>
                <a:lnTo>
                  <a:pt x="821" y="284"/>
                </a:lnTo>
                <a:lnTo>
                  <a:pt x="827" y="284"/>
                </a:lnTo>
                <a:lnTo>
                  <a:pt x="827" y="284"/>
                </a:lnTo>
                <a:lnTo>
                  <a:pt x="827" y="286"/>
                </a:lnTo>
                <a:lnTo>
                  <a:pt x="827" y="286"/>
                </a:lnTo>
                <a:lnTo>
                  <a:pt x="825" y="286"/>
                </a:lnTo>
                <a:lnTo>
                  <a:pt x="827" y="288"/>
                </a:lnTo>
                <a:lnTo>
                  <a:pt x="833" y="290"/>
                </a:lnTo>
                <a:lnTo>
                  <a:pt x="833" y="290"/>
                </a:lnTo>
                <a:lnTo>
                  <a:pt x="835" y="292"/>
                </a:lnTo>
                <a:lnTo>
                  <a:pt x="833" y="294"/>
                </a:lnTo>
                <a:lnTo>
                  <a:pt x="827" y="294"/>
                </a:lnTo>
                <a:lnTo>
                  <a:pt x="823" y="292"/>
                </a:lnTo>
                <a:lnTo>
                  <a:pt x="823" y="292"/>
                </a:lnTo>
                <a:lnTo>
                  <a:pt x="817" y="290"/>
                </a:lnTo>
                <a:lnTo>
                  <a:pt x="813" y="290"/>
                </a:lnTo>
                <a:lnTo>
                  <a:pt x="809" y="292"/>
                </a:lnTo>
                <a:lnTo>
                  <a:pt x="807" y="296"/>
                </a:lnTo>
                <a:lnTo>
                  <a:pt x="807" y="296"/>
                </a:lnTo>
                <a:lnTo>
                  <a:pt x="807" y="298"/>
                </a:lnTo>
                <a:lnTo>
                  <a:pt x="811" y="302"/>
                </a:lnTo>
                <a:lnTo>
                  <a:pt x="817" y="308"/>
                </a:lnTo>
                <a:lnTo>
                  <a:pt x="825" y="310"/>
                </a:lnTo>
                <a:lnTo>
                  <a:pt x="825" y="310"/>
                </a:lnTo>
                <a:lnTo>
                  <a:pt x="831" y="312"/>
                </a:lnTo>
                <a:lnTo>
                  <a:pt x="835" y="314"/>
                </a:lnTo>
                <a:lnTo>
                  <a:pt x="835" y="316"/>
                </a:lnTo>
                <a:lnTo>
                  <a:pt x="839" y="316"/>
                </a:lnTo>
                <a:lnTo>
                  <a:pt x="839" y="316"/>
                </a:lnTo>
                <a:lnTo>
                  <a:pt x="841" y="318"/>
                </a:lnTo>
                <a:lnTo>
                  <a:pt x="841" y="320"/>
                </a:lnTo>
                <a:lnTo>
                  <a:pt x="837" y="320"/>
                </a:lnTo>
                <a:lnTo>
                  <a:pt x="837" y="320"/>
                </a:lnTo>
                <a:lnTo>
                  <a:pt x="829" y="318"/>
                </a:lnTo>
                <a:lnTo>
                  <a:pt x="821" y="312"/>
                </a:lnTo>
                <a:lnTo>
                  <a:pt x="821" y="312"/>
                </a:lnTo>
                <a:lnTo>
                  <a:pt x="815" y="312"/>
                </a:lnTo>
                <a:lnTo>
                  <a:pt x="807" y="312"/>
                </a:lnTo>
                <a:lnTo>
                  <a:pt x="800" y="312"/>
                </a:lnTo>
                <a:lnTo>
                  <a:pt x="796" y="310"/>
                </a:lnTo>
                <a:lnTo>
                  <a:pt x="796" y="310"/>
                </a:lnTo>
                <a:lnTo>
                  <a:pt x="794" y="308"/>
                </a:lnTo>
                <a:lnTo>
                  <a:pt x="796" y="306"/>
                </a:lnTo>
                <a:lnTo>
                  <a:pt x="796" y="304"/>
                </a:lnTo>
                <a:lnTo>
                  <a:pt x="794" y="302"/>
                </a:lnTo>
                <a:lnTo>
                  <a:pt x="794" y="302"/>
                </a:lnTo>
                <a:lnTo>
                  <a:pt x="794" y="298"/>
                </a:lnTo>
                <a:lnTo>
                  <a:pt x="794" y="296"/>
                </a:lnTo>
                <a:lnTo>
                  <a:pt x="798" y="288"/>
                </a:lnTo>
                <a:lnTo>
                  <a:pt x="798" y="288"/>
                </a:lnTo>
                <a:lnTo>
                  <a:pt x="800" y="282"/>
                </a:lnTo>
                <a:lnTo>
                  <a:pt x="798" y="275"/>
                </a:lnTo>
                <a:lnTo>
                  <a:pt x="796" y="271"/>
                </a:lnTo>
                <a:lnTo>
                  <a:pt x="792" y="269"/>
                </a:lnTo>
                <a:lnTo>
                  <a:pt x="792" y="269"/>
                </a:lnTo>
                <a:lnTo>
                  <a:pt x="790" y="269"/>
                </a:lnTo>
                <a:lnTo>
                  <a:pt x="788" y="271"/>
                </a:lnTo>
                <a:lnTo>
                  <a:pt x="788" y="275"/>
                </a:lnTo>
                <a:lnTo>
                  <a:pt x="788" y="275"/>
                </a:lnTo>
                <a:lnTo>
                  <a:pt x="788" y="282"/>
                </a:lnTo>
                <a:lnTo>
                  <a:pt x="788" y="286"/>
                </a:lnTo>
                <a:lnTo>
                  <a:pt x="786" y="290"/>
                </a:lnTo>
                <a:lnTo>
                  <a:pt x="786" y="290"/>
                </a:lnTo>
                <a:lnTo>
                  <a:pt x="780" y="294"/>
                </a:lnTo>
                <a:lnTo>
                  <a:pt x="776" y="296"/>
                </a:lnTo>
                <a:lnTo>
                  <a:pt x="770" y="296"/>
                </a:lnTo>
                <a:lnTo>
                  <a:pt x="768" y="300"/>
                </a:lnTo>
                <a:lnTo>
                  <a:pt x="768" y="300"/>
                </a:lnTo>
                <a:lnTo>
                  <a:pt x="768" y="302"/>
                </a:lnTo>
                <a:lnTo>
                  <a:pt x="764" y="304"/>
                </a:lnTo>
                <a:lnTo>
                  <a:pt x="762" y="306"/>
                </a:lnTo>
                <a:lnTo>
                  <a:pt x="764" y="308"/>
                </a:lnTo>
                <a:lnTo>
                  <a:pt x="764" y="308"/>
                </a:lnTo>
                <a:lnTo>
                  <a:pt x="772" y="316"/>
                </a:lnTo>
                <a:lnTo>
                  <a:pt x="778" y="329"/>
                </a:lnTo>
                <a:lnTo>
                  <a:pt x="778" y="329"/>
                </a:lnTo>
                <a:lnTo>
                  <a:pt x="778" y="333"/>
                </a:lnTo>
                <a:lnTo>
                  <a:pt x="774" y="339"/>
                </a:lnTo>
                <a:lnTo>
                  <a:pt x="772" y="345"/>
                </a:lnTo>
                <a:lnTo>
                  <a:pt x="770" y="353"/>
                </a:lnTo>
                <a:lnTo>
                  <a:pt x="770" y="353"/>
                </a:lnTo>
                <a:lnTo>
                  <a:pt x="772" y="357"/>
                </a:lnTo>
                <a:lnTo>
                  <a:pt x="770" y="361"/>
                </a:lnTo>
                <a:lnTo>
                  <a:pt x="770" y="363"/>
                </a:lnTo>
                <a:lnTo>
                  <a:pt x="772" y="367"/>
                </a:lnTo>
                <a:lnTo>
                  <a:pt x="772" y="367"/>
                </a:lnTo>
                <a:lnTo>
                  <a:pt x="774" y="367"/>
                </a:lnTo>
                <a:lnTo>
                  <a:pt x="776" y="369"/>
                </a:lnTo>
                <a:lnTo>
                  <a:pt x="782" y="369"/>
                </a:lnTo>
                <a:lnTo>
                  <a:pt x="782" y="369"/>
                </a:lnTo>
                <a:lnTo>
                  <a:pt x="784" y="369"/>
                </a:lnTo>
                <a:lnTo>
                  <a:pt x="788" y="367"/>
                </a:lnTo>
                <a:lnTo>
                  <a:pt x="798" y="365"/>
                </a:lnTo>
                <a:lnTo>
                  <a:pt x="798" y="365"/>
                </a:lnTo>
                <a:lnTo>
                  <a:pt x="805" y="365"/>
                </a:lnTo>
                <a:lnTo>
                  <a:pt x="813" y="367"/>
                </a:lnTo>
                <a:lnTo>
                  <a:pt x="825" y="374"/>
                </a:lnTo>
                <a:lnTo>
                  <a:pt x="825" y="374"/>
                </a:lnTo>
                <a:lnTo>
                  <a:pt x="829" y="378"/>
                </a:lnTo>
                <a:lnTo>
                  <a:pt x="829" y="380"/>
                </a:lnTo>
                <a:lnTo>
                  <a:pt x="831" y="386"/>
                </a:lnTo>
                <a:lnTo>
                  <a:pt x="831" y="386"/>
                </a:lnTo>
                <a:lnTo>
                  <a:pt x="831" y="388"/>
                </a:lnTo>
                <a:lnTo>
                  <a:pt x="829" y="390"/>
                </a:lnTo>
                <a:lnTo>
                  <a:pt x="825" y="392"/>
                </a:lnTo>
                <a:lnTo>
                  <a:pt x="825" y="396"/>
                </a:lnTo>
                <a:lnTo>
                  <a:pt x="825" y="396"/>
                </a:lnTo>
                <a:lnTo>
                  <a:pt x="825" y="398"/>
                </a:lnTo>
                <a:lnTo>
                  <a:pt x="827" y="400"/>
                </a:lnTo>
                <a:lnTo>
                  <a:pt x="831" y="404"/>
                </a:lnTo>
                <a:lnTo>
                  <a:pt x="841" y="408"/>
                </a:lnTo>
                <a:lnTo>
                  <a:pt x="841" y="408"/>
                </a:lnTo>
                <a:lnTo>
                  <a:pt x="839" y="408"/>
                </a:lnTo>
                <a:lnTo>
                  <a:pt x="835" y="408"/>
                </a:lnTo>
                <a:lnTo>
                  <a:pt x="825" y="406"/>
                </a:lnTo>
                <a:lnTo>
                  <a:pt x="825" y="406"/>
                </a:lnTo>
                <a:lnTo>
                  <a:pt x="821" y="404"/>
                </a:lnTo>
                <a:lnTo>
                  <a:pt x="821" y="402"/>
                </a:lnTo>
                <a:lnTo>
                  <a:pt x="819" y="396"/>
                </a:lnTo>
                <a:lnTo>
                  <a:pt x="819" y="396"/>
                </a:lnTo>
                <a:lnTo>
                  <a:pt x="819" y="396"/>
                </a:lnTo>
                <a:lnTo>
                  <a:pt x="819" y="392"/>
                </a:lnTo>
                <a:lnTo>
                  <a:pt x="821" y="386"/>
                </a:lnTo>
                <a:lnTo>
                  <a:pt x="821" y="386"/>
                </a:lnTo>
                <a:lnTo>
                  <a:pt x="821" y="384"/>
                </a:lnTo>
                <a:lnTo>
                  <a:pt x="819" y="382"/>
                </a:lnTo>
                <a:lnTo>
                  <a:pt x="815" y="378"/>
                </a:lnTo>
                <a:lnTo>
                  <a:pt x="815" y="378"/>
                </a:lnTo>
                <a:lnTo>
                  <a:pt x="811" y="374"/>
                </a:lnTo>
                <a:lnTo>
                  <a:pt x="809" y="371"/>
                </a:lnTo>
                <a:lnTo>
                  <a:pt x="807" y="371"/>
                </a:lnTo>
                <a:lnTo>
                  <a:pt x="807" y="371"/>
                </a:lnTo>
                <a:lnTo>
                  <a:pt x="794" y="374"/>
                </a:lnTo>
                <a:lnTo>
                  <a:pt x="788" y="376"/>
                </a:lnTo>
                <a:lnTo>
                  <a:pt x="784" y="378"/>
                </a:lnTo>
                <a:lnTo>
                  <a:pt x="784" y="378"/>
                </a:lnTo>
                <a:lnTo>
                  <a:pt x="782" y="382"/>
                </a:lnTo>
                <a:lnTo>
                  <a:pt x="782" y="386"/>
                </a:lnTo>
                <a:lnTo>
                  <a:pt x="786" y="398"/>
                </a:lnTo>
                <a:lnTo>
                  <a:pt x="786" y="398"/>
                </a:lnTo>
                <a:lnTo>
                  <a:pt x="786" y="400"/>
                </a:lnTo>
                <a:lnTo>
                  <a:pt x="786" y="402"/>
                </a:lnTo>
                <a:lnTo>
                  <a:pt x="782" y="406"/>
                </a:lnTo>
                <a:lnTo>
                  <a:pt x="778" y="410"/>
                </a:lnTo>
                <a:lnTo>
                  <a:pt x="776" y="414"/>
                </a:lnTo>
                <a:lnTo>
                  <a:pt x="776" y="414"/>
                </a:lnTo>
                <a:lnTo>
                  <a:pt x="774" y="416"/>
                </a:lnTo>
                <a:lnTo>
                  <a:pt x="772" y="418"/>
                </a:lnTo>
                <a:lnTo>
                  <a:pt x="764" y="425"/>
                </a:lnTo>
                <a:lnTo>
                  <a:pt x="764" y="425"/>
                </a:lnTo>
                <a:lnTo>
                  <a:pt x="756" y="429"/>
                </a:lnTo>
                <a:lnTo>
                  <a:pt x="754" y="433"/>
                </a:lnTo>
                <a:lnTo>
                  <a:pt x="751" y="435"/>
                </a:lnTo>
                <a:lnTo>
                  <a:pt x="751" y="435"/>
                </a:lnTo>
                <a:lnTo>
                  <a:pt x="749" y="439"/>
                </a:lnTo>
                <a:lnTo>
                  <a:pt x="747" y="439"/>
                </a:lnTo>
                <a:lnTo>
                  <a:pt x="739" y="435"/>
                </a:lnTo>
                <a:lnTo>
                  <a:pt x="739" y="435"/>
                </a:lnTo>
                <a:lnTo>
                  <a:pt x="735" y="435"/>
                </a:lnTo>
                <a:lnTo>
                  <a:pt x="731" y="435"/>
                </a:lnTo>
                <a:lnTo>
                  <a:pt x="723" y="437"/>
                </a:lnTo>
                <a:lnTo>
                  <a:pt x="723" y="437"/>
                </a:lnTo>
                <a:lnTo>
                  <a:pt x="719" y="435"/>
                </a:lnTo>
                <a:lnTo>
                  <a:pt x="717" y="435"/>
                </a:lnTo>
                <a:lnTo>
                  <a:pt x="715" y="433"/>
                </a:lnTo>
                <a:lnTo>
                  <a:pt x="711" y="433"/>
                </a:lnTo>
                <a:lnTo>
                  <a:pt x="711" y="433"/>
                </a:lnTo>
                <a:lnTo>
                  <a:pt x="709" y="433"/>
                </a:lnTo>
                <a:lnTo>
                  <a:pt x="707" y="433"/>
                </a:lnTo>
                <a:lnTo>
                  <a:pt x="704" y="431"/>
                </a:lnTo>
                <a:lnTo>
                  <a:pt x="704" y="427"/>
                </a:lnTo>
                <a:lnTo>
                  <a:pt x="704" y="427"/>
                </a:lnTo>
                <a:lnTo>
                  <a:pt x="707" y="425"/>
                </a:lnTo>
                <a:lnTo>
                  <a:pt x="709" y="425"/>
                </a:lnTo>
                <a:lnTo>
                  <a:pt x="711" y="427"/>
                </a:lnTo>
                <a:lnTo>
                  <a:pt x="713" y="429"/>
                </a:lnTo>
                <a:lnTo>
                  <a:pt x="713" y="429"/>
                </a:lnTo>
                <a:lnTo>
                  <a:pt x="713" y="431"/>
                </a:lnTo>
                <a:lnTo>
                  <a:pt x="715" y="431"/>
                </a:lnTo>
                <a:lnTo>
                  <a:pt x="721" y="429"/>
                </a:lnTo>
                <a:lnTo>
                  <a:pt x="721" y="429"/>
                </a:lnTo>
                <a:lnTo>
                  <a:pt x="723" y="427"/>
                </a:lnTo>
                <a:lnTo>
                  <a:pt x="723" y="429"/>
                </a:lnTo>
                <a:lnTo>
                  <a:pt x="725" y="431"/>
                </a:lnTo>
                <a:lnTo>
                  <a:pt x="729" y="431"/>
                </a:lnTo>
                <a:lnTo>
                  <a:pt x="729" y="431"/>
                </a:lnTo>
                <a:lnTo>
                  <a:pt x="731" y="431"/>
                </a:lnTo>
                <a:lnTo>
                  <a:pt x="733" y="431"/>
                </a:lnTo>
                <a:lnTo>
                  <a:pt x="733" y="429"/>
                </a:lnTo>
                <a:lnTo>
                  <a:pt x="735" y="429"/>
                </a:lnTo>
                <a:lnTo>
                  <a:pt x="735" y="429"/>
                </a:lnTo>
                <a:lnTo>
                  <a:pt x="739" y="429"/>
                </a:lnTo>
                <a:lnTo>
                  <a:pt x="739" y="425"/>
                </a:lnTo>
                <a:lnTo>
                  <a:pt x="739" y="425"/>
                </a:lnTo>
                <a:lnTo>
                  <a:pt x="739" y="423"/>
                </a:lnTo>
                <a:lnTo>
                  <a:pt x="741" y="423"/>
                </a:lnTo>
                <a:lnTo>
                  <a:pt x="745" y="421"/>
                </a:lnTo>
                <a:lnTo>
                  <a:pt x="745" y="421"/>
                </a:lnTo>
                <a:lnTo>
                  <a:pt x="747" y="418"/>
                </a:lnTo>
                <a:lnTo>
                  <a:pt x="747" y="416"/>
                </a:lnTo>
                <a:lnTo>
                  <a:pt x="747" y="414"/>
                </a:lnTo>
                <a:lnTo>
                  <a:pt x="749" y="412"/>
                </a:lnTo>
                <a:lnTo>
                  <a:pt x="749" y="412"/>
                </a:lnTo>
                <a:lnTo>
                  <a:pt x="751" y="410"/>
                </a:lnTo>
                <a:lnTo>
                  <a:pt x="751" y="408"/>
                </a:lnTo>
                <a:lnTo>
                  <a:pt x="754" y="408"/>
                </a:lnTo>
                <a:lnTo>
                  <a:pt x="754" y="408"/>
                </a:lnTo>
                <a:lnTo>
                  <a:pt x="758" y="404"/>
                </a:lnTo>
                <a:lnTo>
                  <a:pt x="760" y="402"/>
                </a:lnTo>
                <a:lnTo>
                  <a:pt x="760" y="402"/>
                </a:lnTo>
                <a:lnTo>
                  <a:pt x="762" y="402"/>
                </a:lnTo>
                <a:lnTo>
                  <a:pt x="764" y="400"/>
                </a:lnTo>
                <a:lnTo>
                  <a:pt x="764" y="396"/>
                </a:lnTo>
                <a:lnTo>
                  <a:pt x="764" y="396"/>
                </a:lnTo>
                <a:lnTo>
                  <a:pt x="762" y="394"/>
                </a:lnTo>
                <a:lnTo>
                  <a:pt x="764" y="390"/>
                </a:lnTo>
                <a:lnTo>
                  <a:pt x="766" y="386"/>
                </a:lnTo>
                <a:lnTo>
                  <a:pt x="766" y="386"/>
                </a:lnTo>
                <a:lnTo>
                  <a:pt x="768" y="384"/>
                </a:lnTo>
                <a:lnTo>
                  <a:pt x="768" y="382"/>
                </a:lnTo>
                <a:lnTo>
                  <a:pt x="768" y="382"/>
                </a:lnTo>
                <a:lnTo>
                  <a:pt x="760" y="376"/>
                </a:lnTo>
                <a:lnTo>
                  <a:pt x="758" y="371"/>
                </a:lnTo>
                <a:lnTo>
                  <a:pt x="756" y="369"/>
                </a:lnTo>
                <a:lnTo>
                  <a:pt x="756" y="369"/>
                </a:lnTo>
                <a:lnTo>
                  <a:pt x="756" y="361"/>
                </a:lnTo>
                <a:lnTo>
                  <a:pt x="756" y="353"/>
                </a:lnTo>
                <a:lnTo>
                  <a:pt x="756" y="353"/>
                </a:lnTo>
                <a:lnTo>
                  <a:pt x="756" y="347"/>
                </a:lnTo>
                <a:lnTo>
                  <a:pt x="756" y="341"/>
                </a:lnTo>
                <a:lnTo>
                  <a:pt x="756" y="341"/>
                </a:lnTo>
                <a:lnTo>
                  <a:pt x="756" y="335"/>
                </a:lnTo>
                <a:lnTo>
                  <a:pt x="760" y="324"/>
                </a:lnTo>
                <a:lnTo>
                  <a:pt x="760" y="324"/>
                </a:lnTo>
                <a:lnTo>
                  <a:pt x="758" y="320"/>
                </a:lnTo>
                <a:lnTo>
                  <a:pt x="756" y="314"/>
                </a:lnTo>
                <a:lnTo>
                  <a:pt x="747" y="308"/>
                </a:lnTo>
                <a:lnTo>
                  <a:pt x="747" y="308"/>
                </a:lnTo>
                <a:lnTo>
                  <a:pt x="745" y="306"/>
                </a:lnTo>
                <a:lnTo>
                  <a:pt x="745" y="304"/>
                </a:lnTo>
                <a:lnTo>
                  <a:pt x="751" y="298"/>
                </a:lnTo>
                <a:lnTo>
                  <a:pt x="751" y="298"/>
                </a:lnTo>
                <a:lnTo>
                  <a:pt x="756" y="292"/>
                </a:lnTo>
                <a:lnTo>
                  <a:pt x="758" y="286"/>
                </a:lnTo>
                <a:lnTo>
                  <a:pt x="758" y="273"/>
                </a:lnTo>
                <a:lnTo>
                  <a:pt x="758" y="273"/>
                </a:lnTo>
                <a:lnTo>
                  <a:pt x="756" y="271"/>
                </a:lnTo>
                <a:lnTo>
                  <a:pt x="751" y="269"/>
                </a:lnTo>
                <a:lnTo>
                  <a:pt x="741" y="267"/>
                </a:lnTo>
                <a:lnTo>
                  <a:pt x="741" y="267"/>
                </a:lnTo>
                <a:lnTo>
                  <a:pt x="713" y="265"/>
                </a:lnTo>
                <a:lnTo>
                  <a:pt x="713" y="265"/>
                </a:lnTo>
                <a:lnTo>
                  <a:pt x="711" y="265"/>
                </a:lnTo>
                <a:lnTo>
                  <a:pt x="709" y="267"/>
                </a:lnTo>
                <a:lnTo>
                  <a:pt x="707" y="273"/>
                </a:lnTo>
                <a:lnTo>
                  <a:pt x="707" y="273"/>
                </a:lnTo>
                <a:lnTo>
                  <a:pt x="700" y="282"/>
                </a:lnTo>
                <a:lnTo>
                  <a:pt x="696" y="294"/>
                </a:lnTo>
                <a:lnTo>
                  <a:pt x="696" y="294"/>
                </a:lnTo>
                <a:lnTo>
                  <a:pt x="692" y="300"/>
                </a:lnTo>
                <a:lnTo>
                  <a:pt x="688" y="304"/>
                </a:lnTo>
                <a:lnTo>
                  <a:pt x="678" y="310"/>
                </a:lnTo>
                <a:lnTo>
                  <a:pt x="678" y="310"/>
                </a:lnTo>
                <a:lnTo>
                  <a:pt x="674" y="312"/>
                </a:lnTo>
                <a:lnTo>
                  <a:pt x="672" y="314"/>
                </a:lnTo>
                <a:lnTo>
                  <a:pt x="672" y="318"/>
                </a:lnTo>
                <a:lnTo>
                  <a:pt x="672" y="322"/>
                </a:lnTo>
                <a:lnTo>
                  <a:pt x="672" y="322"/>
                </a:lnTo>
                <a:lnTo>
                  <a:pt x="674" y="322"/>
                </a:lnTo>
                <a:lnTo>
                  <a:pt x="676" y="324"/>
                </a:lnTo>
                <a:lnTo>
                  <a:pt x="680" y="324"/>
                </a:lnTo>
                <a:lnTo>
                  <a:pt x="680" y="324"/>
                </a:lnTo>
                <a:lnTo>
                  <a:pt x="680" y="327"/>
                </a:lnTo>
                <a:lnTo>
                  <a:pt x="680" y="329"/>
                </a:lnTo>
                <a:lnTo>
                  <a:pt x="678" y="335"/>
                </a:lnTo>
                <a:lnTo>
                  <a:pt x="678" y="335"/>
                </a:lnTo>
                <a:lnTo>
                  <a:pt x="678" y="339"/>
                </a:lnTo>
                <a:lnTo>
                  <a:pt x="678" y="341"/>
                </a:lnTo>
                <a:lnTo>
                  <a:pt x="678" y="343"/>
                </a:lnTo>
                <a:lnTo>
                  <a:pt x="678" y="343"/>
                </a:lnTo>
                <a:lnTo>
                  <a:pt x="672" y="347"/>
                </a:lnTo>
                <a:lnTo>
                  <a:pt x="672" y="349"/>
                </a:lnTo>
                <a:lnTo>
                  <a:pt x="672" y="351"/>
                </a:lnTo>
                <a:lnTo>
                  <a:pt x="672" y="351"/>
                </a:lnTo>
                <a:lnTo>
                  <a:pt x="680" y="355"/>
                </a:lnTo>
                <a:lnTo>
                  <a:pt x="688" y="359"/>
                </a:lnTo>
                <a:lnTo>
                  <a:pt x="688" y="359"/>
                </a:lnTo>
                <a:lnTo>
                  <a:pt x="692" y="361"/>
                </a:lnTo>
                <a:lnTo>
                  <a:pt x="692" y="363"/>
                </a:lnTo>
                <a:lnTo>
                  <a:pt x="694" y="369"/>
                </a:lnTo>
                <a:lnTo>
                  <a:pt x="694" y="369"/>
                </a:lnTo>
                <a:lnTo>
                  <a:pt x="698" y="371"/>
                </a:lnTo>
                <a:lnTo>
                  <a:pt x="700" y="374"/>
                </a:lnTo>
                <a:lnTo>
                  <a:pt x="702" y="374"/>
                </a:lnTo>
                <a:lnTo>
                  <a:pt x="704" y="376"/>
                </a:lnTo>
                <a:lnTo>
                  <a:pt x="704" y="376"/>
                </a:lnTo>
                <a:lnTo>
                  <a:pt x="702" y="378"/>
                </a:lnTo>
                <a:lnTo>
                  <a:pt x="700" y="382"/>
                </a:lnTo>
                <a:lnTo>
                  <a:pt x="698" y="388"/>
                </a:lnTo>
                <a:lnTo>
                  <a:pt x="694" y="390"/>
                </a:lnTo>
                <a:lnTo>
                  <a:pt x="694" y="390"/>
                </a:lnTo>
                <a:lnTo>
                  <a:pt x="692" y="388"/>
                </a:lnTo>
                <a:lnTo>
                  <a:pt x="686" y="384"/>
                </a:lnTo>
                <a:lnTo>
                  <a:pt x="678" y="376"/>
                </a:lnTo>
                <a:lnTo>
                  <a:pt x="678" y="376"/>
                </a:lnTo>
                <a:lnTo>
                  <a:pt x="668" y="369"/>
                </a:lnTo>
                <a:lnTo>
                  <a:pt x="655" y="365"/>
                </a:lnTo>
                <a:lnTo>
                  <a:pt x="655" y="365"/>
                </a:lnTo>
                <a:lnTo>
                  <a:pt x="645" y="361"/>
                </a:lnTo>
                <a:lnTo>
                  <a:pt x="637" y="357"/>
                </a:lnTo>
                <a:lnTo>
                  <a:pt x="637" y="357"/>
                </a:lnTo>
                <a:lnTo>
                  <a:pt x="625" y="351"/>
                </a:lnTo>
                <a:lnTo>
                  <a:pt x="611" y="351"/>
                </a:lnTo>
                <a:lnTo>
                  <a:pt x="611" y="351"/>
                </a:lnTo>
                <a:lnTo>
                  <a:pt x="594" y="349"/>
                </a:lnTo>
                <a:lnTo>
                  <a:pt x="584" y="347"/>
                </a:lnTo>
                <a:lnTo>
                  <a:pt x="584" y="347"/>
                </a:lnTo>
                <a:lnTo>
                  <a:pt x="582" y="347"/>
                </a:lnTo>
                <a:lnTo>
                  <a:pt x="580" y="345"/>
                </a:lnTo>
                <a:lnTo>
                  <a:pt x="578" y="343"/>
                </a:lnTo>
                <a:lnTo>
                  <a:pt x="574" y="339"/>
                </a:lnTo>
                <a:lnTo>
                  <a:pt x="574" y="339"/>
                </a:lnTo>
                <a:lnTo>
                  <a:pt x="564" y="335"/>
                </a:lnTo>
                <a:lnTo>
                  <a:pt x="562" y="333"/>
                </a:lnTo>
                <a:lnTo>
                  <a:pt x="557" y="335"/>
                </a:lnTo>
                <a:lnTo>
                  <a:pt x="557" y="335"/>
                </a:lnTo>
                <a:lnTo>
                  <a:pt x="555" y="337"/>
                </a:lnTo>
                <a:lnTo>
                  <a:pt x="555" y="341"/>
                </a:lnTo>
                <a:lnTo>
                  <a:pt x="557" y="345"/>
                </a:lnTo>
                <a:lnTo>
                  <a:pt x="562" y="347"/>
                </a:lnTo>
                <a:lnTo>
                  <a:pt x="562" y="347"/>
                </a:lnTo>
                <a:lnTo>
                  <a:pt x="566" y="347"/>
                </a:lnTo>
                <a:lnTo>
                  <a:pt x="566" y="349"/>
                </a:lnTo>
                <a:lnTo>
                  <a:pt x="568" y="349"/>
                </a:lnTo>
                <a:lnTo>
                  <a:pt x="572" y="351"/>
                </a:lnTo>
                <a:lnTo>
                  <a:pt x="572" y="351"/>
                </a:lnTo>
                <a:lnTo>
                  <a:pt x="576" y="351"/>
                </a:lnTo>
                <a:lnTo>
                  <a:pt x="578" y="351"/>
                </a:lnTo>
                <a:lnTo>
                  <a:pt x="580" y="353"/>
                </a:lnTo>
                <a:lnTo>
                  <a:pt x="580" y="357"/>
                </a:lnTo>
                <a:lnTo>
                  <a:pt x="580" y="357"/>
                </a:lnTo>
                <a:lnTo>
                  <a:pt x="582" y="363"/>
                </a:lnTo>
                <a:lnTo>
                  <a:pt x="586" y="369"/>
                </a:lnTo>
                <a:lnTo>
                  <a:pt x="586" y="369"/>
                </a:lnTo>
                <a:lnTo>
                  <a:pt x="588" y="371"/>
                </a:lnTo>
                <a:lnTo>
                  <a:pt x="588" y="374"/>
                </a:lnTo>
                <a:lnTo>
                  <a:pt x="586" y="376"/>
                </a:lnTo>
                <a:lnTo>
                  <a:pt x="582" y="378"/>
                </a:lnTo>
                <a:lnTo>
                  <a:pt x="582" y="378"/>
                </a:lnTo>
                <a:lnTo>
                  <a:pt x="574" y="378"/>
                </a:lnTo>
                <a:lnTo>
                  <a:pt x="572" y="380"/>
                </a:lnTo>
                <a:lnTo>
                  <a:pt x="574" y="382"/>
                </a:lnTo>
                <a:lnTo>
                  <a:pt x="574" y="382"/>
                </a:lnTo>
                <a:lnTo>
                  <a:pt x="574" y="384"/>
                </a:lnTo>
                <a:lnTo>
                  <a:pt x="572" y="386"/>
                </a:lnTo>
                <a:lnTo>
                  <a:pt x="566" y="384"/>
                </a:lnTo>
                <a:lnTo>
                  <a:pt x="566" y="384"/>
                </a:lnTo>
                <a:lnTo>
                  <a:pt x="564" y="384"/>
                </a:lnTo>
                <a:lnTo>
                  <a:pt x="564" y="380"/>
                </a:lnTo>
                <a:lnTo>
                  <a:pt x="566" y="376"/>
                </a:lnTo>
                <a:lnTo>
                  <a:pt x="566" y="376"/>
                </a:lnTo>
                <a:lnTo>
                  <a:pt x="566" y="374"/>
                </a:lnTo>
                <a:lnTo>
                  <a:pt x="564" y="371"/>
                </a:lnTo>
                <a:lnTo>
                  <a:pt x="557" y="369"/>
                </a:lnTo>
                <a:lnTo>
                  <a:pt x="557" y="369"/>
                </a:lnTo>
                <a:lnTo>
                  <a:pt x="553" y="369"/>
                </a:lnTo>
                <a:lnTo>
                  <a:pt x="547" y="374"/>
                </a:lnTo>
                <a:lnTo>
                  <a:pt x="535" y="380"/>
                </a:lnTo>
                <a:lnTo>
                  <a:pt x="535" y="380"/>
                </a:lnTo>
                <a:lnTo>
                  <a:pt x="531" y="382"/>
                </a:lnTo>
                <a:lnTo>
                  <a:pt x="527" y="380"/>
                </a:lnTo>
                <a:lnTo>
                  <a:pt x="519" y="380"/>
                </a:lnTo>
                <a:lnTo>
                  <a:pt x="513" y="380"/>
                </a:lnTo>
                <a:lnTo>
                  <a:pt x="513" y="380"/>
                </a:lnTo>
                <a:lnTo>
                  <a:pt x="506" y="384"/>
                </a:lnTo>
                <a:lnTo>
                  <a:pt x="502" y="386"/>
                </a:lnTo>
                <a:lnTo>
                  <a:pt x="500" y="390"/>
                </a:lnTo>
                <a:lnTo>
                  <a:pt x="498" y="390"/>
                </a:lnTo>
                <a:lnTo>
                  <a:pt x="498" y="390"/>
                </a:lnTo>
                <a:lnTo>
                  <a:pt x="490" y="390"/>
                </a:lnTo>
                <a:lnTo>
                  <a:pt x="484" y="390"/>
                </a:lnTo>
                <a:lnTo>
                  <a:pt x="480" y="390"/>
                </a:lnTo>
                <a:lnTo>
                  <a:pt x="480" y="390"/>
                </a:lnTo>
                <a:lnTo>
                  <a:pt x="478" y="388"/>
                </a:lnTo>
                <a:lnTo>
                  <a:pt x="478" y="386"/>
                </a:lnTo>
                <a:lnTo>
                  <a:pt x="484" y="386"/>
                </a:lnTo>
                <a:lnTo>
                  <a:pt x="484" y="386"/>
                </a:lnTo>
                <a:lnTo>
                  <a:pt x="488" y="384"/>
                </a:lnTo>
                <a:lnTo>
                  <a:pt x="486" y="382"/>
                </a:lnTo>
                <a:lnTo>
                  <a:pt x="486" y="382"/>
                </a:lnTo>
                <a:lnTo>
                  <a:pt x="486" y="378"/>
                </a:lnTo>
                <a:lnTo>
                  <a:pt x="488" y="376"/>
                </a:lnTo>
                <a:lnTo>
                  <a:pt x="490" y="371"/>
                </a:lnTo>
                <a:lnTo>
                  <a:pt x="490" y="371"/>
                </a:lnTo>
                <a:lnTo>
                  <a:pt x="488" y="371"/>
                </a:lnTo>
                <a:lnTo>
                  <a:pt x="482" y="371"/>
                </a:lnTo>
                <a:lnTo>
                  <a:pt x="470" y="378"/>
                </a:lnTo>
                <a:lnTo>
                  <a:pt x="470" y="378"/>
                </a:lnTo>
                <a:lnTo>
                  <a:pt x="470" y="380"/>
                </a:lnTo>
                <a:lnTo>
                  <a:pt x="470" y="382"/>
                </a:lnTo>
                <a:lnTo>
                  <a:pt x="470" y="384"/>
                </a:lnTo>
                <a:lnTo>
                  <a:pt x="468" y="386"/>
                </a:lnTo>
                <a:lnTo>
                  <a:pt x="468" y="386"/>
                </a:lnTo>
                <a:lnTo>
                  <a:pt x="466" y="386"/>
                </a:lnTo>
                <a:lnTo>
                  <a:pt x="466" y="384"/>
                </a:lnTo>
                <a:lnTo>
                  <a:pt x="461" y="382"/>
                </a:lnTo>
                <a:lnTo>
                  <a:pt x="461" y="382"/>
                </a:lnTo>
                <a:lnTo>
                  <a:pt x="455" y="382"/>
                </a:lnTo>
                <a:lnTo>
                  <a:pt x="445" y="384"/>
                </a:lnTo>
                <a:lnTo>
                  <a:pt x="435" y="388"/>
                </a:lnTo>
                <a:lnTo>
                  <a:pt x="429" y="390"/>
                </a:lnTo>
                <a:lnTo>
                  <a:pt x="429" y="390"/>
                </a:lnTo>
                <a:lnTo>
                  <a:pt x="425" y="394"/>
                </a:lnTo>
                <a:lnTo>
                  <a:pt x="421" y="396"/>
                </a:lnTo>
                <a:lnTo>
                  <a:pt x="417" y="398"/>
                </a:lnTo>
                <a:lnTo>
                  <a:pt x="417" y="400"/>
                </a:lnTo>
                <a:lnTo>
                  <a:pt x="417" y="400"/>
                </a:lnTo>
                <a:lnTo>
                  <a:pt x="414" y="400"/>
                </a:lnTo>
                <a:lnTo>
                  <a:pt x="410" y="402"/>
                </a:lnTo>
                <a:lnTo>
                  <a:pt x="400" y="404"/>
                </a:lnTo>
                <a:lnTo>
                  <a:pt x="400" y="404"/>
                </a:lnTo>
                <a:lnTo>
                  <a:pt x="398" y="406"/>
                </a:lnTo>
                <a:lnTo>
                  <a:pt x="398" y="410"/>
                </a:lnTo>
                <a:lnTo>
                  <a:pt x="398" y="418"/>
                </a:lnTo>
                <a:lnTo>
                  <a:pt x="398" y="418"/>
                </a:lnTo>
                <a:lnTo>
                  <a:pt x="394" y="423"/>
                </a:lnTo>
                <a:lnTo>
                  <a:pt x="386" y="423"/>
                </a:lnTo>
                <a:lnTo>
                  <a:pt x="374" y="423"/>
                </a:lnTo>
                <a:lnTo>
                  <a:pt x="374" y="423"/>
                </a:lnTo>
                <a:lnTo>
                  <a:pt x="370" y="421"/>
                </a:lnTo>
                <a:lnTo>
                  <a:pt x="368" y="418"/>
                </a:lnTo>
                <a:lnTo>
                  <a:pt x="365" y="414"/>
                </a:lnTo>
                <a:lnTo>
                  <a:pt x="361" y="412"/>
                </a:lnTo>
                <a:lnTo>
                  <a:pt x="361" y="412"/>
                </a:lnTo>
                <a:lnTo>
                  <a:pt x="359" y="410"/>
                </a:lnTo>
                <a:lnTo>
                  <a:pt x="359" y="408"/>
                </a:lnTo>
                <a:lnTo>
                  <a:pt x="361" y="402"/>
                </a:lnTo>
                <a:lnTo>
                  <a:pt x="361" y="402"/>
                </a:lnTo>
                <a:lnTo>
                  <a:pt x="363" y="402"/>
                </a:lnTo>
                <a:lnTo>
                  <a:pt x="365" y="400"/>
                </a:lnTo>
                <a:lnTo>
                  <a:pt x="372" y="398"/>
                </a:lnTo>
                <a:lnTo>
                  <a:pt x="372" y="398"/>
                </a:lnTo>
                <a:lnTo>
                  <a:pt x="376" y="398"/>
                </a:lnTo>
                <a:lnTo>
                  <a:pt x="380" y="398"/>
                </a:lnTo>
                <a:lnTo>
                  <a:pt x="382" y="398"/>
                </a:lnTo>
                <a:lnTo>
                  <a:pt x="384" y="398"/>
                </a:lnTo>
                <a:lnTo>
                  <a:pt x="384" y="398"/>
                </a:lnTo>
                <a:lnTo>
                  <a:pt x="384" y="396"/>
                </a:lnTo>
                <a:lnTo>
                  <a:pt x="380" y="392"/>
                </a:lnTo>
                <a:lnTo>
                  <a:pt x="378" y="388"/>
                </a:lnTo>
                <a:lnTo>
                  <a:pt x="376" y="384"/>
                </a:lnTo>
                <a:lnTo>
                  <a:pt x="376" y="384"/>
                </a:lnTo>
                <a:lnTo>
                  <a:pt x="374" y="382"/>
                </a:lnTo>
                <a:lnTo>
                  <a:pt x="370" y="380"/>
                </a:lnTo>
                <a:lnTo>
                  <a:pt x="363" y="378"/>
                </a:lnTo>
                <a:lnTo>
                  <a:pt x="357" y="380"/>
                </a:lnTo>
                <a:lnTo>
                  <a:pt x="357" y="380"/>
                </a:lnTo>
                <a:lnTo>
                  <a:pt x="347" y="380"/>
                </a:lnTo>
                <a:lnTo>
                  <a:pt x="341" y="378"/>
                </a:lnTo>
                <a:lnTo>
                  <a:pt x="341" y="378"/>
                </a:lnTo>
                <a:lnTo>
                  <a:pt x="337" y="378"/>
                </a:lnTo>
                <a:lnTo>
                  <a:pt x="337" y="378"/>
                </a:lnTo>
                <a:lnTo>
                  <a:pt x="339" y="382"/>
                </a:lnTo>
                <a:lnTo>
                  <a:pt x="343" y="382"/>
                </a:lnTo>
                <a:lnTo>
                  <a:pt x="343" y="382"/>
                </a:lnTo>
                <a:lnTo>
                  <a:pt x="345" y="384"/>
                </a:lnTo>
                <a:lnTo>
                  <a:pt x="347" y="388"/>
                </a:lnTo>
                <a:lnTo>
                  <a:pt x="347" y="392"/>
                </a:lnTo>
                <a:lnTo>
                  <a:pt x="347" y="392"/>
                </a:lnTo>
                <a:lnTo>
                  <a:pt x="345" y="400"/>
                </a:lnTo>
                <a:lnTo>
                  <a:pt x="341" y="408"/>
                </a:lnTo>
                <a:lnTo>
                  <a:pt x="341" y="408"/>
                </a:lnTo>
                <a:lnTo>
                  <a:pt x="339" y="412"/>
                </a:lnTo>
                <a:lnTo>
                  <a:pt x="341" y="414"/>
                </a:lnTo>
                <a:lnTo>
                  <a:pt x="345" y="414"/>
                </a:lnTo>
                <a:lnTo>
                  <a:pt x="345" y="414"/>
                </a:lnTo>
                <a:lnTo>
                  <a:pt x="349" y="414"/>
                </a:lnTo>
                <a:lnTo>
                  <a:pt x="351" y="418"/>
                </a:lnTo>
                <a:lnTo>
                  <a:pt x="351" y="427"/>
                </a:lnTo>
                <a:lnTo>
                  <a:pt x="351" y="427"/>
                </a:lnTo>
                <a:lnTo>
                  <a:pt x="351" y="431"/>
                </a:lnTo>
                <a:lnTo>
                  <a:pt x="349" y="433"/>
                </a:lnTo>
                <a:lnTo>
                  <a:pt x="347" y="435"/>
                </a:lnTo>
                <a:lnTo>
                  <a:pt x="347" y="437"/>
                </a:lnTo>
                <a:lnTo>
                  <a:pt x="347" y="437"/>
                </a:lnTo>
                <a:lnTo>
                  <a:pt x="345" y="439"/>
                </a:lnTo>
                <a:lnTo>
                  <a:pt x="345" y="439"/>
                </a:lnTo>
                <a:lnTo>
                  <a:pt x="343" y="437"/>
                </a:lnTo>
                <a:lnTo>
                  <a:pt x="341" y="437"/>
                </a:lnTo>
                <a:lnTo>
                  <a:pt x="341" y="437"/>
                </a:lnTo>
                <a:lnTo>
                  <a:pt x="339" y="439"/>
                </a:lnTo>
                <a:lnTo>
                  <a:pt x="339" y="437"/>
                </a:lnTo>
                <a:lnTo>
                  <a:pt x="337" y="433"/>
                </a:lnTo>
                <a:lnTo>
                  <a:pt x="337" y="433"/>
                </a:lnTo>
                <a:lnTo>
                  <a:pt x="335" y="431"/>
                </a:lnTo>
                <a:lnTo>
                  <a:pt x="331" y="431"/>
                </a:lnTo>
                <a:lnTo>
                  <a:pt x="323" y="431"/>
                </a:lnTo>
                <a:lnTo>
                  <a:pt x="323" y="431"/>
                </a:lnTo>
                <a:lnTo>
                  <a:pt x="319" y="431"/>
                </a:lnTo>
                <a:lnTo>
                  <a:pt x="316" y="431"/>
                </a:lnTo>
                <a:lnTo>
                  <a:pt x="312" y="435"/>
                </a:lnTo>
                <a:lnTo>
                  <a:pt x="312" y="435"/>
                </a:lnTo>
                <a:lnTo>
                  <a:pt x="310" y="437"/>
                </a:lnTo>
                <a:lnTo>
                  <a:pt x="308" y="439"/>
                </a:lnTo>
                <a:lnTo>
                  <a:pt x="300" y="441"/>
                </a:lnTo>
                <a:lnTo>
                  <a:pt x="300" y="441"/>
                </a:lnTo>
                <a:lnTo>
                  <a:pt x="298" y="443"/>
                </a:lnTo>
                <a:lnTo>
                  <a:pt x="294" y="445"/>
                </a:lnTo>
                <a:lnTo>
                  <a:pt x="288" y="451"/>
                </a:lnTo>
                <a:lnTo>
                  <a:pt x="288" y="451"/>
                </a:lnTo>
                <a:lnTo>
                  <a:pt x="286" y="453"/>
                </a:lnTo>
                <a:lnTo>
                  <a:pt x="284" y="455"/>
                </a:lnTo>
                <a:lnTo>
                  <a:pt x="286" y="459"/>
                </a:lnTo>
                <a:lnTo>
                  <a:pt x="288" y="463"/>
                </a:lnTo>
                <a:lnTo>
                  <a:pt x="288" y="463"/>
                </a:lnTo>
                <a:lnTo>
                  <a:pt x="294" y="470"/>
                </a:lnTo>
                <a:lnTo>
                  <a:pt x="294" y="474"/>
                </a:lnTo>
                <a:lnTo>
                  <a:pt x="294" y="474"/>
                </a:lnTo>
                <a:lnTo>
                  <a:pt x="292" y="476"/>
                </a:lnTo>
                <a:lnTo>
                  <a:pt x="286" y="476"/>
                </a:lnTo>
                <a:lnTo>
                  <a:pt x="280" y="476"/>
                </a:lnTo>
                <a:lnTo>
                  <a:pt x="278" y="474"/>
                </a:lnTo>
                <a:lnTo>
                  <a:pt x="278" y="474"/>
                </a:lnTo>
                <a:lnTo>
                  <a:pt x="274" y="472"/>
                </a:lnTo>
                <a:lnTo>
                  <a:pt x="270" y="470"/>
                </a:lnTo>
                <a:lnTo>
                  <a:pt x="263" y="470"/>
                </a:lnTo>
                <a:lnTo>
                  <a:pt x="263" y="470"/>
                </a:lnTo>
                <a:lnTo>
                  <a:pt x="259" y="470"/>
                </a:lnTo>
                <a:lnTo>
                  <a:pt x="255" y="465"/>
                </a:lnTo>
                <a:lnTo>
                  <a:pt x="251" y="461"/>
                </a:lnTo>
                <a:lnTo>
                  <a:pt x="247" y="459"/>
                </a:lnTo>
                <a:lnTo>
                  <a:pt x="247" y="459"/>
                </a:lnTo>
                <a:lnTo>
                  <a:pt x="243" y="461"/>
                </a:lnTo>
                <a:lnTo>
                  <a:pt x="241" y="463"/>
                </a:lnTo>
                <a:lnTo>
                  <a:pt x="239" y="467"/>
                </a:lnTo>
                <a:lnTo>
                  <a:pt x="239" y="467"/>
                </a:lnTo>
                <a:lnTo>
                  <a:pt x="237" y="470"/>
                </a:lnTo>
                <a:lnTo>
                  <a:pt x="239" y="472"/>
                </a:lnTo>
                <a:lnTo>
                  <a:pt x="243" y="476"/>
                </a:lnTo>
                <a:lnTo>
                  <a:pt x="243" y="476"/>
                </a:lnTo>
                <a:lnTo>
                  <a:pt x="245" y="480"/>
                </a:lnTo>
                <a:lnTo>
                  <a:pt x="249" y="482"/>
                </a:lnTo>
                <a:lnTo>
                  <a:pt x="255" y="482"/>
                </a:lnTo>
                <a:lnTo>
                  <a:pt x="255" y="482"/>
                </a:lnTo>
                <a:lnTo>
                  <a:pt x="257" y="482"/>
                </a:lnTo>
                <a:lnTo>
                  <a:pt x="259" y="486"/>
                </a:lnTo>
                <a:lnTo>
                  <a:pt x="257" y="490"/>
                </a:lnTo>
                <a:lnTo>
                  <a:pt x="257" y="490"/>
                </a:lnTo>
                <a:lnTo>
                  <a:pt x="251" y="494"/>
                </a:lnTo>
                <a:lnTo>
                  <a:pt x="249" y="494"/>
                </a:lnTo>
                <a:lnTo>
                  <a:pt x="247" y="492"/>
                </a:lnTo>
                <a:lnTo>
                  <a:pt x="247" y="492"/>
                </a:lnTo>
                <a:lnTo>
                  <a:pt x="243" y="490"/>
                </a:lnTo>
                <a:lnTo>
                  <a:pt x="241" y="490"/>
                </a:lnTo>
                <a:lnTo>
                  <a:pt x="237" y="490"/>
                </a:lnTo>
                <a:lnTo>
                  <a:pt x="235" y="488"/>
                </a:lnTo>
                <a:lnTo>
                  <a:pt x="235" y="488"/>
                </a:lnTo>
                <a:lnTo>
                  <a:pt x="235" y="486"/>
                </a:lnTo>
                <a:lnTo>
                  <a:pt x="231" y="484"/>
                </a:lnTo>
                <a:lnTo>
                  <a:pt x="227" y="482"/>
                </a:lnTo>
                <a:lnTo>
                  <a:pt x="223" y="482"/>
                </a:lnTo>
                <a:lnTo>
                  <a:pt x="223" y="482"/>
                </a:lnTo>
                <a:lnTo>
                  <a:pt x="218" y="482"/>
                </a:lnTo>
                <a:lnTo>
                  <a:pt x="216" y="480"/>
                </a:lnTo>
                <a:lnTo>
                  <a:pt x="214" y="474"/>
                </a:lnTo>
                <a:lnTo>
                  <a:pt x="214" y="474"/>
                </a:lnTo>
                <a:lnTo>
                  <a:pt x="214" y="470"/>
                </a:lnTo>
                <a:lnTo>
                  <a:pt x="214" y="467"/>
                </a:lnTo>
                <a:lnTo>
                  <a:pt x="212" y="461"/>
                </a:lnTo>
                <a:lnTo>
                  <a:pt x="212" y="461"/>
                </a:lnTo>
                <a:lnTo>
                  <a:pt x="210" y="457"/>
                </a:lnTo>
                <a:lnTo>
                  <a:pt x="210" y="455"/>
                </a:lnTo>
                <a:lnTo>
                  <a:pt x="212" y="453"/>
                </a:lnTo>
                <a:lnTo>
                  <a:pt x="212" y="453"/>
                </a:lnTo>
                <a:lnTo>
                  <a:pt x="214" y="451"/>
                </a:lnTo>
                <a:lnTo>
                  <a:pt x="214" y="449"/>
                </a:lnTo>
                <a:lnTo>
                  <a:pt x="214" y="443"/>
                </a:lnTo>
                <a:lnTo>
                  <a:pt x="214" y="443"/>
                </a:lnTo>
                <a:lnTo>
                  <a:pt x="212" y="441"/>
                </a:lnTo>
                <a:lnTo>
                  <a:pt x="210" y="439"/>
                </a:lnTo>
                <a:lnTo>
                  <a:pt x="206" y="437"/>
                </a:lnTo>
                <a:lnTo>
                  <a:pt x="202" y="435"/>
                </a:lnTo>
                <a:lnTo>
                  <a:pt x="202" y="435"/>
                </a:lnTo>
                <a:lnTo>
                  <a:pt x="200" y="435"/>
                </a:lnTo>
                <a:lnTo>
                  <a:pt x="198" y="433"/>
                </a:lnTo>
                <a:lnTo>
                  <a:pt x="196" y="431"/>
                </a:lnTo>
                <a:lnTo>
                  <a:pt x="194" y="429"/>
                </a:lnTo>
                <a:lnTo>
                  <a:pt x="194" y="429"/>
                </a:lnTo>
                <a:lnTo>
                  <a:pt x="186" y="425"/>
                </a:lnTo>
                <a:lnTo>
                  <a:pt x="180" y="418"/>
                </a:lnTo>
                <a:lnTo>
                  <a:pt x="180" y="418"/>
                </a:lnTo>
                <a:lnTo>
                  <a:pt x="180" y="416"/>
                </a:lnTo>
                <a:lnTo>
                  <a:pt x="178" y="414"/>
                </a:lnTo>
                <a:lnTo>
                  <a:pt x="176" y="414"/>
                </a:lnTo>
                <a:lnTo>
                  <a:pt x="176" y="412"/>
                </a:lnTo>
                <a:lnTo>
                  <a:pt x="176" y="412"/>
                </a:lnTo>
                <a:lnTo>
                  <a:pt x="180" y="412"/>
                </a:lnTo>
                <a:lnTo>
                  <a:pt x="186" y="416"/>
                </a:lnTo>
                <a:lnTo>
                  <a:pt x="186" y="416"/>
                </a:lnTo>
                <a:lnTo>
                  <a:pt x="194" y="423"/>
                </a:lnTo>
                <a:lnTo>
                  <a:pt x="206" y="427"/>
                </a:lnTo>
                <a:lnTo>
                  <a:pt x="206" y="427"/>
                </a:lnTo>
                <a:lnTo>
                  <a:pt x="212" y="427"/>
                </a:lnTo>
                <a:lnTo>
                  <a:pt x="218" y="429"/>
                </a:lnTo>
                <a:lnTo>
                  <a:pt x="231" y="433"/>
                </a:lnTo>
                <a:lnTo>
                  <a:pt x="231" y="433"/>
                </a:lnTo>
                <a:lnTo>
                  <a:pt x="263" y="439"/>
                </a:lnTo>
                <a:lnTo>
                  <a:pt x="263" y="439"/>
                </a:lnTo>
                <a:lnTo>
                  <a:pt x="270" y="439"/>
                </a:lnTo>
                <a:lnTo>
                  <a:pt x="276" y="437"/>
                </a:lnTo>
                <a:lnTo>
                  <a:pt x="288" y="433"/>
                </a:lnTo>
                <a:lnTo>
                  <a:pt x="298" y="427"/>
                </a:lnTo>
                <a:lnTo>
                  <a:pt x="304" y="421"/>
                </a:lnTo>
                <a:lnTo>
                  <a:pt x="304" y="421"/>
                </a:lnTo>
                <a:lnTo>
                  <a:pt x="306" y="416"/>
                </a:lnTo>
                <a:lnTo>
                  <a:pt x="306" y="412"/>
                </a:lnTo>
                <a:lnTo>
                  <a:pt x="302" y="404"/>
                </a:lnTo>
                <a:lnTo>
                  <a:pt x="302" y="404"/>
                </a:lnTo>
                <a:lnTo>
                  <a:pt x="302" y="402"/>
                </a:lnTo>
                <a:lnTo>
                  <a:pt x="300" y="400"/>
                </a:lnTo>
                <a:lnTo>
                  <a:pt x="296" y="398"/>
                </a:lnTo>
                <a:lnTo>
                  <a:pt x="296" y="398"/>
                </a:lnTo>
                <a:lnTo>
                  <a:pt x="292" y="392"/>
                </a:lnTo>
                <a:lnTo>
                  <a:pt x="288" y="390"/>
                </a:lnTo>
                <a:lnTo>
                  <a:pt x="284" y="390"/>
                </a:lnTo>
                <a:lnTo>
                  <a:pt x="284" y="390"/>
                </a:lnTo>
                <a:lnTo>
                  <a:pt x="280" y="390"/>
                </a:lnTo>
                <a:lnTo>
                  <a:pt x="278" y="386"/>
                </a:lnTo>
                <a:lnTo>
                  <a:pt x="276" y="384"/>
                </a:lnTo>
                <a:lnTo>
                  <a:pt x="272" y="384"/>
                </a:lnTo>
                <a:lnTo>
                  <a:pt x="272" y="384"/>
                </a:lnTo>
                <a:lnTo>
                  <a:pt x="267" y="384"/>
                </a:lnTo>
                <a:lnTo>
                  <a:pt x="263" y="382"/>
                </a:lnTo>
                <a:lnTo>
                  <a:pt x="251" y="374"/>
                </a:lnTo>
                <a:lnTo>
                  <a:pt x="251" y="374"/>
                </a:lnTo>
                <a:lnTo>
                  <a:pt x="241" y="367"/>
                </a:lnTo>
                <a:lnTo>
                  <a:pt x="231" y="363"/>
                </a:lnTo>
                <a:lnTo>
                  <a:pt x="223" y="359"/>
                </a:lnTo>
                <a:lnTo>
                  <a:pt x="218" y="359"/>
                </a:lnTo>
                <a:lnTo>
                  <a:pt x="218" y="359"/>
                </a:lnTo>
                <a:lnTo>
                  <a:pt x="214" y="361"/>
                </a:lnTo>
                <a:lnTo>
                  <a:pt x="210" y="359"/>
                </a:lnTo>
                <a:lnTo>
                  <a:pt x="210" y="359"/>
                </a:lnTo>
                <a:lnTo>
                  <a:pt x="208" y="357"/>
                </a:lnTo>
                <a:lnTo>
                  <a:pt x="206" y="357"/>
                </a:lnTo>
                <a:lnTo>
                  <a:pt x="200" y="359"/>
                </a:lnTo>
                <a:lnTo>
                  <a:pt x="200" y="359"/>
                </a:lnTo>
                <a:lnTo>
                  <a:pt x="198" y="359"/>
                </a:lnTo>
                <a:lnTo>
                  <a:pt x="196" y="359"/>
                </a:lnTo>
                <a:lnTo>
                  <a:pt x="192" y="357"/>
                </a:lnTo>
                <a:lnTo>
                  <a:pt x="188" y="357"/>
                </a:lnTo>
                <a:lnTo>
                  <a:pt x="188" y="357"/>
                </a:lnTo>
                <a:lnTo>
                  <a:pt x="184" y="357"/>
                </a:lnTo>
                <a:lnTo>
                  <a:pt x="182" y="357"/>
                </a:lnTo>
                <a:lnTo>
                  <a:pt x="180" y="355"/>
                </a:lnTo>
                <a:lnTo>
                  <a:pt x="180" y="353"/>
                </a:lnTo>
                <a:lnTo>
                  <a:pt x="180" y="353"/>
                </a:lnTo>
                <a:lnTo>
                  <a:pt x="186" y="351"/>
                </a:lnTo>
                <a:lnTo>
                  <a:pt x="190" y="351"/>
                </a:lnTo>
                <a:lnTo>
                  <a:pt x="190" y="349"/>
                </a:lnTo>
                <a:lnTo>
                  <a:pt x="190" y="349"/>
                </a:lnTo>
                <a:lnTo>
                  <a:pt x="190" y="347"/>
                </a:lnTo>
                <a:lnTo>
                  <a:pt x="188" y="347"/>
                </a:lnTo>
                <a:lnTo>
                  <a:pt x="184" y="347"/>
                </a:lnTo>
                <a:lnTo>
                  <a:pt x="182" y="345"/>
                </a:lnTo>
                <a:lnTo>
                  <a:pt x="182" y="345"/>
                </a:lnTo>
                <a:lnTo>
                  <a:pt x="178" y="343"/>
                </a:lnTo>
                <a:lnTo>
                  <a:pt x="174" y="343"/>
                </a:lnTo>
                <a:lnTo>
                  <a:pt x="171" y="347"/>
                </a:lnTo>
                <a:lnTo>
                  <a:pt x="171" y="347"/>
                </a:lnTo>
                <a:lnTo>
                  <a:pt x="169" y="349"/>
                </a:lnTo>
                <a:lnTo>
                  <a:pt x="167" y="349"/>
                </a:lnTo>
                <a:lnTo>
                  <a:pt x="163" y="347"/>
                </a:lnTo>
                <a:lnTo>
                  <a:pt x="163" y="347"/>
                </a:lnTo>
                <a:lnTo>
                  <a:pt x="161" y="347"/>
                </a:lnTo>
                <a:lnTo>
                  <a:pt x="161" y="347"/>
                </a:lnTo>
                <a:lnTo>
                  <a:pt x="161" y="349"/>
                </a:lnTo>
                <a:lnTo>
                  <a:pt x="159" y="351"/>
                </a:lnTo>
                <a:lnTo>
                  <a:pt x="155" y="351"/>
                </a:lnTo>
                <a:lnTo>
                  <a:pt x="155" y="351"/>
                </a:lnTo>
                <a:lnTo>
                  <a:pt x="151" y="351"/>
                </a:lnTo>
                <a:lnTo>
                  <a:pt x="149" y="353"/>
                </a:lnTo>
                <a:lnTo>
                  <a:pt x="145" y="355"/>
                </a:lnTo>
                <a:lnTo>
                  <a:pt x="143" y="357"/>
                </a:lnTo>
                <a:lnTo>
                  <a:pt x="143" y="357"/>
                </a:lnTo>
                <a:lnTo>
                  <a:pt x="139" y="357"/>
                </a:lnTo>
                <a:lnTo>
                  <a:pt x="137" y="359"/>
                </a:lnTo>
                <a:lnTo>
                  <a:pt x="133" y="365"/>
                </a:lnTo>
                <a:lnTo>
                  <a:pt x="133" y="365"/>
                </a:lnTo>
                <a:lnTo>
                  <a:pt x="133" y="367"/>
                </a:lnTo>
                <a:lnTo>
                  <a:pt x="131" y="367"/>
                </a:lnTo>
                <a:lnTo>
                  <a:pt x="129" y="369"/>
                </a:lnTo>
                <a:lnTo>
                  <a:pt x="129" y="369"/>
                </a:lnTo>
                <a:lnTo>
                  <a:pt x="129" y="369"/>
                </a:lnTo>
                <a:lnTo>
                  <a:pt x="127" y="374"/>
                </a:lnTo>
                <a:lnTo>
                  <a:pt x="125" y="378"/>
                </a:lnTo>
                <a:lnTo>
                  <a:pt x="125" y="378"/>
                </a:lnTo>
                <a:lnTo>
                  <a:pt x="125" y="380"/>
                </a:lnTo>
                <a:lnTo>
                  <a:pt x="125" y="382"/>
                </a:lnTo>
                <a:lnTo>
                  <a:pt x="129" y="386"/>
                </a:lnTo>
                <a:lnTo>
                  <a:pt x="129" y="386"/>
                </a:lnTo>
                <a:lnTo>
                  <a:pt x="129" y="388"/>
                </a:lnTo>
                <a:lnTo>
                  <a:pt x="133" y="390"/>
                </a:lnTo>
                <a:lnTo>
                  <a:pt x="137" y="390"/>
                </a:lnTo>
                <a:lnTo>
                  <a:pt x="137" y="390"/>
                </a:lnTo>
                <a:lnTo>
                  <a:pt x="143" y="396"/>
                </a:lnTo>
                <a:lnTo>
                  <a:pt x="147" y="402"/>
                </a:lnTo>
                <a:lnTo>
                  <a:pt x="147" y="402"/>
                </a:lnTo>
                <a:lnTo>
                  <a:pt x="143" y="406"/>
                </a:lnTo>
                <a:lnTo>
                  <a:pt x="137" y="412"/>
                </a:lnTo>
                <a:lnTo>
                  <a:pt x="137" y="412"/>
                </a:lnTo>
                <a:lnTo>
                  <a:pt x="135" y="416"/>
                </a:lnTo>
                <a:lnTo>
                  <a:pt x="133" y="418"/>
                </a:lnTo>
                <a:lnTo>
                  <a:pt x="133" y="421"/>
                </a:lnTo>
                <a:lnTo>
                  <a:pt x="133" y="421"/>
                </a:lnTo>
                <a:lnTo>
                  <a:pt x="147" y="443"/>
                </a:lnTo>
                <a:lnTo>
                  <a:pt x="147" y="443"/>
                </a:lnTo>
                <a:lnTo>
                  <a:pt x="149" y="447"/>
                </a:lnTo>
                <a:lnTo>
                  <a:pt x="147" y="449"/>
                </a:lnTo>
                <a:lnTo>
                  <a:pt x="145" y="449"/>
                </a:lnTo>
                <a:lnTo>
                  <a:pt x="143" y="451"/>
                </a:lnTo>
                <a:lnTo>
                  <a:pt x="143" y="451"/>
                </a:lnTo>
                <a:lnTo>
                  <a:pt x="141" y="453"/>
                </a:lnTo>
                <a:lnTo>
                  <a:pt x="141" y="457"/>
                </a:lnTo>
                <a:lnTo>
                  <a:pt x="145" y="461"/>
                </a:lnTo>
                <a:lnTo>
                  <a:pt x="145" y="461"/>
                </a:lnTo>
                <a:lnTo>
                  <a:pt x="145" y="463"/>
                </a:lnTo>
                <a:lnTo>
                  <a:pt x="143" y="465"/>
                </a:lnTo>
                <a:lnTo>
                  <a:pt x="141" y="465"/>
                </a:lnTo>
                <a:lnTo>
                  <a:pt x="141" y="465"/>
                </a:lnTo>
                <a:lnTo>
                  <a:pt x="141" y="465"/>
                </a:lnTo>
                <a:lnTo>
                  <a:pt x="145" y="470"/>
                </a:lnTo>
                <a:lnTo>
                  <a:pt x="149" y="472"/>
                </a:lnTo>
                <a:lnTo>
                  <a:pt x="149" y="472"/>
                </a:lnTo>
                <a:lnTo>
                  <a:pt x="147" y="474"/>
                </a:lnTo>
                <a:lnTo>
                  <a:pt x="145" y="476"/>
                </a:lnTo>
                <a:lnTo>
                  <a:pt x="145" y="478"/>
                </a:lnTo>
                <a:lnTo>
                  <a:pt x="145" y="478"/>
                </a:lnTo>
                <a:lnTo>
                  <a:pt x="151" y="482"/>
                </a:lnTo>
                <a:lnTo>
                  <a:pt x="153" y="484"/>
                </a:lnTo>
                <a:lnTo>
                  <a:pt x="153" y="486"/>
                </a:lnTo>
                <a:lnTo>
                  <a:pt x="153" y="486"/>
                </a:lnTo>
                <a:lnTo>
                  <a:pt x="153" y="488"/>
                </a:lnTo>
                <a:lnTo>
                  <a:pt x="149" y="490"/>
                </a:lnTo>
                <a:lnTo>
                  <a:pt x="145" y="492"/>
                </a:lnTo>
                <a:lnTo>
                  <a:pt x="145" y="494"/>
                </a:lnTo>
                <a:lnTo>
                  <a:pt x="145" y="494"/>
                </a:lnTo>
                <a:lnTo>
                  <a:pt x="147" y="496"/>
                </a:lnTo>
                <a:lnTo>
                  <a:pt x="151" y="500"/>
                </a:lnTo>
                <a:lnTo>
                  <a:pt x="157" y="504"/>
                </a:lnTo>
                <a:lnTo>
                  <a:pt x="163" y="508"/>
                </a:lnTo>
                <a:lnTo>
                  <a:pt x="163" y="508"/>
                </a:lnTo>
                <a:lnTo>
                  <a:pt x="167" y="514"/>
                </a:lnTo>
                <a:lnTo>
                  <a:pt x="165" y="521"/>
                </a:lnTo>
                <a:lnTo>
                  <a:pt x="165" y="521"/>
                </a:lnTo>
                <a:lnTo>
                  <a:pt x="163" y="525"/>
                </a:lnTo>
                <a:lnTo>
                  <a:pt x="157" y="529"/>
                </a:lnTo>
                <a:lnTo>
                  <a:pt x="149" y="535"/>
                </a:lnTo>
                <a:lnTo>
                  <a:pt x="145" y="541"/>
                </a:lnTo>
                <a:lnTo>
                  <a:pt x="145" y="541"/>
                </a:lnTo>
                <a:lnTo>
                  <a:pt x="141" y="545"/>
                </a:lnTo>
                <a:lnTo>
                  <a:pt x="135" y="549"/>
                </a:lnTo>
                <a:lnTo>
                  <a:pt x="125" y="557"/>
                </a:lnTo>
                <a:lnTo>
                  <a:pt x="125" y="557"/>
                </a:lnTo>
                <a:lnTo>
                  <a:pt x="116" y="568"/>
                </a:lnTo>
                <a:lnTo>
                  <a:pt x="116" y="568"/>
                </a:lnTo>
                <a:lnTo>
                  <a:pt x="122" y="566"/>
                </a:lnTo>
                <a:lnTo>
                  <a:pt x="122" y="566"/>
                </a:lnTo>
                <a:lnTo>
                  <a:pt x="125" y="566"/>
                </a:lnTo>
                <a:lnTo>
                  <a:pt x="127" y="568"/>
                </a:lnTo>
                <a:lnTo>
                  <a:pt x="133" y="574"/>
                </a:lnTo>
                <a:lnTo>
                  <a:pt x="133" y="574"/>
                </a:lnTo>
                <a:lnTo>
                  <a:pt x="135" y="576"/>
                </a:lnTo>
                <a:lnTo>
                  <a:pt x="139" y="576"/>
                </a:lnTo>
                <a:lnTo>
                  <a:pt x="141" y="576"/>
                </a:lnTo>
                <a:lnTo>
                  <a:pt x="145" y="578"/>
                </a:lnTo>
                <a:lnTo>
                  <a:pt x="145" y="578"/>
                </a:lnTo>
                <a:lnTo>
                  <a:pt x="145" y="578"/>
                </a:lnTo>
                <a:lnTo>
                  <a:pt x="143" y="580"/>
                </a:lnTo>
                <a:lnTo>
                  <a:pt x="137" y="580"/>
                </a:lnTo>
                <a:lnTo>
                  <a:pt x="137" y="580"/>
                </a:lnTo>
                <a:lnTo>
                  <a:pt x="135" y="580"/>
                </a:lnTo>
                <a:lnTo>
                  <a:pt x="133" y="580"/>
                </a:lnTo>
                <a:lnTo>
                  <a:pt x="125" y="584"/>
                </a:lnTo>
                <a:lnTo>
                  <a:pt x="125" y="584"/>
                </a:lnTo>
                <a:lnTo>
                  <a:pt x="118" y="586"/>
                </a:lnTo>
                <a:lnTo>
                  <a:pt x="116" y="590"/>
                </a:lnTo>
                <a:lnTo>
                  <a:pt x="116" y="590"/>
                </a:lnTo>
                <a:lnTo>
                  <a:pt x="118" y="592"/>
                </a:lnTo>
                <a:lnTo>
                  <a:pt x="118" y="594"/>
                </a:lnTo>
                <a:lnTo>
                  <a:pt x="114" y="598"/>
                </a:lnTo>
                <a:lnTo>
                  <a:pt x="114" y="598"/>
                </a:lnTo>
                <a:lnTo>
                  <a:pt x="112" y="602"/>
                </a:lnTo>
                <a:lnTo>
                  <a:pt x="110" y="606"/>
                </a:lnTo>
                <a:lnTo>
                  <a:pt x="110" y="606"/>
                </a:lnTo>
                <a:lnTo>
                  <a:pt x="110" y="615"/>
                </a:lnTo>
                <a:lnTo>
                  <a:pt x="110" y="615"/>
                </a:lnTo>
                <a:lnTo>
                  <a:pt x="112" y="619"/>
                </a:lnTo>
                <a:lnTo>
                  <a:pt x="114" y="623"/>
                </a:lnTo>
                <a:lnTo>
                  <a:pt x="114" y="623"/>
                </a:lnTo>
                <a:lnTo>
                  <a:pt x="114" y="625"/>
                </a:lnTo>
                <a:lnTo>
                  <a:pt x="114" y="625"/>
                </a:lnTo>
                <a:lnTo>
                  <a:pt x="110" y="627"/>
                </a:lnTo>
                <a:lnTo>
                  <a:pt x="110" y="627"/>
                </a:lnTo>
                <a:lnTo>
                  <a:pt x="108" y="631"/>
                </a:lnTo>
                <a:lnTo>
                  <a:pt x="112" y="635"/>
                </a:lnTo>
                <a:lnTo>
                  <a:pt x="112" y="635"/>
                </a:lnTo>
                <a:lnTo>
                  <a:pt x="114" y="639"/>
                </a:lnTo>
                <a:lnTo>
                  <a:pt x="114" y="643"/>
                </a:lnTo>
                <a:lnTo>
                  <a:pt x="114" y="643"/>
                </a:lnTo>
                <a:lnTo>
                  <a:pt x="114" y="647"/>
                </a:lnTo>
                <a:lnTo>
                  <a:pt x="118" y="651"/>
                </a:lnTo>
                <a:lnTo>
                  <a:pt x="118" y="651"/>
                </a:lnTo>
                <a:lnTo>
                  <a:pt x="120" y="655"/>
                </a:lnTo>
                <a:lnTo>
                  <a:pt x="122" y="662"/>
                </a:lnTo>
                <a:lnTo>
                  <a:pt x="122" y="662"/>
                </a:lnTo>
                <a:lnTo>
                  <a:pt x="125" y="664"/>
                </a:lnTo>
                <a:lnTo>
                  <a:pt x="129" y="664"/>
                </a:lnTo>
                <a:lnTo>
                  <a:pt x="129" y="664"/>
                </a:lnTo>
                <a:lnTo>
                  <a:pt x="133" y="664"/>
                </a:lnTo>
                <a:lnTo>
                  <a:pt x="137" y="666"/>
                </a:lnTo>
                <a:lnTo>
                  <a:pt x="137" y="666"/>
                </a:lnTo>
                <a:lnTo>
                  <a:pt x="137" y="668"/>
                </a:lnTo>
                <a:lnTo>
                  <a:pt x="139" y="668"/>
                </a:lnTo>
                <a:lnTo>
                  <a:pt x="143" y="666"/>
                </a:lnTo>
                <a:lnTo>
                  <a:pt x="143" y="666"/>
                </a:lnTo>
                <a:lnTo>
                  <a:pt x="147" y="666"/>
                </a:lnTo>
                <a:lnTo>
                  <a:pt x="151" y="668"/>
                </a:lnTo>
                <a:lnTo>
                  <a:pt x="157" y="670"/>
                </a:lnTo>
                <a:lnTo>
                  <a:pt x="157" y="670"/>
                </a:lnTo>
                <a:lnTo>
                  <a:pt x="157" y="674"/>
                </a:lnTo>
                <a:lnTo>
                  <a:pt x="157" y="680"/>
                </a:lnTo>
                <a:lnTo>
                  <a:pt x="157" y="680"/>
                </a:lnTo>
                <a:lnTo>
                  <a:pt x="157" y="686"/>
                </a:lnTo>
                <a:lnTo>
                  <a:pt x="157" y="688"/>
                </a:lnTo>
                <a:lnTo>
                  <a:pt x="159" y="690"/>
                </a:lnTo>
                <a:lnTo>
                  <a:pt x="159" y="690"/>
                </a:lnTo>
                <a:lnTo>
                  <a:pt x="161" y="692"/>
                </a:lnTo>
                <a:lnTo>
                  <a:pt x="163" y="696"/>
                </a:lnTo>
                <a:lnTo>
                  <a:pt x="163" y="698"/>
                </a:lnTo>
                <a:lnTo>
                  <a:pt x="165" y="700"/>
                </a:lnTo>
                <a:lnTo>
                  <a:pt x="165" y="700"/>
                </a:lnTo>
                <a:lnTo>
                  <a:pt x="171" y="704"/>
                </a:lnTo>
                <a:lnTo>
                  <a:pt x="174" y="709"/>
                </a:lnTo>
                <a:lnTo>
                  <a:pt x="174" y="709"/>
                </a:lnTo>
                <a:lnTo>
                  <a:pt x="180" y="711"/>
                </a:lnTo>
                <a:lnTo>
                  <a:pt x="182" y="715"/>
                </a:lnTo>
                <a:lnTo>
                  <a:pt x="182" y="715"/>
                </a:lnTo>
                <a:lnTo>
                  <a:pt x="182" y="717"/>
                </a:lnTo>
                <a:lnTo>
                  <a:pt x="180" y="719"/>
                </a:lnTo>
                <a:lnTo>
                  <a:pt x="176" y="721"/>
                </a:lnTo>
                <a:lnTo>
                  <a:pt x="176" y="721"/>
                </a:lnTo>
                <a:lnTo>
                  <a:pt x="171" y="721"/>
                </a:lnTo>
                <a:lnTo>
                  <a:pt x="169" y="721"/>
                </a:lnTo>
                <a:lnTo>
                  <a:pt x="167" y="719"/>
                </a:lnTo>
                <a:lnTo>
                  <a:pt x="165" y="721"/>
                </a:lnTo>
                <a:lnTo>
                  <a:pt x="165" y="721"/>
                </a:lnTo>
                <a:lnTo>
                  <a:pt x="163" y="723"/>
                </a:lnTo>
                <a:lnTo>
                  <a:pt x="165" y="725"/>
                </a:lnTo>
                <a:lnTo>
                  <a:pt x="167" y="733"/>
                </a:lnTo>
                <a:lnTo>
                  <a:pt x="167" y="733"/>
                </a:lnTo>
                <a:lnTo>
                  <a:pt x="169" y="739"/>
                </a:lnTo>
                <a:lnTo>
                  <a:pt x="174" y="741"/>
                </a:lnTo>
                <a:lnTo>
                  <a:pt x="174" y="741"/>
                </a:lnTo>
                <a:lnTo>
                  <a:pt x="178" y="739"/>
                </a:lnTo>
                <a:lnTo>
                  <a:pt x="180" y="737"/>
                </a:lnTo>
                <a:lnTo>
                  <a:pt x="180" y="737"/>
                </a:lnTo>
                <a:lnTo>
                  <a:pt x="184" y="737"/>
                </a:lnTo>
                <a:lnTo>
                  <a:pt x="190" y="737"/>
                </a:lnTo>
                <a:lnTo>
                  <a:pt x="190" y="737"/>
                </a:lnTo>
                <a:lnTo>
                  <a:pt x="194" y="737"/>
                </a:lnTo>
                <a:lnTo>
                  <a:pt x="198" y="737"/>
                </a:lnTo>
                <a:lnTo>
                  <a:pt x="200" y="739"/>
                </a:lnTo>
                <a:lnTo>
                  <a:pt x="200" y="739"/>
                </a:lnTo>
                <a:lnTo>
                  <a:pt x="202" y="743"/>
                </a:lnTo>
                <a:lnTo>
                  <a:pt x="202" y="749"/>
                </a:lnTo>
                <a:lnTo>
                  <a:pt x="202" y="749"/>
                </a:lnTo>
                <a:lnTo>
                  <a:pt x="202" y="753"/>
                </a:lnTo>
                <a:lnTo>
                  <a:pt x="206" y="758"/>
                </a:lnTo>
                <a:lnTo>
                  <a:pt x="206" y="758"/>
                </a:lnTo>
                <a:lnTo>
                  <a:pt x="208" y="760"/>
                </a:lnTo>
                <a:lnTo>
                  <a:pt x="210" y="760"/>
                </a:lnTo>
                <a:lnTo>
                  <a:pt x="216" y="760"/>
                </a:lnTo>
                <a:lnTo>
                  <a:pt x="216" y="760"/>
                </a:lnTo>
                <a:lnTo>
                  <a:pt x="220" y="766"/>
                </a:lnTo>
                <a:lnTo>
                  <a:pt x="223" y="768"/>
                </a:lnTo>
                <a:lnTo>
                  <a:pt x="223" y="772"/>
                </a:lnTo>
                <a:lnTo>
                  <a:pt x="223" y="772"/>
                </a:lnTo>
                <a:lnTo>
                  <a:pt x="223" y="774"/>
                </a:lnTo>
                <a:lnTo>
                  <a:pt x="223" y="774"/>
                </a:lnTo>
                <a:lnTo>
                  <a:pt x="227" y="774"/>
                </a:lnTo>
                <a:lnTo>
                  <a:pt x="227" y="774"/>
                </a:lnTo>
                <a:lnTo>
                  <a:pt x="231" y="774"/>
                </a:lnTo>
                <a:lnTo>
                  <a:pt x="235" y="778"/>
                </a:lnTo>
                <a:lnTo>
                  <a:pt x="235" y="778"/>
                </a:lnTo>
                <a:lnTo>
                  <a:pt x="237" y="778"/>
                </a:lnTo>
                <a:lnTo>
                  <a:pt x="241" y="776"/>
                </a:lnTo>
                <a:lnTo>
                  <a:pt x="241" y="776"/>
                </a:lnTo>
                <a:lnTo>
                  <a:pt x="245" y="776"/>
                </a:lnTo>
                <a:lnTo>
                  <a:pt x="247" y="776"/>
                </a:lnTo>
                <a:lnTo>
                  <a:pt x="249" y="776"/>
                </a:lnTo>
                <a:lnTo>
                  <a:pt x="249" y="776"/>
                </a:lnTo>
                <a:lnTo>
                  <a:pt x="255" y="784"/>
                </a:lnTo>
                <a:lnTo>
                  <a:pt x="255" y="784"/>
                </a:lnTo>
                <a:lnTo>
                  <a:pt x="259" y="784"/>
                </a:lnTo>
                <a:lnTo>
                  <a:pt x="267" y="786"/>
                </a:lnTo>
                <a:lnTo>
                  <a:pt x="267" y="786"/>
                </a:lnTo>
                <a:lnTo>
                  <a:pt x="274" y="788"/>
                </a:lnTo>
                <a:lnTo>
                  <a:pt x="280" y="788"/>
                </a:lnTo>
                <a:lnTo>
                  <a:pt x="280" y="788"/>
                </a:lnTo>
                <a:lnTo>
                  <a:pt x="284" y="792"/>
                </a:lnTo>
                <a:lnTo>
                  <a:pt x="288" y="794"/>
                </a:lnTo>
                <a:lnTo>
                  <a:pt x="288" y="794"/>
                </a:lnTo>
                <a:lnTo>
                  <a:pt x="286" y="798"/>
                </a:lnTo>
                <a:lnTo>
                  <a:pt x="284" y="800"/>
                </a:lnTo>
                <a:lnTo>
                  <a:pt x="284" y="800"/>
                </a:lnTo>
                <a:lnTo>
                  <a:pt x="284" y="803"/>
                </a:lnTo>
                <a:lnTo>
                  <a:pt x="286" y="805"/>
                </a:lnTo>
                <a:lnTo>
                  <a:pt x="286" y="805"/>
                </a:lnTo>
                <a:lnTo>
                  <a:pt x="284" y="807"/>
                </a:lnTo>
                <a:lnTo>
                  <a:pt x="282" y="809"/>
                </a:lnTo>
                <a:lnTo>
                  <a:pt x="282" y="809"/>
                </a:lnTo>
                <a:lnTo>
                  <a:pt x="282" y="811"/>
                </a:lnTo>
                <a:lnTo>
                  <a:pt x="284" y="813"/>
                </a:lnTo>
                <a:lnTo>
                  <a:pt x="284" y="813"/>
                </a:lnTo>
                <a:lnTo>
                  <a:pt x="284" y="817"/>
                </a:lnTo>
                <a:lnTo>
                  <a:pt x="282" y="823"/>
                </a:lnTo>
                <a:lnTo>
                  <a:pt x="282" y="823"/>
                </a:lnTo>
                <a:lnTo>
                  <a:pt x="278" y="823"/>
                </a:lnTo>
                <a:lnTo>
                  <a:pt x="270" y="821"/>
                </a:lnTo>
                <a:lnTo>
                  <a:pt x="270" y="821"/>
                </a:lnTo>
                <a:lnTo>
                  <a:pt x="265" y="825"/>
                </a:lnTo>
                <a:lnTo>
                  <a:pt x="259" y="829"/>
                </a:lnTo>
                <a:lnTo>
                  <a:pt x="259" y="829"/>
                </a:lnTo>
                <a:lnTo>
                  <a:pt x="259" y="831"/>
                </a:lnTo>
                <a:lnTo>
                  <a:pt x="259" y="837"/>
                </a:lnTo>
                <a:lnTo>
                  <a:pt x="259" y="837"/>
                </a:lnTo>
                <a:lnTo>
                  <a:pt x="270" y="835"/>
                </a:lnTo>
                <a:lnTo>
                  <a:pt x="274" y="835"/>
                </a:lnTo>
                <a:lnTo>
                  <a:pt x="274" y="835"/>
                </a:lnTo>
                <a:lnTo>
                  <a:pt x="272" y="839"/>
                </a:lnTo>
                <a:lnTo>
                  <a:pt x="265" y="841"/>
                </a:lnTo>
                <a:lnTo>
                  <a:pt x="255" y="845"/>
                </a:lnTo>
                <a:lnTo>
                  <a:pt x="255" y="845"/>
                </a:lnTo>
                <a:lnTo>
                  <a:pt x="255" y="847"/>
                </a:lnTo>
                <a:lnTo>
                  <a:pt x="257" y="850"/>
                </a:lnTo>
                <a:lnTo>
                  <a:pt x="261" y="852"/>
                </a:lnTo>
                <a:lnTo>
                  <a:pt x="261" y="854"/>
                </a:lnTo>
                <a:lnTo>
                  <a:pt x="261" y="854"/>
                </a:lnTo>
                <a:lnTo>
                  <a:pt x="259" y="856"/>
                </a:lnTo>
                <a:lnTo>
                  <a:pt x="257" y="858"/>
                </a:lnTo>
                <a:lnTo>
                  <a:pt x="253" y="860"/>
                </a:lnTo>
                <a:lnTo>
                  <a:pt x="253" y="864"/>
                </a:lnTo>
                <a:lnTo>
                  <a:pt x="253" y="864"/>
                </a:lnTo>
                <a:lnTo>
                  <a:pt x="253" y="866"/>
                </a:lnTo>
                <a:lnTo>
                  <a:pt x="251" y="868"/>
                </a:lnTo>
                <a:lnTo>
                  <a:pt x="245" y="870"/>
                </a:lnTo>
                <a:lnTo>
                  <a:pt x="245" y="870"/>
                </a:lnTo>
                <a:lnTo>
                  <a:pt x="241" y="870"/>
                </a:lnTo>
                <a:lnTo>
                  <a:pt x="241" y="872"/>
                </a:lnTo>
                <a:lnTo>
                  <a:pt x="241" y="872"/>
                </a:lnTo>
                <a:lnTo>
                  <a:pt x="241" y="872"/>
                </a:lnTo>
                <a:lnTo>
                  <a:pt x="245" y="876"/>
                </a:lnTo>
                <a:lnTo>
                  <a:pt x="247" y="880"/>
                </a:lnTo>
                <a:lnTo>
                  <a:pt x="253" y="882"/>
                </a:lnTo>
                <a:lnTo>
                  <a:pt x="253" y="882"/>
                </a:lnTo>
                <a:lnTo>
                  <a:pt x="259" y="884"/>
                </a:lnTo>
                <a:lnTo>
                  <a:pt x="265" y="888"/>
                </a:lnTo>
                <a:lnTo>
                  <a:pt x="280" y="901"/>
                </a:lnTo>
                <a:lnTo>
                  <a:pt x="280" y="901"/>
                </a:lnTo>
                <a:lnTo>
                  <a:pt x="282" y="905"/>
                </a:lnTo>
                <a:lnTo>
                  <a:pt x="282" y="905"/>
                </a:lnTo>
                <a:lnTo>
                  <a:pt x="288" y="901"/>
                </a:lnTo>
                <a:lnTo>
                  <a:pt x="288" y="901"/>
                </a:lnTo>
                <a:lnTo>
                  <a:pt x="296" y="903"/>
                </a:lnTo>
                <a:lnTo>
                  <a:pt x="304" y="907"/>
                </a:lnTo>
                <a:lnTo>
                  <a:pt x="304" y="907"/>
                </a:lnTo>
                <a:lnTo>
                  <a:pt x="310" y="909"/>
                </a:lnTo>
                <a:lnTo>
                  <a:pt x="316" y="909"/>
                </a:lnTo>
                <a:lnTo>
                  <a:pt x="323" y="907"/>
                </a:lnTo>
                <a:lnTo>
                  <a:pt x="327" y="909"/>
                </a:lnTo>
                <a:lnTo>
                  <a:pt x="327" y="909"/>
                </a:lnTo>
                <a:lnTo>
                  <a:pt x="331" y="913"/>
                </a:lnTo>
                <a:lnTo>
                  <a:pt x="335" y="915"/>
                </a:lnTo>
                <a:lnTo>
                  <a:pt x="335" y="915"/>
                </a:lnTo>
                <a:lnTo>
                  <a:pt x="337" y="915"/>
                </a:lnTo>
                <a:lnTo>
                  <a:pt x="341" y="917"/>
                </a:lnTo>
                <a:lnTo>
                  <a:pt x="343" y="919"/>
                </a:lnTo>
                <a:lnTo>
                  <a:pt x="345" y="919"/>
                </a:lnTo>
                <a:lnTo>
                  <a:pt x="345" y="919"/>
                </a:lnTo>
                <a:lnTo>
                  <a:pt x="351" y="917"/>
                </a:lnTo>
                <a:lnTo>
                  <a:pt x="359" y="917"/>
                </a:lnTo>
                <a:lnTo>
                  <a:pt x="359" y="917"/>
                </a:lnTo>
                <a:lnTo>
                  <a:pt x="361" y="917"/>
                </a:lnTo>
                <a:lnTo>
                  <a:pt x="363" y="919"/>
                </a:lnTo>
                <a:lnTo>
                  <a:pt x="363" y="919"/>
                </a:lnTo>
                <a:lnTo>
                  <a:pt x="365" y="921"/>
                </a:lnTo>
                <a:lnTo>
                  <a:pt x="365" y="923"/>
                </a:lnTo>
                <a:lnTo>
                  <a:pt x="368" y="927"/>
                </a:lnTo>
                <a:lnTo>
                  <a:pt x="368" y="927"/>
                </a:lnTo>
                <a:lnTo>
                  <a:pt x="368" y="927"/>
                </a:lnTo>
                <a:lnTo>
                  <a:pt x="374" y="931"/>
                </a:lnTo>
                <a:lnTo>
                  <a:pt x="382" y="933"/>
                </a:lnTo>
                <a:lnTo>
                  <a:pt x="382" y="933"/>
                </a:lnTo>
                <a:lnTo>
                  <a:pt x="384" y="935"/>
                </a:lnTo>
                <a:lnTo>
                  <a:pt x="388" y="939"/>
                </a:lnTo>
                <a:lnTo>
                  <a:pt x="390" y="941"/>
                </a:lnTo>
                <a:lnTo>
                  <a:pt x="392" y="941"/>
                </a:lnTo>
                <a:lnTo>
                  <a:pt x="392" y="941"/>
                </a:lnTo>
                <a:lnTo>
                  <a:pt x="394" y="943"/>
                </a:lnTo>
                <a:lnTo>
                  <a:pt x="396" y="943"/>
                </a:lnTo>
                <a:lnTo>
                  <a:pt x="398" y="941"/>
                </a:lnTo>
                <a:lnTo>
                  <a:pt x="398" y="941"/>
                </a:lnTo>
                <a:lnTo>
                  <a:pt x="400" y="939"/>
                </a:lnTo>
                <a:lnTo>
                  <a:pt x="402" y="939"/>
                </a:lnTo>
                <a:lnTo>
                  <a:pt x="404" y="937"/>
                </a:lnTo>
                <a:lnTo>
                  <a:pt x="406" y="935"/>
                </a:lnTo>
                <a:lnTo>
                  <a:pt x="406" y="935"/>
                </a:lnTo>
                <a:lnTo>
                  <a:pt x="396" y="921"/>
                </a:lnTo>
                <a:lnTo>
                  <a:pt x="392" y="915"/>
                </a:lnTo>
                <a:lnTo>
                  <a:pt x="390" y="911"/>
                </a:lnTo>
                <a:lnTo>
                  <a:pt x="390" y="911"/>
                </a:lnTo>
                <a:lnTo>
                  <a:pt x="392" y="901"/>
                </a:lnTo>
                <a:lnTo>
                  <a:pt x="390" y="894"/>
                </a:lnTo>
                <a:lnTo>
                  <a:pt x="386" y="890"/>
                </a:lnTo>
                <a:lnTo>
                  <a:pt x="386" y="890"/>
                </a:lnTo>
                <a:lnTo>
                  <a:pt x="382" y="884"/>
                </a:lnTo>
                <a:lnTo>
                  <a:pt x="384" y="880"/>
                </a:lnTo>
                <a:lnTo>
                  <a:pt x="392" y="870"/>
                </a:lnTo>
                <a:lnTo>
                  <a:pt x="392" y="870"/>
                </a:lnTo>
                <a:lnTo>
                  <a:pt x="398" y="864"/>
                </a:lnTo>
                <a:lnTo>
                  <a:pt x="404" y="860"/>
                </a:lnTo>
                <a:lnTo>
                  <a:pt x="417" y="854"/>
                </a:lnTo>
                <a:lnTo>
                  <a:pt x="417" y="854"/>
                </a:lnTo>
                <a:lnTo>
                  <a:pt x="412" y="852"/>
                </a:lnTo>
                <a:lnTo>
                  <a:pt x="412" y="852"/>
                </a:lnTo>
                <a:lnTo>
                  <a:pt x="408" y="847"/>
                </a:lnTo>
                <a:lnTo>
                  <a:pt x="408" y="845"/>
                </a:lnTo>
                <a:lnTo>
                  <a:pt x="410" y="845"/>
                </a:lnTo>
                <a:lnTo>
                  <a:pt x="410" y="845"/>
                </a:lnTo>
                <a:lnTo>
                  <a:pt x="412" y="843"/>
                </a:lnTo>
                <a:lnTo>
                  <a:pt x="412" y="841"/>
                </a:lnTo>
                <a:lnTo>
                  <a:pt x="408" y="835"/>
                </a:lnTo>
                <a:lnTo>
                  <a:pt x="408" y="835"/>
                </a:lnTo>
                <a:lnTo>
                  <a:pt x="402" y="829"/>
                </a:lnTo>
                <a:lnTo>
                  <a:pt x="400" y="827"/>
                </a:lnTo>
                <a:lnTo>
                  <a:pt x="398" y="825"/>
                </a:lnTo>
                <a:lnTo>
                  <a:pt x="398" y="825"/>
                </a:lnTo>
                <a:lnTo>
                  <a:pt x="394" y="825"/>
                </a:lnTo>
                <a:lnTo>
                  <a:pt x="390" y="825"/>
                </a:lnTo>
                <a:lnTo>
                  <a:pt x="390" y="825"/>
                </a:lnTo>
                <a:lnTo>
                  <a:pt x="388" y="825"/>
                </a:lnTo>
                <a:lnTo>
                  <a:pt x="386" y="825"/>
                </a:lnTo>
                <a:lnTo>
                  <a:pt x="386" y="819"/>
                </a:lnTo>
                <a:lnTo>
                  <a:pt x="386" y="819"/>
                </a:lnTo>
                <a:lnTo>
                  <a:pt x="386" y="815"/>
                </a:lnTo>
                <a:lnTo>
                  <a:pt x="384" y="815"/>
                </a:lnTo>
                <a:lnTo>
                  <a:pt x="378" y="813"/>
                </a:lnTo>
                <a:lnTo>
                  <a:pt x="378" y="813"/>
                </a:lnTo>
                <a:lnTo>
                  <a:pt x="380" y="807"/>
                </a:lnTo>
                <a:lnTo>
                  <a:pt x="382" y="803"/>
                </a:lnTo>
                <a:lnTo>
                  <a:pt x="382" y="803"/>
                </a:lnTo>
                <a:lnTo>
                  <a:pt x="384" y="803"/>
                </a:lnTo>
                <a:lnTo>
                  <a:pt x="386" y="798"/>
                </a:lnTo>
                <a:lnTo>
                  <a:pt x="386" y="798"/>
                </a:lnTo>
                <a:lnTo>
                  <a:pt x="384" y="796"/>
                </a:lnTo>
                <a:lnTo>
                  <a:pt x="382" y="794"/>
                </a:lnTo>
                <a:lnTo>
                  <a:pt x="382" y="792"/>
                </a:lnTo>
                <a:lnTo>
                  <a:pt x="382" y="792"/>
                </a:lnTo>
                <a:lnTo>
                  <a:pt x="388" y="788"/>
                </a:lnTo>
                <a:lnTo>
                  <a:pt x="388" y="786"/>
                </a:lnTo>
                <a:lnTo>
                  <a:pt x="390" y="782"/>
                </a:lnTo>
                <a:lnTo>
                  <a:pt x="390" y="782"/>
                </a:lnTo>
                <a:lnTo>
                  <a:pt x="390" y="780"/>
                </a:lnTo>
                <a:lnTo>
                  <a:pt x="392" y="778"/>
                </a:lnTo>
                <a:lnTo>
                  <a:pt x="394" y="776"/>
                </a:lnTo>
                <a:lnTo>
                  <a:pt x="398" y="778"/>
                </a:lnTo>
                <a:lnTo>
                  <a:pt x="398" y="778"/>
                </a:lnTo>
                <a:lnTo>
                  <a:pt x="404" y="784"/>
                </a:lnTo>
                <a:lnTo>
                  <a:pt x="406" y="786"/>
                </a:lnTo>
                <a:lnTo>
                  <a:pt x="408" y="788"/>
                </a:lnTo>
                <a:lnTo>
                  <a:pt x="408" y="788"/>
                </a:lnTo>
                <a:lnTo>
                  <a:pt x="412" y="786"/>
                </a:lnTo>
                <a:lnTo>
                  <a:pt x="412" y="784"/>
                </a:lnTo>
                <a:lnTo>
                  <a:pt x="410" y="778"/>
                </a:lnTo>
                <a:lnTo>
                  <a:pt x="410" y="778"/>
                </a:lnTo>
                <a:lnTo>
                  <a:pt x="410" y="774"/>
                </a:lnTo>
                <a:lnTo>
                  <a:pt x="410" y="772"/>
                </a:lnTo>
                <a:lnTo>
                  <a:pt x="414" y="770"/>
                </a:lnTo>
                <a:lnTo>
                  <a:pt x="414" y="770"/>
                </a:lnTo>
                <a:lnTo>
                  <a:pt x="417" y="770"/>
                </a:lnTo>
                <a:lnTo>
                  <a:pt x="419" y="766"/>
                </a:lnTo>
                <a:lnTo>
                  <a:pt x="419" y="764"/>
                </a:lnTo>
                <a:lnTo>
                  <a:pt x="423" y="764"/>
                </a:lnTo>
                <a:lnTo>
                  <a:pt x="423" y="764"/>
                </a:lnTo>
                <a:lnTo>
                  <a:pt x="431" y="762"/>
                </a:lnTo>
                <a:lnTo>
                  <a:pt x="437" y="758"/>
                </a:lnTo>
                <a:lnTo>
                  <a:pt x="437" y="758"/>
                </a:lnTo>
                <a:lnTo>
                  <a:pt x="441" y="753"/>
                </a:lnTo>
                <a:lnTo>
                  <a:pt x="447" y="753"/>
                </a:lnTo>
                <a:lnTo>
                  <a:pt x="447" y="753"/>
                </a:lnTo>
                <a:lnTo>
                  <a:pt x="451" y="756"/>
                </a:lnTo>
                <a:lnTo>
                  <a:pt x="453" y="756"/>
                </a:lnTo>
                <a:lnTo>
                  <a:pt x="455" y="753"/>
                </a:lnTo>
                <a:lnTo>
                  <a:pt x="455" y="753"/>
                </a:lnTo>
                <a:lnTo>
                  <a:pt x="457" y="751"/>
                </a:lnTo>
                <a:lnTo>
                  <a:pt x="459" y="751"/>
                </a:lnTo>
                <a:lnTo>
                  <a:pt x="464" y="751"/>
                </a:lnTo>
                <a:lnTo>
                  <a:pt x="466" y="753"/>
                </a:lnTo>
                <a:lnTo>
                  <a:pt x="466" y="753"/>
                </a:lnTo>
                <a:lnTo>
                  <a:pt x="468" y="756"/>
                </a:lnTo>
                <a:lnTo>
                  <a:pt x="472" y="756"/>
                </a:lnTo>
                <a:lnTo>
                  <a:pt x="482" y="758"/>
                </a:lnTo>
                <a:lnTo>
                  <a:pt x="482" y="758"/>
                </a:lnTo>
                <a:lnTo>
                  <a:pt x="488" y="764"/>
                </a:lnTo>
                <a:lnTo>
                  <a:pt x="492" y="766"/>
                </a:lnTo>
                <a:lnTo>
                  <a:pt x="492" y="770"/>
                </a:lnTo>
                <a:lnTo>
                  <a:pt x="492" y="770"/>
                </a:lnTo>
                <a:lnTo>
                  <a:pt x="494" y="772"/>
                </a:lnTo>
                <a:lnTo>
                  <a:pt x="496" y="772"/>
                </a:lnTo>
                <a:lnTo>
                  <a:pt x="496" y="770"/>
                </a:lnTo>
                <a:lnTo>
                  <a:pt x="496" y="770"/>
                </a:lnTo>
                <a:lnTo>
                  <a:pt x="496" y="768"/>
                </a:lnTo>
                <a:lnTo>
                  <a:pt x="498" y="768"/>
                </a:lnTo>
                <a:lnTo>
                  <a:pt x="504" y="770"/>
                </a:lnTo>
                <a:lnTo>
                  <a:pt x="504" y="770"/>
                </a:lnTo>
                <a:lnTo>
                  <a:pt x="508" y="772"/>
                </a:lnTo>
                <a:lnTo>
                  <a:pt x="513" y="772"/>
                </a:lnTo>
                <a:lnTo>
                  <a:pt x="517" y="772"/>
                </a:lnTo>
                <a:lnTo>
                  <a:pt x="519" y="770"/>
                </a:lnTo>
                <a:lnTo>
                  <a:pt x="519" y="770"/>
                </a:lnTo>
                <a:lnTo>
                  <a:pt x="521" y="768"/>
                </a:lnTo>
                <a:lnTo>
                  <a:pt x="525" y="766"/>
                </a:lnTo>
                <a:lnTo>
                  <a:pt x="529" y="764"/>
                </a:lnTo>
                <a:lnTo>
                  <a:pt x="531" y="766"/>
                </a:lnTo>
                <a:lnTo>
                  <a:pt x="531" y="766"/>
                </a:lnTo>
                <a:lnTo>
                  <a:pt x="535" y="768"/>
                </a:lnTo>
                <a:lnTo>
                  <a:pt x="537" y="768"/>
                </a:lnTo>
                <a:lnTo>
                  <a:pt x="539" y="766"/>
                </a:lnTo>
                <a:lnTo>
                  <a:pt x="539" y="766"/>
                </a:lnTo>
                <a:lnTo>
                  <a:pt x="543" y="764"/>
                </a:lnTo>
                <a:lnTo>
                  <a:pt x="547" y="764"/>
                </a:lnTo>
                <a:lnTo>
                  <a:pt x="551" y="764"/>
                </a:lnTo>
                <a:lnTo>
                  <a:pt x="553" y="766"/>
                </a:lnTo>
                <a:lnTo>
                  <a:pt x="553" y="766"/>
                </a:lnTo>
                <a:lnTo>
                  <a:pt x="555" y="768"/>
                </a:lnTo>
                <a:lnTo>
                  <a:pt x="557" y="770"/>
                </a:lnTo>
                <a:lnTo>
                  <a:pt x="564" y="770"/>
                </a:lnTo>
                <a:lnTo>
                  <a:pt x="564" y="770"/>
                </a:lnTo>
                <a:lnTo>
                  <a:pt x="566" y="772"/>
                </a:lnTo>
                <a:lnTo>
                  <a:pt x="568" y="774"/>
                </a:lnTo>
                <a:lnTo>
                  <a:pt x="568" y="776"/>
                </a:lnTo>
                <a:lnTo>
                  <a:pt x="570" y="776"/>
                </a:lnTo>
                <a:lnTo>
                  <a:pt x="570" y="776"/>
                </a:lnTo>
                <a:lnTo>
                  <a:pt x="572" y="772"/>
                </a:lnTo>
                <a:lnTo>
                  <a:pt x="574" y="770"/>
                </a:lnTo>
                <a:lnTo>
                  <a:pt x="574" y="768"/>
                </a:lnTo>
                <a:lnTo>
                  <a:pt x="574" y="768"/>
                </a:lnTo>
                <a:lnTo>
                  <a:pt x="580" y="770"/>
                </a:lnTo>
                <a:lnTo>
                  <a:pt x="586" y="772"/>
                </a:lnTo>
                <a:lnTo>
                  <a:pt x="586" y="772"/>
                </a:lnTo>
                <a:lnTo>
                  <a:pt x="592" y="772"/>
                </a:lnTo>
                <a:lnTo>
                  <a:pt x="594" y="770"/>
                </a:lnTo>
                <a:lnTo>
                  <a:pt x="594" y="768"/>
                </a:lnTo>
                <a:lnTo>
                  <a:pt x="594" y="768"/>
                </a:lnTo>
                <a:lnTo>
                  <a:pt x="594" y="762"/>
                </a:lnTo>
                <a:lnTo>
                  <a:pt x="592" y="758"/>
                </a:lnTo>
                <a:lnTo>
                  <a:pt x="590" y="758"/>
                </a:lnTo>
                <a:lnTo>
                  <a:pt x="590" y="758"/>
                </a:lnTo>
                <a:lnTo>
                  <a:pt x="586" y="756"/>
                </a:lnTo>
                <a:lnTo>
                  <a:pt x="580" y="753"/>
                </a:lnTo>
                <a:lnTo>
                  <a:pt x="580" y="753"/>
                </a:lnTo>
                <a:lnTo>
                  <a:pt x="578" y="753"/>
                </a:lnTo>
                <a:lnTo>
                  <a:pt x="576" y="751"/>
                </a:lnTo>
                <a:lnTo>
                  <a:pt x="576" y="747"/>
                </a:lnTo>
                <a:lnTo>
                  <a:pt x="576" y="747"/>
                </a:lnTo>
                <a:lnTo>
                  <a:pt x="576" y="747"/>
                </a:lnTo>
                <a:lnTo>
                  <a:pt x="582" y="743"/>
                </a:lnTo>
                <a:lnTo>
                  <a:pt x="584" y="741"/>
                </a:lnTo>
                <a:lnTo>
                  <a:pt x="586" y="739"/>
                </a:lnTo>
                <a:lnTo>
                  <a:pt x="586" y="739"/>
                </a:lnTo>
                <a:lnTo>
                  <a:pt x="584" y="733"/>
                </a:lnTo>
                <a:lnTo>
                  <a:pt x="586" y="729"/>
                </a:lnTo>
                <a:lnTo>
                  <a:pt x="588" y="729"/>
                </a:lnTo>
                <a:lnTo>
                  <a:pt x="588" y="729"/>
                </a:lnTo>
                <a:lnTo>
                  <a:pt x="598" y="727"/>
                </a:lnTo>
                <a:lnTo>
                  <a:pt x="602" y="727"/>
                </a:lnTo>
                <a:lnTo>
                  <a:pt x="602" y="725"/>
                </a:lnTo>
                <a:lnTo>
                  <a:pt x="602" y="725"/>
                </a:lnTo>
                <a:lnTo>
                  <a:pt x="596" y="723"/>
                </a:lnTo>
                <a:lnTo>
                  <a:pt x="592" y="721"/>
                </a:lnTo>
                <a:lnTo>
                  <a:pt x="590" y="719"/>
                </a:lnTo>
                <a:lnTo>
                  <a:pt x="590" y="719"/>
                </a:lnTo>
                <a:lnTo>
                  <a:pt x="588" y="713"/>
                </a:lnTo>
                <a:lnTo>
                  <a:pt x="590" y="707"/>
                </a:lnTo>
                <a:lnTo>
                  <a:pt x="590" y="707"/>
                </a:lnTo>
                <a:lnTo>
                  <a:pt x="594" y="707"/>
                </a:lnTo>
                <a:lnTo>
                  <a:pt x="602" y="707"/>
                </a:lnTo>
                <a:lnTo>
                  <a:pt x="602" y="707"/>
                </a:lnTo>
                <a:lnTo>
                  <a:pt x="611" y="707"/>
                </a:lnTo>
                <a:lnTo>
                  <a:pt x="615" y="707"/>
                </a:lnTo>
                <a:lnTo>
                  <a:pt x="619" y="704"/>
                </a:lnTo>
                <a:lnTo>
                  <a:pt x="619" y="704"/>
                </a:lnTo>
                <a:lnTo>
                  <a:pt x="623" y="702"/>
                </a:lnTo>
                <a:lnTo>
                  <a:pt x="629" y="700"/>
                </a:lnTo>
                <a:lnTo>
                  <a:pt x="639" y="700"/>
                </a:lnTo>
                <a:lnTo>
                  <a:pt x="639" y="700"/>
                </a:lnTo>
                <a:lnTo>
                  <a:pt x="647" y="698"/>
                </a:lnTo>
                <a:lnTo>
                  <a:pt x="653" y="696"/>
                </a:lnTo>
                <a:lnTo>
                  <a:pt x="653" y="696"/>
                </a:lnTo>
                <a:lnTo>
                  <a:pt x="674" y="692"/>
                </a:lnTo>
                <a:lnTo>
                  <a:pt x="674" y="692"/>
                </a:lnTo>
                <a:lnTo>
                  <a:pt x="686" y="690"/>
                </a:lnTo>
                <a:lnTo>
                  <a:pt x="692" y="688"/>
                </a:lnTo>
                <a:lnTo>
                  <a:pt x="694" y="684"/>
                </a:lnTo>
                <a:lnTo>
                  <a:pt x="694" y="684"/>
                </a:lnTo>
                <a:lnTo>
                  <a:pt x="696" y="682"/>
                </a:lnTo>
                <a:lnTo>
                  <a:pt x="702" y="682"/>
                </a:lnTo>
                <a:lnTo>
                  <a:pt x="709" y="680"/>
                </a:lnTo>
                <a:lnTo>
                  <a:pt x="713" y="680"/>
                </a:lnTo>
                <a:lnTo>
                  <a:pt x="713" y="680"/>
                </a:lnTo>
                <a:lnTo>
                  <a:pt x="717" y="682"/>
                </a:lnTo>
                <a:lnTo>
                  <a:pt x="723" y="682"/>
                </a:lnTo>
                <a:lnTo>
                  <a:pt x="723" y="682"/>
                </a:lnTo>
                <a:lnTo>
                  <a:pt x="725" y="682"/>
                </a:lnTo>
                <a:lnTo>
                  <a:pt x="729" y="684"/>
                </a:lnTo>
                <a:lnTo>
                  <a:pt x="731" y="686"/>
                </a:lnTo>
                <a:lnTo>
                  <a:pt x="733" y="688"/>
                </a:lnTo>
                <a:lnTo>
                  <a:pt x="733" y="688"/>
                </a:lnTo>
                <a:lnTo>
                  <a:pt x="733" y="694"/>
                </a:lnTo>
                <a:lnTo>
                  <a:pt x="735" y="698"/>
                </a:lnTo>
                <a:lnTo>
                  <a:pt x="735" y="698"/>
                </a:lnTo>
                <a:lnTo>
                  <a:pt x="733" y="702"/>
                </a:lnTo>
                <a:lnTo>
                  <a:pt x="733" y="702"/>
                </a:lnTo>
                <a:lnTo>
                  <a:pt x="733" y="704"/>
                </a:lnTo>
                <a:lnTo>
                  <a:pt x="733" y="704"/>
                </a:lnTo>
                <a:lnTo>
                  <a:pt x="735" y="704"/>
                </a:lnTo>
                <a:lnTo>
                  <a:pt x="739" y="704"/>
                </a:lnTo>
                <a:lnTo>
                  <a:pt x="745" y="702"/>
                </a:lnTo>
                <a:lnTo>
                  <a:pt x="745" y="702"/>
                </a:lnTo>
                <a:lnTo>
                  <a:pt x="747" y="700"/>
                </a:lnTo>
                <a:lnTo>
                  <a:pt x="749" y="702"/>
                </a:lnTo>
                <a:lnTo>
                  <a:pt x="751" y="707"/>
                </a:lnTo>
                <a:lnTo>
                  <a:pt x="751" y="707"/>
                </a:lnTo>
                <a:lnTo>
                  <a:pt x="754" y="709"/>
                </a:lnTo>
                <a:lnTo>
                  <a:pt x="756" y="709"/>
                </a:lnTo>
                <a:lnTo>
                  <a:pt x="756" y="707"/>
                </a:lnTo>
                <a:lnTo>
                  <a:pt x="756" y="707"/>
                </a:lnTo>
                <a:lnTo>
                  <a:pt x="756" y="704"/>
                </a:lnTo>
                <a:lnTo>
                  <a:pt x="758" y="704"/>
                </a:lnTo>
                <a:lnTo>
                  <a:pt x="762" y="709"/>
                </a:lnTo>
                <a:lnTo>
                  <a:pt x="762" y="709"/>
                </a:lnTo>
                <a:lnTo>
                  <a:pt x="764" y="709"/>
                </a:lnTo>
                <a:lnTo>
                  <a:pt x="766" y="709"/>
                </a:lnTo>
                <a:lnTo>
                  <a:pt x="768" y="707"/>
                </a:lnTo>
                <a:lnTo>
                  <a:pt x="770" y="709"/>
                </a:lnTo>
                <a:lnTo>
                  <a:pt x="770" y="709"/>
                </a:lnTo>
                <a:lnTo>
                  <a:pt x="768" y="711"/>
                </a:lnTo>
                <a:lnTo>
                  <a:pt x="766" y="713"/>
                </a:lnTo>
                <a:lnTo>
                  <a:pt x="764" y="715"/>
                </a:lnTo>
                <a:lnTo>
                  <a:pt x="764" y="719"/>
                </a:lnTo>
                <a:lnTo>
                  <a:pt x="764" y="719"/>
                </a:lnTo>
                <a:lnTo>
                  <a:pt x="768" y="719"/>
                </a:lnTo>
                <a:lnTo>
                  <a:pt x="770" y="717"/>
                </a:lnTo>
                <a:lnTo>
                  <a:pt x="772" y="715"/>
                </a:lnTo>
                <a:lnTo>
                  <a:pt x="774" y="715"/>
                </a:lnTo>
                <a:lnTo>
                  <a:pt x="774" y="715"/>
                </a:lnTo>
                <a:lnTo>
                  <a:pt x="778" y="715"/>
                </a:lnTo>
                <a:lnTo>
                  <a:pt x="782" y="713"/>
                </a:lnTo>
                <a:lnTo>
                  <a:pt x="790" y="709"/>
                </a:lnTo>
                <a:lnTo>
                  <a:pt x="790" y="709"/>
                </a:lnTo>
                <a:lnTo>
                  <a:pt x="796" y="707"/>
                </a:lnTo>
                <a:lnTo>
                  <a:pt x="803" y="702"/>
                </a:lnTo>
                <a:lnTo>
                  <a:pt x="803" y="702"/>
                </a:lnTo>
                <a:lnTo>
                  <a:pt x="811" y="700"/>
                </a:lnTo>
                <a:lnTo>
                  <a:pt x="813" y="700"/>
                </a:lnTo>
                <a:lnTo>
                  <a:pt x="813" y="702"/>
                </a:lnTo>
                <a:lnTo>
                  <a:pt x="813" y="702"/>
                </a:lnTo>
                <a:lnTo>
                  <a:pt x="811" y="704"/>
                </a:lnTo>
                <a:lnTo>
                  <a:pt x="811" y="709"/>
                </a:lnTo>
                <a:lnTo>
                  <a:pt x="811" y="711"/>
                </a:lnTo>
                <a:lnTo>
                  <a:pt x="817" y="713"/>
                </a:lnTo>
                <a:lnTo>
                  <a:pt x="817" y="713"/>
                </a:lnTo>
                <a:lnTo>
                  <a:pt x="823" y="719"/>
                </a:lnTo>
                <a:lnTo>
                  <a:pt x="831" y="727"/>
                </a:lnTo>
                <a:lnTo>
                  <a:pt x="843" y="745"/>
                </a:lnTo>
                <a:lnTo>
                  <a:pt x="843" y="745"/>
                </a:lnTo>
                <a:lnTo>
                  <a:pt x="852" y="762"/>
                </a:lnTo>
                <a:lnTo>
                  <a:pt x="854" y="768"/>
                </a:lnTo>
                <a:lnTo>
                  <a:pt x="858" y="770"/>
                </a:lnTo>
                <a:lnTo>
                  <a:pt x="858" y="770"/>
                </a:lnTo>
                <a:lnTo>
                  <a:pt x="860" y="770"/>
                </a:lnTo>
                <a:lnTo>
                  <a:pt x="862" y="766"/>
                </a:lnTo>
                <a:lnTo>
                  <a:pt x="862" y="764"/>
                </a:lnTo>
                <a:lnTo>
                  <a:pt x="866" y="762"/>
                </a:lnTo>
                <a:lnTo>
                  <a:pt x="866" y="762"/>
                </a:lnTo>
                <a:lnTo>
                  <a:pt x="868" y="762"/>
                </a:lnTo>
                <a:lnTo>
                  <a:pt x="870" y="766"/>
                </a:lnTo>
                <a:lnTo>
                  <a:pt x="874" y="768"/>
                </a:lnTo>
                <a:lnTo>
                  <a:pt x="876" y="770"/>
                </a:lnTo>
                <a:lnTo>
                  <a:pt x="876" y="770"/>
                </a:lnTo>
                <a:lnTo>
                  <a:pt x="884" y="772"/>
                </a:lnTo>
                <a:lnTo>
                  <a:pt x="890" y="772"/>
                </a:lnTo>
                <a:lnTo>
                  <a:pt x="890" y="772"/>
                </a:lnTo>
                <a:lnTo>
                  <a:pt x="896" y="768"/>
                </a:lnTo>
                <a:lnTo>
                  <a:pt x="901" y="768"/>
                </a:lnTo>
                <a:lnTo>
                  <a:pt x="905" y="768"/>
                </a:lnTo>
                <a:lnTo>
                  <a:pt x="905" y="768"/>
                </a:lnTo>
                <a:lnTo>
                  <a:pt x="909" y="770"/>
                </a:lnTo>
                <a:lnTo>
                  <a:pt x="911" y="772"/>
                </a:lnTo>
                <a:lnTo>
                  <a:pt x="913" y="776"/>
                </a:lnTo>
                <a:lnTo>
                  <a:pt x="913" y="776"/>
                </a:lnTo>
                <a:lnTo>
                  <a:pt x="917" y="782"/>
                </a:lnTo>
                <a:lnTo>
                  <a:pt x="921" y="782"/>
                </a:lnTo>
                <a:lnTo>
                  <a:pt x="921" y="782"/>
                </a:lnTo>
                <a:lnTo>
                  <a:pt x="925" y="784"/>
                </a:lnTo>
                <a:lnTo>
                  <a:pt x="925" y="788"/>
                </a:lnTo>
                <a:lnTo>
                  <a:pt x="925" y="788"/>
                </a:lnTo>
                <a:lnTo>
                  <a:pt x="927" y="792"/>
                </a:lnTo>
                <a:lnTo>
                  <a:pt x="931" y="794"/>
                </a:lnTo>
                <a:lnTo>
                  <a:pt x="931" y="794"/>
                </a:lnTo>
                <a:lnTo>
                  <a:pt x="937" y="794"/>
                </a:lnTo>
                <a:lnTo>
                  <a:pt x="943" y="792"/>
                </a:lnTo>
                <a:lnTo>
                  <a:pt x="943" y="792"/>
                </a:lnTo>
                <a:lnTo>
                  <a:pt x="945" y="790"/>
                </a:lnTo>
                <a:lnTo>
                  <a:pt x="948" y="790"/>
                </a:lnTo>
                <a:lnTo>
                  <a:pt x="948" y="792"/>
                </a:lnTo>
                <a:lnTo>
                  <a:pt x="948" y="792"/>
                </a:lnTo>
                <a:lnTo>
                  <a:pt x="952" y="796"/>
                </a:lnTo>
                <a:lnTo>
                  <a:pt x="956" y="800"/>
                </a:lnTo>
                <a:lnTo>
                  <a:pt x="956" y="800"/>
                </a:lnTo>
                <a:lnTo>
                  <a:pt x="960" y="800"/>
                </a:lnTo>
                <a:lnTo>
                  <a:pt x="962" y="800"/>
                </a:lnTo>
                <a:lnTo>
                  <a:pt x="962" y="800"/>
                </a:lnTo>
                <a:lnTo>
                  <a:pt x="962" y="800"/>
                </a:lnTo>
                <a:lnTo>
                  <a:pt x="966" y="798"/>
                </a:lnTo>
                <a:lnTo>
                  <a:pt x="972" y="796"/>
                </a:lnTo>
                <a:lnTo>
                  <a:pt x="972" y="796"/>
                </a:lnTo>
                <a:lnTo>
                  <a:pt x="978" y="794"/>
                </a:lnTo>
                <a:lnTo>
                  <a:pt x="982" y="792"/>
                </a:lnTo>
                <a:lnTo>
                  <a:pt x="984" y="790"/>
                </a:lnTo>
                <a:lnTo>
                  <a:pt x="984" y="790"/>
                </a:lnTo>
                <a:lnTo>
                  <a:pt x="986" y="788"/>
                </a:lnTo>
                <a:lnTo>
                  <a:pt x="990" y="786"/>
                </a:lnTo>
                <a:lnTo>
                  <a:pt x="997" y="784"/>
                </a:lnTo>
                <a:lnTo>
                  <a:pt x="997" y="784"/>
                </a:lnTo>
                <a:lnTo>
                  <a:pt x="1001" y="780"/>
                </a:lnTo>
                <a:lnTo>
                  <a:pt x="1005" y="778"/>
                </a:lnTo>
                <a:lnTo>
                  <a:pt x="1005" y="778"/>
                </a:lnTo>
                <a:lnTo>
                  <a:pt x="1007" y="776"/>
                </a:lnTo>
                <a:lnTo>
                  <a:pt x="1011" y="776"/>
                </a:lnTo>
                <a:lnTo>
                  <a:pt x="1015" y="774"/>
                </a:lnTo>
                <a:lnTo>
                  <a:pt x="1015" y="774"/>
                </a:lnTo>
                <a:lnTo>
                  <a:pt x="1019" y="772"/>
                </a:lnTo>
                <a:lnTo>
                  <a:pt x="1025" y="772"/>
                </a:lnTo>
                <a:lnTo>
                  <a:pt x="1025" y="772"/>
                </a:lnTo>
                <a:lnTo>
                  <a:pt x="1044" y="774"/>
                </a:lnTo>
                <a:lnTo>
                  <a:pt x="1044" y="774"/>
                </a:lnTo>
                <a:lnTo>
                  <a:pt x="1046" y="776"/>
                </a:lnTo>
                <a:lnTo>
                  <a:pt x="1048" y="778"/>
                </a:lnTo>
                <a:lnTo>
                  <a:pt x="1048" y="782"/>
                </a:lnTo>
                <a:lnTo>
                  <a:pt x="1050" y="782"/>
                </a:lnTo>
                <a:lnTo>
                  <a:pt x="1050" y="782"/>
                </a:lnTo>
                <a:lnTo>
                  <a:pt x="1056" y="786"/>
                </a:lnTo>
                <a:lnTo>
                  <a:pt x="1058" y="788"/>
                </a:lnTo>
                <a:lnTo>
                  <a:pt x="1060" y="788"/>
                </a:lnTo>
                <a:lnTo>
                  <a:pt x="1060" y="788"/>
                </a:lnTo>
                <a:lnTo>
                  <a:pt x="1066" y="786"/>
                </a:lnTo>
                <a:lnTo>
                  <a:pt x="1068" y="786"/>
                </a:lnTo>
                <a:lnTo>
                  <a:pt x="1072" y="786"/>
                </a:lnTo>
                <a:lnTo>
                  <a:pt x="1072" y="786"/>
                </a:lnTo>
                <a:lnTo>
                  <a:pt x="1078" y="790"/>
                </a:lnTo>
                <a:lnTo>
                  <a:pt x="1080" y="790"/>
                </a:lnTo>
                <a:lnTo>
                  <a:pt x="1082" y="790"/>
                </a:lnTo>
                <a:lnTo>
                  <a:pt x="1082" y="790"/>
                </a:lnTo>
                <a:lnTo>
                  <a:pt x="1084" y="788"/>
                </a:lnTo>
                <a:lnTo>
                  <a:pt x="1088" y="786"/>
                </a:lnTo>
                <a:lnTo>
                  <a:pt x="1093" y="784"/>
                </a:lnTo>
                <a:lnTo>
                  <a:pt x="1093" y="784"/>
                </a:lnTo>
                <a:lnTo>
                  <a:pt x="1095" y="780"/>
                </a:lnTo>
                <a:lnTo>
                  <a:pt x="1095" y="776"/>
                </a:lnTo>
                <a:lnTo>
                  <a:pt x="1095" y="776"/>
                </a:lnTo>
                <a:lnTo>
                  <a:pt x="1090" y="770"/>
                </a:lnTo>
                <a:lnTo>
                  <a:pt x="1088" y="764"/>
                </a:lnTo>
                <a:lnTo>
                  <a:pt x="1088" y="764"/>
                </a:lnTo>
                <a:lnTo>
                  <a:pt x="1088" y="762"/>
                </a:lnTo>
                <a:lnTo>
                  <a:pt x="1090" y="760"/>
                </a:lnTo>
                <a:lnTo>
                  <a:pt x="1095" y="756"/>
                </a:lnTo>
                <a:lnTo>
                  <a:pt x="1095" y="756"/>
                </a:lnTo>
                <a:lnTo>
                  <a:pt x="1097" y="753"/>
                </a:lnTo>
                <a:lnTo>
                  <a:pt x="1099" y="753"/>
                </a:lnTo>
                <a:lnTo>
                  <a:pt x="1103" y="751"/>
                </a:lnTo>
                <a:lnTo>
                  <a:pt x="1103" y="751"/>
                </a:lnTo>
                <a:lnTo>
                  <a:pt x="1105" y="747"/>
                </a:lnTo>
                <a:lnTo>
                  <a:pt x="1105" y="745"/>
                </a:lnTo>
                <a:lnTo>
                  <a:pt x="1107" y="745"/>
                </a:lnTo>
                <a:lnTo>
                  <a:pt x="1107" y="745"/>
                </a:lnTo>
                <a:lnTo>
                  <a:pt x="1117" y="751"/>
                </a:lnTo>
                <a:lnTo>
                  <a:pt x="1117" y="751"/>
                </a:lnTo>
                <a:lnTo>
                  <a:pt x="1121" y="751"/>
                </a:lnTo>
                <a:lnTo>
                  <a:pt x="1127" y="753"/>
                </a:lnTo>
                <a:lnTo>
                  <a:pt x="1127" y="753"/>
                </a:lnTo>
                <a:lnTo>
                  <a:pt x="1131" y="753"/>
                </a:lnTo>
                <a:lnTo>
                  <a:pt x="1137" y="758"/>
                </a:lnTo>
                <a:lnTo>
                  <a:pt x="1137" y="758"/>
                </a:lnTo>
                <a:lnTo>
                  <a:pt x="1144" y="760"/>
                </a:lnTo>
                <a:lnTo>
                  <a:pt x="1148" y="760"/>
                </a:lnTo>
                <a:lnTo>
                  <a:pt x="1150" y="762"/>
                </a:lnTo>
                <a:lnTo>
                  <a:pt x="1150" y="762"/>
                </a:lnTo>
                <a:lnTo>
                  <a:pt x="1152" y="768"/>
                </a:lnTo>
                <a:lnTo>
                  <a:pt x="1152" y="772"/>
                </a:lnTo>
                <a:lnTo>
                  <a:pt x="1152" y="774"/>
                </a:lnTo>
                <a:lnTo>
                  <a:pt x="1152" y="774"/>
                </a:lnTo>
                <a:lnTo>
                  <a:pt x="1156" y="778"/>
                </a:lnTo>
                <a:lnTo>
                  <a:pt x="1160" y="780"/>
                </a:lnTo>
                <a:lnTo>
                  <a:pt x="1162" y="780"/>
                </a:lnTo>
                <a:lnTo>
                  <a:pt x="1162" y="780"/>
                </a:lnTo>
                <a:lnTo>
                  <a:pt x="1164" y="780"/>
                </a:lnTo>
                <a:lnTo>
                  <a:pt x="1166" y="782"/>
                </a:lnTo>
                <a:lnTo>
                  <a:pt x="1174" y="784"/>
                </a:lnTo>
                <a:lnTo>
                  <a:pt x="1174" y="784"/>
                </a:lnTo>
                <a:lnTo>
                  <a:pt x="1178" y="782"/>
                </a:lnTo>
                <a:lnTo>
                  <a:pt x="1184" y="780"/>
                </a:lnTo>
                <a:lnTo>
                  <a:pt x="1184" y="780"/>
                </a:lnTo>
                <a:lnTo>
                  <a:pt x="1197" y="778"/>
                </a:lnTo>
                <a:lnTo>
                  <a:pt x="1197" y="778"/>
                </a:lnTo>
                <a:lnTo>
                  <a:pt x="1203" y="780"/>
                </a:lnTo>
                <a:lnTo>
                  <a:pt x="1209" y="780"/>
                </a:lnTo>
                <a:lnTo>
                  <a:pt x="1209" y="780"/>
                </a:lnTo>
                <a:lnTo>
                  <a:pt x="1215" y="780"/>
                </a:lnTo>
                <a:lnTo>
                  <a:pt x="1217" y="782"/>
                </a:lnTo>
                <a:lnTo>
                  <a:pt x="1219" y="784"/>
                </a:lnTo>
                <a:lnTo>
                  <a:pt x="1219" y="784"/>
                </a:lnTo>
                <a:lnTo>
                  <a:pt x="1223" y="784"/>
                </a:lnTo>
                <a:lnTo>
                  <a:pt x="1227" y="786"/>
                </a:lnTo>
                <a:lnTo>
                  <a:pt x="1229" y="786"/>
                </a:lnTo>
                <a:lnTo>
                  <a:pt x="1231" y="788"/>
                </a:lnTo>
                <a:lnTo>
                  <a:pt x="1231" y="788"/>
                </a:lnTo>
                <a:lnTo>
                  <a:pt x="1233" y="790"/>
                </a:lnTo>
                <a:lnTo>
                  <a:pt x="1235" y="792"/>
                </a:lnTo>
                <a:lnTo>
                  <a:pt x="1240" y="796"/>
                </a:lnTo>
                <a:lnTo>
                  <a:pt x="1240" y="796"/>
                </a:lnTo>
                <a:lnTo>
                  <a:pt x="1242" y="798"/>
                </a:lnTo>
                <a:lnTo>
                  <a:pt x="1248" y="798"/>
                </a:lnTo>
                <a:lnTo>
                  <a:pt x="1254" y="800"/>
                </a:lnTo>
                <a:lnTo>
                  <a:pt x="1258" y="800"/>
                </a:lnTo>
                <a:lnTo>
                  <a:pt x="1258" y="800"/>
                </a:lnTo>
                <a:lnTo>
                  <a:pt x="1262" y="803"/>
                </a:lnTo>
                <a:lnTo>
                  <a:pt x="1268" y="803"/>
                </a:lnTo>
                <a:lnTo>
                  <a:pt x="1276" y="800"/>
                </a:lnTo>
                <a:lnTo>
                  <a:pt x="1276" y="800"/>
                </a:lnTo>
                <a:lnTo>
                  <a:pt x="1284" y="798"/>
                </a:lnTo>
                <a:lnTo>
                  <a:pt x="1295" y="796"/>
                </a:lnTo>
                <a:lnTo>
                  <a:pt x="1295" y="796"/>
                </a:lnTo>
                <a:lnTo>
                  <a:pt x="1301" y="794"/>
                </a:lnTo>
                <a:lnTo>
                  <a:pt x="1305" y="792"/>
                </a:lnTo>
                <a:lnTo>
                  <a:pt x="1305" y="792"/>
                </a:lnTo>
                <a:lnTo>
                  <a:pt x="1305" y="792"/>
                </a:lnTo>
                <a:lnTo>
                  <a:pt x="1307" y="790"/>
                </a:lnTo>
                <a:lnTo>
                  <a:pt x="1309" y="788"/>
                </a:lnTo>
                <a:lnTo>
                  <a:pt x="1317" y="784"/>
                </a:lnTo>
                <a:lnTo>
                  <a:pt x="1317" y="784"/>
                </a:lnTo>
                <a:lnTo>
                  <a:pt x="1321" y="782"/>
                </a:lnTo>
                <a:lnTo>
                  <a:pt x="1327" y="782"/>
                </a:lnTo>
                <a:lnTo>
                  <a:pt x="1331" y="782"/>
                </a:lnTo>
                <a:lnTo>
                  <a:pt x="1333" y="784"/>
                </a:lnTo>
                <a:lnTo>
                  <a:pt x="1333" y="784"/>
                </a:lnTo>
                <a:lnTo>
                  <a:pt x="1336" y="786"/>
                </a:lnTo>
                <a:lnTo>
                  <a:pt x="1340" y="788"/>
                </a:lnTo>
                <a:lnTo>
                  <a:pt x="1346" y="788"/>
                </a:lnTo>
                <a:lnTo>
                  <a:pt x="1346" y="788"/>
                </a:lnTo>
                <a:lnTo>
                  <a:pt x="1354" y="788"/>
                </a:lnTo>
                <a:lnTo>
                  <a:pt x="1358" y="788"/>
                </a:lnTo>
                <a:lnTo>
                  <a:pt x="1360" y="790"/>
                </a:lnTo>
                <a:lnTo>
                  <a:pt x="1360" y="790"/>
                </a:lnTo>
                <a:lnTo>
                  <a:pt x="1362" y="792"/>
                </a:lnTo>
                <a:lnTo>
                  <a:pt x="1366" y="794"/>
                </a:lnTo>
                <a:lnTo>
                  <a:pt x="1374" y="794"/>
                </a:lnTo>
                <a:lnTo>
                  <a:pt x="1374" y="794"/>
                </a:lnTo>
                <a:lnTo>
                  <a:pt x="1380" y="790"/>
                </a:lnTo>
                <a:lnTo>
                  <a:pt x="1387" y="788"/>
                </a:lnTo>
                <a:lnTo>
                  <a:pt x="1387" y="788"/>
                </a:lnTo>
                <a:lnTo>
                  <a:pt x="1391" y="784"/>
                </a:lnTo>
                <a:lnTo>
                  <a:pt x="1393" y="782"/>
                </a:lnTo>
                <a:lnTo>
                  <a:pt x="1393" y="780"/>
                </a:lnTo>
                <a:lnTo>
                  <a:pt x="1393" y="780"/>
                </a:lnTo>
                <a:lnTo>
                  <a:pt x="1393" y="778"/>
                </a:lnTo>
                <a:lnTo>
                  <a:pt x="1395" y="774"/>
                </a:lnTo>
                <a:lnTo>
                  <a:pt x="1399" y="766"/>
                </a:lnTo>
                <a:lnTo>
                  <a:pt x="1399" y="766"/>
                </a:lnTo>
                <a:lnTo>
                  <a:pt x="1403" y="758"/>
                </a:lnTo>
                <a:lnTo>
                  <a:pt x="1409" y="751"/>
                </a:lnTo>
                <a:lnTo>
                  <a:pt x="1409" y="751"/>
                </a:lnTo>
                <a:lnTo>
                  <a:pt x="1413" y="749"/>
                </a:lnTo>
                <a:lnTo>
                  <a:pt x="1415" y="745"/>
                </a:lnTo>
                <a:lnTo>
                  <a:pt x="1415" y="745"/>
                </a:lnTo>
                <a:lnTo>
                  <a:pt x="1413" y="739"/>
                </a:lnTo>
                <a:lnTo>
                  <a:pt x="1411" y="735"/>
                </a:lnTo>
                <a:lnTo>
                  <a:pt x="1411" y="735"/>
                </a:lnTo>
                <a:lnTo>
                  <a:pt x="1411" y="735"/>
                </a:lnTo>
                <a:lnTo>
                  <a:pt x="1407" y="733"/>
                </a:lnTo>
                <a:lnTo>
                  <a:pt x="1407" y="731"/>
                </a:lnTo>
                <a:lnTo>
                  <a:pt x="1409" y="727"/>
                </a:lnTo>
                <a:lnTo>
                  <a:pt x="1409" y="727"/>
                </a:lnTo>
                <a:lnTo>
                  <a:pt x="1415" y="723"/>
                </a:lnTo>
                <a:lnTo>
                  <a:pt x="1419" y="721"/>
                </a:lnTo>
                <a:lnTo>
                  <a:pt x="1427" y="721"/>
                </a:lnTo>
                <a:lnTo>
                  <a:pt x="1427" y="721"/>
                </a:lnTo>
                <a:lnTo>
                  <a:pt x="1436" y="719"/>
                </a:lnTo>
                <a:lnTo>
                  <a:pt x="1442" y="719"/>
                </a:lnTo>
                <a:lnTo>
                  <a:pt x="1448" y="719"/>
                </a:lnTo>
                <a:lnTo>
                  <a:pt x="1448" y="719"/>
                </a:lnTo>
                <a:lnTo>
                  <a:pt x="1456" y="721"/>
                </a:lnTo>
                <a:lnTo>
                  <a:pt x="1460" y="721"/>
                </a:lnTo>
                <a:lnTo>
                  <a:pt x="1464" y="723"/>
                </a:lnTo>
                <a:lnTo>
                  <a:pt x="1464" y="723"/>
                </a:lnTo>
                <a:lnTo>
                  <a:pt x="1468" y="723"/>
                </a:lnTo>
                <a:lnTo>
                  <a:pt x="1474" y="725"/>
                </a:lnTo>
                <a:lnTo>
                  <a:pt x="1478" y="725"/>
                </a:lnTo>
                <a:lnTo>
                  <a:pt x="1481" y="727"/>
                </a:lnTo>
                <a:lnTo>
                  <a:pt x="1481" y="727"/>
                </a:lnTo>
                <a:lnTo>
                  <a:pt x="1487" y="731"/>
                </a:lnTo>
                <a:lnTo>
                  <a:pt x="1489" y="735"/>
                </a:lnTo>
                <a:lnTo>
                  <a:pt x="1491" y="737"/>
                </a:lnTo>
                <a:lnTo>
                  <a:pt x="1491" y="737"/>
                </a:lnTo>
                <a:lnTo>
                  <a:pt x="1491" y="741"/>
                </a:lnTo>
                <a:lnTo>
                  <a:pt x="1493" y="741"/>
                </a:lnTo>
                <a:lnTo>
                  <a:pt x="1495" y="745"/>
                </a:lnTo>
                <a:lnTo>
                  <a:pt x="1497" y="751"/>
                </a:lnTo>
                <a:lnTo>
                  <a:pt x="1497" y="751"/>
                </a:lnTo>
                <a:lnTo>
                  <a:pt x="1499" y="758"/>
                </a:lnTo>
                <a:lnTo>
                  <a:pt x="1501" y="762"/>
                </a:lnTo>
                <a:lnTo>
                  <a:pt x="1505" y="768"/>
                </a:lnTo>
                <a:lnTo>
                  <a:pt x="1505" y="768"/>
                </a:lnTo>
                <a:lnTo>
                  <a:pt x="1509" y="778"/>
                </a:lnTo>
                <a:lnTo>
                  <a:pt x="1511" y="782"/>
                </a:lnTo>
                <a:lnTo>
                  <a:pt x="1511" y="786"/>
                </a:lnTo>
                <a:lnTo>
                  <a:pt x="1511" y="786"/>
                </a:lnTo>
                <a:lnTo>
                  <a:pt x="1511" y="790"/>
                </a:lnTo>
                <a:lnTo>
                  <a:pt x="1513" y="792"/>
                </a:lnTo>
                <a:lnTo>
                  <a:pt x="1517" y="794"/>
                </a:lnTo>
                <a:lnTo>
                  <a:pt x="1517" y="794"/>
                </a:lnTo>
                <a:lnTo>
                  <a:pt x="1521" y="794"/>
                </a:lnTo>
                <a:lnTo>
                  <a:pt x="1525" y="796"/>
                </a:lnTo>
                <a:lnTo>
                  <a:pt x="1532" y="798"/>
                </a:lnTo>
                <a:lnTo>
                  <a:pt x="1532" y="798"/>
                </a:lnTo>
                <a:lnTo>
                  <a:pt x="1538" y="800"/>
                </a:lnTo>
                <a:lnTo>
                  <a:pt x="1546" y="805"/>
                </a:lnTo>
                <a:lnTo>
                  <a:pt x="1546" y="805"/>
                </a:lnTo>
                <a:lnTo>
                  <a:pt x="1548" y="807"/>
                </a:lnTo>
                <a:lnTo>
                  <a:pt x="1552" y="809"/>
                </a:lnTo>
                <a:lnTo>
                  <a:pt x="1554" y="809"/>
                </a:lnTo>
                <a:lnTo>
                  <a:pt x="1556" y="813"/>
                </a:lnTo>
                <a:lnTo>
                  <a:pt x="1556" y="813"/>
                </a:lnTo>
                <a:lnTo>
                  <a:pt x="1556" y="819"/>
                </a:lnTo>
                <a:lnTo>
                  <a:pt x="1558" y="825"/>
                </a:lnTo>
                <a:lnTo>
                  <a:pt x="1558" y="825"/>
                </a:lnTo>
                <a:lnTo>
                  <a:pt x="1560" y="827"/>
                </a:lnTo>
                <a:lnTo>
                  <a:pt x="1562" y="829"/>
                </a:lnTo>
                <a:lnTo>
                  <a:pt x="1572" y="829"/>
                </a:lnTo>
                <a:lnTo>
                  <a:pt x="1572" y="829"/>
                </a:lnTo>
                <a:lnTo>
                  <a:pt x="1579" y="829"/>
                </a:lnTo>
                <a:lnTo>
                  <a:pt x="1583" y="829"/>
                </a:lnTo>
                <a:lnTo>
                  <a:pt x="1585" y="827"/>
                </a:lnTo>
                <a:lnTo>
                  <a:pt x="1585" y="827"/>
                </a:lnTo>
                <a:lnTo>
                  <a:pt x="1587" y="825"/>
                </a:lnTo>
                <a:lnTo>
                  <a:pt x="1591" y="823"/>
                </a:lnTo>
                <a:lnTo>
                  <a:pt x="1599" y="821"/>
                </a:lnTo>
                <a:lnTo>
                  <a:pt x="1599" y="821"/>
                </a:lnTo>
                <a:lnTo>
                  <a:pt x="1605" y="819"/>
                </a:lnTo>
                <a:lnTo>
                  <a:pt x="1609" y="821"/>
                </a:lnTo>
                <a:lnTo>
                  <a:pt x="1609" y="825"/>
                </a:lnTo>
                <a:lnTo>
                  <a:pt x="1609" y="825"/>
                </a:lnTo>
                <a:lnTo>
                  <a:pt x="1609" y="829"/>
                </a:lnTo>
                <a:lnTo>
                  <a:pt x="1611" y="833"/>
                </a:lnTo>
                <a:lnTo>
                  <a:pt x="1611" y="835"/>
                </a:lnTo>
                <a:lnTo>
                  <a:pt x="1609" y="837"/>
                </a:lnTo>
                <a:lnTo>
                  <a:pt x="1609" y="837"/>
                </a:lnTo>
                <a:lnTo>
                  <a:pt x="1607" y="839"/>
                </a:lnTo>
                <a:lnTo>
                  <a:pt x="1605" y="845"/>
                </a:lnTo>
                <a:lnTo>
                  <a:pt x="1603" y="856"/>
                </a:lnTo>
                <a:lnTo>
                  <a:pt x="1603" y="856"/>
                </a:lnTo>
                <a:lnTo>
                  <a:pt x="1601" y="858"/>
                </a:lnTo>
                <a:lnTo>
                  <a:pt x="1599" y="860"/>
                </a:lnTo>
                <a:lnTo>
                  <a:pt x="1595" y="864"/>
                </a:lnTo>
                <a:lnTo>
                  <a:pt x="1595" y="866"/>
                </a:lnTo>
                <a:lnTo>
                  <a:pt x="1595" y="866"/>
                </a:lnTo>
                <a:lnTo>
                  <a:pt x="1593" y="870"/>
                </a:lnTo>
                <a:lnTo>
                  <a:pt x="1591" y="872"/>
                </a:lnTo>
                <a:lnTo>
                  <a:pt x="1589" y="874"/>
                </a:lnTo>
                <a:lnTo>
                  <a:pt x="1587" y="876"/>
                </a:lnTo>
                <a:lnTo>
                  <a:pt x="1587" y="876"/>
                </a:lnTo>
                <a:lnTo>
                  <a:pt x="1587" y="878"/>
                </a:lnTo>
                <a:lnTo>
                  <a:pt x="1583" y="878"/>
                </a:lnTo>
                <a:lnTo>
                  <a:pt x="1574" y="876"/>
                </a:lnTo>
                <a:lnTo>
                  <a:pt x="1574" y="876"/>
                </a:lnTo>
                <a:lnTo>
                  <a:pt x="1572" y="876"/>
                </a:lnTo>
                <a:lnTo>
                  <a:pt x="1568" y="878"/>
                </a:lnTo>
                <a:lnTo>
                  <a:pt x="1566" y="880"/>
                </a:lnTo>
                <a:lnTo>
                  <a:pt x="1564" y="880"/>
                </a:lnTo>
                <a:lnTo>
                  <a:pt x="1564" y="880"/>
                </a:lnTo>
                <a:lnTo>
                  <a:pt x="1562" y="882"/>
                </a:lnTo>
                <a:lnTo>
                  <a:pt x="1560" y="884"/>
                </a:lnTo>
                <a:lnTo>
                  <a:pt x="1562" y="892"/>
                </a:lnTo>
                <a:lnTo>
                  <a:pt x="1562" y="892"/>
                </a:lnTo>
                <a:lnTo>
                  <a:pt x="1560" y="897"/>
                </a:lnTo>
                <a:lnTo>
                  <a:pt x="1562" y="903"/>
                </a:lnTo>
                <a:lnTo>
                  <a:pt x="1562" y="903"/>
                </a:lnTo>
                <a:lnTo>
                  <a:pt x="1562" y="909"/>
                </a:lnTo>
                <a:lnTo>
                  <a:pt x="1562" y="917"/>
                </a:lnTo>
                <a:lnTo>
                  <a:pt x="1562" y="917"/>
                </a:lnTo>
                <a:lnTo>
                  <a:pt x="1570" y="913"/>
                </a:lnTo>
                <a:lnTo>
                  <a:pt x="1574" y="911"/>
                </a:lnTo>
                <a:lnTo>
                  <a:pt x="1574" y="911"/>
                </a:lnTo>
                <a:lnTo>
                  <a:pt x="1579" y="913"/>
                </a:lnTo>
                <a:lnTo>
                  <a:pt x="1583" y="915"/>
                </a:lnTo>
                <a:lnTo>
                  <a:pt x="1587" y="919"/>
                </a:lnTo>
                <a:lnTo>
                  <a:pt x="1591" y="921"/>
                </a:lnTo>
                <a:lnTo>
                  <a:pt x="1591" y="921"/>
                </a:lnTo>
                <a:lnTo>
                  <a:pt x="1599" y="917"/>
                </a:lnTo>
                <a:lnTo>
                  <a:pt x="1609" y="911"/>
                </a:lnTo>
                <a:lnTo>
                  <a:pt x="1619" y="905"/>
                </a:lnTo>
                <a:lnTo>
                  <a:pt x="1623" y="899"/>
                </a:lnTo>
                <a:lnTo>
                  <a:pt x="1623" y="899"/>
                </a:lnTo>
                <a:lnTo>
                  <a:pt x="1626" y="894"/>
                </a:lnTo>
                <a:lnTo>
                  <a:pt x="1632" y="888"/>
                </a:lnTo>
                <a:lnTo>
                  <a:pt x="1646" y="874"/>
                </a:lnTo>
                <a:lnTo>
                  <a:pt x="1646" y="874"/>
                </a:lnTo>
                <a:lnTo>
                  <a:pt x="1658" y="860"/>
                </a:lnTo>
                <a:lnTo>
                  <a:pt x="1666" y="845"/>
                </a:lnTo>
                <a:lnTo>
                  <a:pt x="1666" y="845"/>
                </a:lnTo>
                <a:lnTo>
                  <a:pt x="1675" y="833"/>
                </a:lnTo>
                <a:lnTo>
                  <a:pt x="1683" y="825"/>
                </a:lnTo>
                <a:lnTo>
                  <a:pt x="1683" y="825"/>
                </a:lnTo>
                <a:lnTo>
                  <a:pt x="1685" y="819"/>
                </a:lnTo>
                <a:lnTo>
                  <a:pt x="1691" y="809"/>
                </a:lnTo>
                <a:lnTo>
                  <a:pt x="1691" y="809"/>
                </a:lnTo>
                <a:lnTo>
                  <a:pt x="1693" y="800"/>
                </a:lnTo>
                <a:lnTo>
                  <a:pt x="1695" y="788"/>
                </a:lnTo>
                <a:lnTo>
                  <a:pt x="1697" y="772"/>
                </a:lnTo>
                <a:lnTo>
                  <a:pt x="1697" y="772"/>
                </a:lnTo>
                <a:lnTo>
                  <a:pt x="1697" y="768"/>
                </a:lnTo>
                <a:lnTo>
                  <a:pt x="1699" y="762"/>
                </a:lnTo>
                <a:lnTo>
                  <a:pt x="1699" y="762"/>
                </a:lnTo>
                <a:lnTo>
                  <a:pt x="1701" y="758"/>
                </a:lnTo>
                <a:lnTo>
                  <a:pt x="1705" y="751"/>
                </a:lnTo>
                <a:lnTo>
                  <a:pt x="1705" y="751"/>
                </a:lnTo>
                <a:lnTo>
                  <a:pt x="1707" y="749"/>
                </a:lnTo>
                <a:lnTo>
                  <a:pt x="1707" y="747"/>
                </a:lnTo>
                <a:lnTo>
                  <a:pt x="1707" y="743"/>
                </a:lnTo>
                <a:lnTo>
                  <a:pt x="1707" y="743"/>
                </a:lnTo>
                <a:lnTo>
                  <a:pt x="1707" y="737"/>
                </a:lnTo>
                <a:lnTo>
                  <a:pt x="1705" y="731"/>
                </a:lnTo>
                <a:lnTo>
                  <a:pt x="1705" y="731"/>
                </a:lnTo>
                <a:lnTo>
                  <a:pt x="1705" y="729"/>
                </a:lnTo>
                <a:lnTo>
                  <a:pt x="1707" y="727"/>
                </a:lnTo>
                <a:lnTo>
                  <a:pt x="1707" y="727"/>
                </a:lnTo>
                <a:lnTo>
                  <a:pt x="1709" y="725"/>
                </a:lnTo>
                <a:lnTo>
                  <a:pt x="1707" y="725"/>
                </a:lnTo>
                <a:lnTo>
                  <a:pt x="1703" y="721"/>
                </a:lnTo>
                <a:lnTo>
                  <a:pt x="1703" y="721"/>
                </a:lnTo>
                <a:lnTo>
                  <a:pt x="1697" y="717"/>
                </a:lnTo>
                <a:lnTo>
                  <a:pt x="1695" y="717"/>
                </a:lnTo>
                <a:lnTo>
                  <a:pt x="1695" y="713"/>
                </a:lnTo>
                <a:lnTo>
                  <a:pt x="1695" y="713"/>
                </a:lnTo>
                <a:lnTo>
                  <a:pt x="1693" y="711"/>
                </a:lnTo>
                <a:lnTo>
                  <a:pt x="1691" y="707"/>
                </a:lnTo>
                <a:lnTo>
                  <a:pt x="1687" y="704"/>
                </a:lnTo>
                <a:lnTo>
                  <a:pt x="1683" y="704"/>
                </a:lnTo>
                <a:lnTo>
                  <a:pt x="1683" y="704"/>
                </a:lnTo>
                <a:lnTo>
                  <a:pt x="1675" y="704"/>
                </a:lnTo>
                <a:lnTo>
                  <a:pt x="1673" y="704"/>
                </a:lnTo>
                <a:lnTo>
                  <a:pt x="1670" y="704"/>
                </a:lnTo>
                <a:lnTo>
                  <a:pt x="1670" y="704"/>
                </a:lnTo>
                <a:lnTo>
                  <a:pt x="1670" y="709"/>
                </a:lnTo>
                <a:lnTo>
                  <a:pt x="1668" y="711"/>
                </a:lnTo>
                <a:lnTo>
                  <a:pt x="1668" y="711"/>
                </a:lnTo>
                <a:lnTo>
                  <a:pt x="1666" y="711"/>
                </a:lnTo>
                <a:lnTo>
                  <a:pt x="1662" y="715"/>
                </a:lnTo>
                <a:lnTo>
                  <a:pt x="1662" y="715"/>
                </a:lnTo>
                <a:lnTo>
                  <a:pt x="1660" y="719"/>
                </a:lnTo>
                <a:lnTo>
                  <a:pt x="1656" y="719"/>
                </a:lnTo>
                <a:lnTo>
                  <a:pt x="1654" y="719"/>
                </a:lnTo>
                <a:lnTo>
                  <a:pt x="1654" y="717"/>
                </a:lnTo>
                <a:lnTo>
                  <a:pt x="1654" y="717"/>
                </a:lnTo>
                <a:lnTo>
                  <a:pt x="1656" y="713"/>
                </a:lnTo>
                <a:lnTo>
                  <a:pt x="1656" y="713"/>
                </a:lnTo>
                <a:lnTo>
                  <a:pt x="1654" y="711"/>
                </a:lnTo>
                <a:lnTo>
                  <a:pt x="1654" y="709"/>
                </a:lnTo>
                <a:lnTo>
                  <a:pt x="1654" y="709"/>
                </a:lnTo>
                <a:lnTo>
                  <a:pt x="1656" y="702"/>
                </a:lnTo>
                <a:lnTo>
                  <a:pt x="1656" y="700"/>
                </a:lnTo>
                <a:lnTo>
                  <a:pt x="1654" y="702"/>
                </a:lnTo>
                <a:lnTo>
                  <a:pt x="1654" y="702"/>
                </a:lnTo>
                <a:lnTo>
                  <a:pt x="1650" y="704"/>
                </a:lnTo>
                <a:lnTo>
                  <a:pt x="1648" y="709"/>
                </a:lnTo>
                <a:lnTo>
                  <a:pt x="1646" y="711"/>
                </a:lnTo>
                <a:lnTo>
                  <a:pt x="1644" y="713"/>
                </a:lnTo>
                <a:lnTo>
                  <a:pt x="1644" y="713"/>
                </a:lnTo>
                <a:lnTo>
                  <a:pt x="1642" y="711"/>
                </a:lnTo>
                <a:lnTo>
                  <a:pt x="1642" y="707"/>
                </a:lnTo>
                <a:lnTo>
                  <a:pt x="1642" y="696"/>
                </a:lnTo>
                <a:lnTo>
                  <a:pt x="1642" y="696"/>
                </a:lnTo>
                <a:lnTo>
                  <a:pt x="1642" y="696"/>
                </a:lnTo>
                <a:lnTo>
                  <a:pt x="1638" y="696"/>
                </a:lnTo>
                <a:lnTo>
                  <a:pt x="1628" y="696"/>
                </a:lnTo>
                <a:lnTo>
                  <a:pt x="1628" y="696"/>
                </a:lnTo>
                <a:lnTo>
                  <a:pt x="1621" y="696"/>
                </a:lnTo>
                <a:lnTo>
                  <a:pt x="1621" y="692"/>
                </a:lnTo>
                <a:lnTo>
                  <a:pt x="1623" y="690"/>
                </a:lnTo>
                <a:lnTo>
                  <a:pt x="1628" y="686"/>
                </a:lnTo>
                <a:lnTo>
                  <a:pt x="1628" y="686"/>
                </a:lnTo>
                <a:lnTo>
                  <a:pt x="1632" y="684"/>
                </a:lnTo>
                <a:lnTo>
                  <a:pt x="1634" y="680"/>
                </a:lnTo>
                <a:lnTo>
                  <a:pt x="1638" y="678"/>
                </a:lnTo>
                <a:lnTo>
                  <a:pt x="1638" y="678"/>
                </a:lnTo>
                <a:lnTo>
                  <a:pt x="1654" y="666"/>
                </a:lnTo>
                <a:lnTo>
                  <a:pt x="1654" y="666"/>
                </a:lnTo>
                <a:lnTo>
                  <a:pt x="1660" y="662"/>
                </a:lnTo>
                <a:lnTo>
                  <a:pt x="1662" y="655"/>
                </a:lnTo>
                <a:lnTo>
                  <a:pt x="1662" y="655"/>
                </a:lnTo>
                <a:lnTo>
                  <a:pt x="1664" y="653"/>
                </a:lnTo>
                <a:lnTo>
                  <a:pt x="1670" y="649"/>
                </a:lnTo>
                <a:lnTo>
                  <a:pt x="1683" y="641"/>
                </a:lnTo>
                <a:lnTo>
                  <a:pt x="1683" y="641"/>
                </a:lnTo>
                <a:lnTo>
                  <a:pt x="1693" y="631"/>
                </a:lnTo>
                <a:lnTo>
                  <a:pt x="1699" y="625"/>
                </a:lnTo>
                <a:lnTo>
                  <a:pt x="1699" y="625"/>
                </a:lnTo>
                <a:lnTo>
                  <a:pt x="1701" y="621"/>
                </a:lnTo>
                <a:lnTo>
                  <a:pt x="1707" y="617"/>
                </a:lnTo>
                <a:lnTo>
                  <a:pt x="1711" y="613"/>
                </a:lnTo>
                <a:lnTo>
                  <a:pt x="1713" y="610"/>
                </a:lnTo>
                <a:lnTo>
                  <a:pt x="1713" y="610"/>
                </a:lnTo>
                <a:lnTo>
                  <a:pt x="1717" y="606"/>
                </a:lnTo>
                <a:lnTo>
                  <a:pt x="1724" y="602"/>
                </a:lnTo>
                <a:lnTo>
                  <a:pt x="1732" y="598"/>
                </a:lnTo>
                <a:lnTo>
                  <a:pt x="1740" y="596"/>
                </a:lnTo>
                <a:lnTo>
                  <a:pt x="1740" y="596"/>
                </a:lnTo>
                <a:lnTo>
                  <a:pt x="1750" y="596"/>
                </a:lnTo>
                <a:lnTo>
                  <a:pt x="1758" y="596"/>
                </a:lnTo>
                <a:lnTo>
                  <a:pt x="1766" y="598"/>
                </a:lnTo>
                <a:lnTo>
                  <a:pt x="1771" y="600"/>
                </a:lnTo>
                <a:lnTo>
                  <a:pt x="1771" y="600"/>
                </a:lnTo>
                <a:lnTo>
                  <a:pt x="1775" y="602"/>
                </a:lnTo>
                <a:lnTo>
                  <a:pt x="1779" y="600"/>
                </a:lnTo>
                <a:lnTo>
                  <a:pt x="1779" y="600"/>
                </a:lnTo>
                <a:lnTo>
                  <a:pt x="1783" y="598"/>
                </a:lnTo>
                <a:lnTo>
                  <a:pt x="1791" y="600"/>
                </a:lnTo>
                <a:lnTo>
                  <a:pt x="1791" y="600"/>
                </a:lnTo>
                <a:lnTo>
                  <a:pt x="1795" y="600"/>
                </a:lnTo>
                <a:lnTo>
                  <a:pt x="1799" y="598"/>
                </a:lnTo>
                <a:lnTo>
                  <a:pt x="1801" y="598"/>
                </a:lnTo>
                <a:lnTo>
                  <a:pt x="1805" y="598"/>
                </a:lnTo>
                <a:lnTo>
                  <a:pt x="1805" y="598"/>
                </a:lnTo>
                <a:lnTo>
                  <a:pt x="1811" y="598"/>
                </a:lnTo>
                <a:lnTo>
                  <a:pt x="1813" y="598"/>
                </a:lnTo>
                <a:lnTo>
                  <a:pt x="1818" y="594"/>
                </a:lnTo>
                <a:lnTo>
                  <a:pt x="1818" y="594"/>
                </a:lnTo>
                <a:lnTo>
                  <a:pt x="1820" y="592"/>
                </a:lnTo>
                <a:lnTo>
                  <a:pt x="1826" y="590"/>
                </a:lnTo>
                <a:lnTo>
                  <a:pt x="1832" y="590"/>
                </a:lnTo>
                <a:lnTo>
                  <a:pt x="1836" y="592"/>
                </a:lnTo>
                <a:lnTo>
                  <a:pt x="1836" y="592"/>
                </a:lnTo>
                <a:lnTo>
                  <a:pt x="1840" y="596"/>
                </a:lnTo>
                <a:lnTo>
                  <a:pt x="1844" y="596"/>
                </a:lnTo>
                <a:lnTo>
                  <a:pt x="1846" y="594"/>
                </a:lnTo>
                <a:lnTo>
                  <a:pt x="1846" y="594"/>
                </a:lnTo>
                <a:lnTo>
                  <a:pt x="1850" y="594"/>
                </a:lnTo>
                <a:lnTo>
                  <a:pt x="1852" y="596"/>
                </a:lnTo>
                <a:lnTo>
                  <a:pt x="1854" y="598"/>
                </a:lnTo>
                <a:lnTo>
                  <a:pt x="1856" y="600"/>
                </a:lnTo>
                <a:lnTo>
                  <a:pt x="1856" y="600"/>
                </a:lnTo>
                <a:lnTo>
                  <a:pt x="1858" y="600"/>
                </a:lnTo>
                <a:lnTo>
                  <a:pt x="1858" y="602"/>
                </a:lnTo>
                <a:lnTo>
                  <a:pt x="1856" y="604"/>
                </a:lnTo>
                <a:lnTo>
                  <a:pt x="1854" y="604"/>
                </a:lnTo>
                <a:lnTo>
                  <a:pt x="1854" y="604"/>
                </a:lnTo>
                <a:lnTo>
                  <a:pt x="1848" y="604"/>
                </a:lnTo>
                <a:lnTo>
                  <a:pt x="1848" y="606"/>
                </a:lnTo>
                <a:lnTo>
                  <a:pt x="1850" y="608"/>
                </a:lnTo>
                <a:lnTo>
                  <a:pt x="1850" y="608"/>
                </a:lnTo>
                <a:lnTo>
                  <a:pt x="1854" y="610"/>
                </a:lnTo>
                <a:lnTo>
                  <a:pt x="1856" y="608"/>
                </a:lnTo>
                <a:lnTo>
                  <a:pt x="1864" y="606"/>
                </a:lnTo>
                <a:lnTo>
                  <a:pt x="1864" y="606"/>
                </a:lnTo>
                <a:lnTo>
                  <a:pt x="1871" y="606"/>
                </a:lnTo>
                <a:lnTo>
                  <a:pt x="1879" y="604"/>
                </a:lnTo>
                <a:lnTo>
                  <a:pt x="1879" y="604"/>
                </a:lnTo>
                <a:lnTo>
                  <a:pt x="1883" y="602"/>
                </a:lnTo>
                <a:lnTo>
                  <a:pt x="1885" y="604"/>
                </a:lnTo>
                <a:lnTo>
                  <a:pt x="1887" y="604"/>
                </a:lnTo>
                <a:lnTo>
                  <a:pt x="1889" y="604"/>
                </a:lnTo>
                <a:lnTo>
                  <a:pt x="1889" y="604"/>
                </a:lnTo>
                <a:lnTo>
                  <a:pt x="1895" y="600"/>
                </a:lnTo>
                <a:lnTo>
                  <a:pt x="1903" y="600"/>
                </a:lnTo>
                <a:lnTo>
                  <a:pt x="1903" y="600"/>
                </a:lnTo>
                <a:lnTo>
                  <a:pt x="1905" y="600"/>
                </a:lnTo>
                <a:lnTo>
                  <a:pt x="1903" y="598"/>
                </a:lnTo>
                <a:lnTo>
                  <a:pt x="1901" y="596"/>
                </a:lnTo>
                <a:lnTo>
                  <a:pt x="1897" y="596"/>
                </a:lnTo>
                <a:lnTo>
                  <a:pt x="1897" y="596"/>
                </a:lnTo>
                <a:lnTo>
                  <a:pt x="1893" y="596"/>
                </a:lnTo>
                <a:lnTo>
                  <a:pt x="1893" y="592"/>
                </a:lnTo>
                <a:lnTo>
                  <a:pt x="1897" y="584"/>
                </a:lnTo>
                <a:lnTo>
                  <a:pt x="1897" y="584"/>
                </a:lnTo>
                <a:lnTo>
                  <a:pt x="1901" y="578"/>
                </a:lnTo>
                <a:lnTo>
                  <a:pt x="1907" y="574"/>
                </a:lnTo>
                <a:lnTo>
                  <a:pt x="1918" y="566"/>
                </a:lnTo>
                <a:lnTo>
                  <a:pt x="1918" y="566"/>
                </a:lnTo>
                <a:lnTo>
                  <a:pt x="1922" y="561"/>
                </a:lnTo>
                <a:lnTo>
                  <a:pt x="1924" y="561"/>
                </a:lnTo>
                <a:lnTo>
                  <a:pt x="1928" y="559"/>
                </a:lnTo>
                <a:lnTo>
                  <a:pt x="1928" y="559"/>
                </a:lnTo>
                <a:lnTo>
                  <a:pt x="1928" y="559"/>
                </a:lnTo>
                <a:lnTo>
                  <a:pt x="1930" y="551"/>
                </a:lnTo>
                <a:lnTo>
                  <a:pt x="1932" y="547"/>
                </a:lnTo>
                <a:lnTo>
                  <a:pt x="1936" y="545"/>
                </a:lnTo>
                <a:lnTo>
                  <a:pt x="1936" y="545"/>
                </a:lnTo>
                <a:lnTo>
                  <a:pt x="1946" y="545"/>
                </a:lnTo>
                <a:lnTo>
                  <a:pt x="1952" y="545"/>
                </a:lnTo>
                <a:lnTo>
                  <a:pt x="1958" y="543"/>
                </a:lnTo>
                <a:lnTo>
                  <a:pt x="1958" y="543"/>
                </a:lnTo>
                <a:lnTo>
                  <a:pt x="1963" y="543"/>
                </a:lnTo>
                <a:lnTo>
                  <a:pt x="1965" y="543"/>
                </a:lnTo>
                <a:lnTo>
                  <a:pt x="1967" y="547"/>
                </a:lnTo>
                <a:lnTo>
                  <a:pt x="1967" y="547"/>
                </a:lnTo>
                <a:lnTo>
                  <a:pt x="1971" y="547"/>
                </a:lnTo>
                <a:lnTo>
                  <a:pt x="1973" y="545"/>
                </a:lnTo>
                <a:lnTo>
                  <a:pt x="1975" y="543"/>
                </a:lnTo>
                <a:lnTo>
                  <a:pt x="1977" y="543"/>
                </a:lnTo>
                <a:lnTo>
                  <a:pt x="1977" y="543"/>
                </a:lnTo>
                <a:lnTo>
                  <a:pt x="1979" y="545"/>
                </a:lnTo>
                <a:lnTo>
                  <a:pt x="1977" y="549"/>
                </a:lnTo>
                <a:lnTo>
                  <a:pt x="1973" y="553"/>
                </a:lnTo>
                <a:lnTo>
                  <a:pt x="1971" y="557"/>
                </a:lnTo>
                <a:lnTo>
                  <a:pt x="1971" y="557"/>
                </a:lnTo>
                <a:lnTo>
                  <a:pt x="1971" y="559"/>
                </a:lnTo>
                <a:lnTo>
                  <a:pt x="1973" y="561"/>
                </a:lnTo>
                <a:lnTo>
                  <a:pt x="1979" y="561"/>
                </a:lnTo>
                <a:lnTo>
                  <a:pt x="1979" y="561"/>
                </a:lnTo>
                <a:lnTo>
                  <a:pt x="1979" y="564"/>
                </a:lnTo>
                <a:lnTo>
                  <a:pt x="1979" y="566"/>
                </a:lnTo>
                <a:lnTo>
                  <a:pt x="1975" y="568"/>
                </a:lnTo>
                <a:lnTo>
                  <a:pt x="1975" y="568"/>
                </a:lnTo>
                <a:lnTo>
                  <a:pt x="1975" y="568"/>
                </a:lnTo>
                <a:lnTo>
                  <a:pt x="1977" y="570"/>
                </a:lnTo>
                <a:lnTo>
                  <a:pt x="1981" y="570"/>
                </a:lnTo>
                <a:lnTo>
                  <a:pt x="1985" y="566"/>
                </a:lnTo>
                <a:lnTo>
                  <a:pt x="1991" y="561"/>
                </a:lnTo>
                <a:lnTo>
                  <a:pt x="1991" y="561"/>
                </a:lnTo>
                <a:lnTo>
                  <a:pt x="1999" y="555"/>
                </a:lnTo>
                <a:lnTo>
                  <a:pt x="2005" y="551"/>
                </a:lnTo>
                <a:lnTo>
                  <a:pt x="2012" y="549"/>
                </a:lnTo>
                <a:lnTo>
                  <a:pt x="2016" y="549"/>
                </a:lnTo>
                <a:lnTo>
                  <a:pt x="2016" y="549"/>
                </a:lnTo>
                <a:lnTo>
                  <a:pt x="2018" y="549"/>
                </a:lnTo>
                <a:lnTo>
                  <a:pt x="2020" y="545"/>
                </a:lnTo>
                <a:lnTo>
                  <a:pt x="2018" y="535"/>
                </a:lnTo>
                <a:lnTo>
                  <a:pt x="2018" y="535"/>
                </a:lnTo>
                <a:lnTo>
                  <a:pt x="2020" y="533"/>
                </a:lnTo>
                <a:lnTo>
                  <a:pt x="2022" y="529"/>
                </a:lnTo>
                <a:lnTo>
                  <a:pt x="2028" y="527"/>
                </a:lnTo>
                <a:lnTo>
                  <a:pt x="2036" y="525"/>
                </a:lnTo>
                <a:lnTo>
                  <a:pt x="2042" y="527"/>
                </a:lnTo>
                <a:lnTo>
                  <a:pt x="2042" y="527"/>
                </a:lnTo>
                <a:lnTo>
                  <a:pt x="2046" y="529"/>
                </a:lnTo>
                <a:lnTo>
                  <a:pt x="2046" y="531"/>
                </a:lnTo>
                <a:lnTo>
                  <a:pt x="2042" y="531"/>
                </a:lnTo>
                <a:lnTo>
                  <a:pt x="2042" y="531"/>
                </a:lnTo>
                <a:lnTo>
                  <a:pt x="2038" y="531"/>
                </a:lnTo>
                <a:lnTo>
                  <a:pt x="2034" y="533"/>
                </a:lnTo>
                <a:lnTo>
                  <a:pt x="2032" y="535"/>
                </a:lnTo>
                <a:lnTo>
                  <a:pt x="2032" y="541"/>
                </a:lnTo>
                <a:lnTo>
                  <a:pt x="2032" y="541"/>
                </a:lnTo>
                <a:lnTo>
                  <a:pt x="2032" y="545"/>
                </a:lnTo>
                <a:lnTo>
                  <a:pt x="2030" y="549"/>
                </a:lnTo>
                <a:lnTo>
                  <a:pt x="2028" y="551"/>
                </a:lnTo>
                <a:lnTo>
                  <a:pt x="2030" y="553"/>
                </a:lnTo>
                <a:lnTo>
                  <a:pt x="2030" y="553"/>
                </a:lnTo>
                <a:lnTo>
                  <a:pt x="2030" y="555"/>
                </a:lnTo>
                <a:lnTo>
                  <a:pt x="2028" y="555"/>
                </a:lnTo>
                <a:lnTo>
                  <a:pt x="2026" y="557"/>
                </a:lnTo>
                <a:lnTo>
                  <a:pt x="2026" y="559"/>
                </a:lnTo>
                <a:lnTo>
                  <a:pt x="2026" y="559"/>
                </a:lnTo>
                <a:lnTo>
                  <a:pt x="2024" y="564"/>
                </a:lnTo>
                <a:lnTo>
                  <a:pt x="2022" y="566"/>
                </a:lnTo>
                <a:lnTo>
                  <a:pt x="2022" y="566"/>
                </a:lnTo>
                <a:lnTo>
                  <a:pt x="2009" y="570"/>
                </a:lnTo>
                <a:lnTo>
                  <a:pt x="2005" y="572"/>
                </a:lnTo>
                <a:lnTo>
                  <a:pt x="2003" y="574"/>
                </a:lnTo>
                <a:lnTo>
                  <a:pt x="2003" y="574"/>
                </a:lnTo>
                <a:lnTo>
                  <a:pt x="2001" y="578"/>
                </a:lnTo>
                <a:lnTo>
                  <a:pt x="1997" y="580"/>
                </a:lnTo>
                <a:lnTo>
                  <a:pt x="1995" y="584"/>
                </a:lnTo>
                <a:lnTo>
                  <a:pt x="1991" y="588"/>
                </a:lnTo>
                <a:lnTo>
                  <a:pt x="1991" y="588"/>
                </a:lnTo>
                <a:lnTo>
                  <a:pt x="1987" y="592"/>
                </a:lnTo>
                <a:lnTo>
                  <a:pt x="1981" y="598"/>
                </a:lnTo>
                <a:lnTo>
                  <a:pt x="1973" y="604"/>
                </a:lnTo>
                <a:lnTo>
                  <a:pt x="1965" y="613"/>
                </a:lnTo>
                <a:lnTo>
                  <a:pt x="1965" y="613"/>
                </a:lnTo>
                <a:lnTo>
                  <a:pt x="1958" y="621"/>
                </a:lnTo>
                <a:lnTo>
                  <a:pt x="1950" y="625"/>
                </a:lnTo>
                <a:lnTo>
                  <a:pt x="1944" y="627"/>
                </a:lnTo>
                <a:lnTo>
                  <a:pt x="1942" y="629"/>
                </a:lnTo>
                <a:lnTo>
                  <a:pt x="1942" y="629"/>
                </a:lnTo>
                <a:lnTo>
                  <a:pt x="1940" y="629"/>
                </a:lnTo>
                <a:lnTo>
                  <a:pt x="1936" y="631"/>
                </a:lnTo>
                <a:lnTo>
                  <a:pt x="1928" y="631"/>
                </a:lnTo>
                <a:lnTo>
                  <a:pt x="1928" y="631"/>
                </a:lnTo>
                <a:lnTo>
                  <a:pt x="1928" y="633"/>
                </a:lnTo>
                <a:lnTo>
                  <a:pt x="1928" y="637"/>
                </a:lnTo>
                <a:lnTo>
                  <a:pt x="1928" y="643"/>
                </a:lnTo>
                <a:lnTo>
                  <a:pt x="1924" y="649"/>
                </a:lnTo>
                <a:lnTo>
                  <a:pt x="1924" y="649"/>
                </a:lnTo>
                <a:lnTo>
                  <a:pt x="1920" y="655"/>
                </a:lnTo>
                <a:lnTo>
                  <a:pt x="1913" y="664"/>
                </a:lnTo>
                <a:lnTo>
                  <a:pt x="1911" y="672"/>
                </a:lnTo>
                <a:lnTo>
                  <a:pt x="1911" y="682"/>
                </a:lnTo>
                <a:lnTo>
                  <a:pt x="1911" y="682"/>
                </a:lnTo>
                <a:lnTo>
                  <a:pt x="1913" y="711"/>
                </a:lnTo>
                <a:lnTo>
                  <a:pt x="1916" y="725"/>
                </a:lnTo>
                <a:lnTo>
                  <a:pt x="1920" y="735"/>
                </a:lnTo>
                <a:lnTo>
                  <a:pt x="1920" y="735"/>
                </a:lnTo>
                <a:lnTo>
                  <a:pt x="1920" y="741"/>
                </a:lnTo>
                <a:lnTo>
                  <a:pt x="1922" y="749"/>
                </a:lnTo>
                <a:lnTo>
                  <a:pt x="1922" y="756"/>
                </a:lnTo>
                <a:lnTo>
                  <a:pt x="1924" y="760"/>
                </a:lnTo>
                <a:lnTo>
                  <a:pt x="1924" y="760"/>
                </a:lnTo>
                <a:lnTo>
                  <a:pt x="1926" y="766"/>
                </a:lnTo>
                <a:lnTo>
                  <a:pt x="1928" y="770"/>
                </a:lnTo>
                <a:lnTo>
                  <a:pt x="1928" y="770"/>
                </a:lnTo>
                <a:lnTo>
                  <a:pt x="1930" y="770"/>
                </a:lnTo>
                <a:lnTo>
                  <a:pt x="1934" y="766"/>
                </a:lnTo>
                <a:lnTo>
                  <a:pt x="1942" y="758"/>
                </a:lnTo>
                <a:lnTo>
                  <a:pt x="1942" y="758"/>
                </a:lnTo>
                <a:lnTo>
                  <a:pt x="1946" y="751"/>
                </a:lnTo>
                <a:lnTo>
                  <a:pt x="1948" y="749"/>
                </a:lnTo>
                <a:lnTo>
                  <a:pt x="1948" y="749"/>
                </a:lnTo>
                <a:lnTo>
                  <a:pt x="1950" y="745"/>
                </a:lnTo>
                <a:lnTo>
                  <a:pt x="1952" y="741"/>
                </a:lnTo>
                <a:lnTo>
                  <a:pt x="1952" y="733"/>
                </a:lnTo>
                <a:lnTo>
                  <a:pt x="1952" y="733"/>
                </a:lnTo>
                <a:lnTo>
                  <a:pt x="1956" y="731"/>
                </a:lnTo>
                <a:lnTo>
                  <a:pt x="1963" y="727"/>
                </a:lnTo>
                <a:lnTo>
                  <a:pt x="1963" y="727"/>
                </a:lnTo>
                <a:lnTo>
                  <a:pt x="1965" y="727"/>
                </a:lnTo>
                <a:lnTo>
                  <a:pt x="1967" y="725"/>
                </a:lnTo>
                <a:lnTo>
                  <a:pt x="1973" y="725"/>
                </a:lnTo>
                <a:lnTo>
                  <a:pt x="1973" y="725"/>
                </a:lnTo>
                <a:lnTo>
                  <a:pt x="1973" y="723"/>
                </a:lnTo>
                <a:lnTo>
                  <a:pt x="1973" y="721"/>
                </a:lnTo>
                <a:lnTo>
                  <a:pt x="1971" y="713"/>
                </a:lnTo>
                <a:lnTo>
                  <a:pt x="1971" y="713"/>
                </a:lnTo>
                <a:lnTo>
                  <a:pt x="1971" y="711"/>
                </a:lnTo>
                <a:lnTo>
                  <a:pt x="1975" y="707"/>
                </a:lnTo>
                <a:lnTo>
                  <a:pt x="1985" y="700"/>
                </a:lnTo>
                <a:lnTo>
                  <a:pt x="1985" y="700"/>
                </a:lnTo>
                <a:lnTo>
                  <a:pt x="1989" y="698"/>
                </a:lnTo>
                <a:lnTo>
                  <a:pt x="1993" y="698"/>
                </a:lnTo>
                <a:lnTo>
                  <a:pt x="1997" y="698"/>
                </a:lnTo>
                <a:lnTo>
                  <a:pt x="2001" y="696"/>
                </a:lnTo>
                <a:lnTo>
                  <a:pt x="2001" y="696"/>
                </a:lnTo>
                <a:lnTo>
                  <a:pt x="2003" y="692"/>
                </a:lnTo>
                <a:lnTo>
                  <a:pt x="2003" y="688"/>
                </a:lnTo>
                <a:lnTo>
                  <a:pt x="1999" y="682"/>
                </a:lnTo>
                <a:lnTo>
                  <a:pt x="1999" y="682"/>
                </a:lnTo>
                <a:lnTo>
                  <a:pt x="1999" y="678"/>
                </a:lnTo>
                <a:lnTo>
                  <a:pt x="2001" y="674"/>
                </a:lnTo>
                <a:lnTo>
                  <a:pt x="2005" y="668"/>
                </a:lnTo>
                <a:lnTo>
                  <a:pt x="2009" y="666"/>
                </a:lnTo>
                <a:lnTo>
                  <a:pt x="2009" y="666"/>
                </a:lnTo>
                <a:lnTo>
                  <a:pt x="2012" y="666"/>
                </a:lnTo>
                <a:lnTo>
                  <a:pt x="2014" y="666"/>
                </a:lnTo>
                <a:lnTo>
                  <a:pt x="2016" y="666"/>
                </a:lnTo>
                <a:lnTo>
                  <a:pt x="2020" y="664"/>
                </a:lnTo>
                <a:lnTo>
                  <a:pt x="2020" y="664"/>
                </a:lnTo>
                <a:lnTo>
                  <a:pt x="2020" y="662"/>
                </a:lnTo>
                <a:lnTo>
                  <a:pt x="2020" y="657"/>
                </a:lnTo>
                <a:lnTo>
                  <a:pt x="2016" y="655"/>
                </a:lnTo>
                <a:lnTo>
                  <a:pt x="2014" y="655"/>
                </a:lnTo>
                <a:lnTo>
                  <a:pt x="2014" y="655"/>
                </a:lnTo>
                <a:lnTo>
                  <a:pt x="2012" y="653"/>
                </a:lnTo>
                <a:lnTo>
                  <a:pt x="2012" y="649"/>
                </a:lnTo>
                <a:lnTo>
                  <a:pt x="2012" y="643"/>
                </a:lnTo>
                <a:lnTo>
                  <a:pt x="2016" y="639"/>
                </a:lnTo>
                <a:lnTo>
                  <a:pt x="2016" y="639"/>
                </a:lnTo>
                <a:lnTo>
                  <a:pt x="2020" y="635"/>
                </a:lnTo>
                <a:lnTo>
                  <a:pt x="2020" y="633"/>
                </a:lnTo>
                <a:lnTo>
                  <a:pt x="2016" y="631"/>
                </a:lnTo>
                <a:lnTo>
                  <a:pt x="2016" y="631"/>
                </a:lnTo>
                <a:lnTo>
                  <a:pt x="2009" y="631"/>
                </a:lnTo>
                <a:lnTo>
                  <a:pt x="2005" y="631"/>
                </a:lnTo>
                <a:lnTo>
                  <a:pt x="2005" y="631"/>
                </a:lnTo>
                <a:lnTo>
                  <a:pt x="2003" y="631"/>
                </a:lnTo>
                <a:lnTo>
                  <a:pt x="2001" y="627"/>
                </a:lnTo>
                <a:lnTo>
                  <a:pt x="2001" y="623"/>
                </a:lnTo>
                <a:lnTo>
                  <a:pt x="2005" y="617"/>
                </a:lnTo>
                <a:lnTo>
                  <a:pt x="2005" y="617"/>
                </a:lnTo>
                <a:lnTo>
                  <a:pt x="2009" y="613"/>
                </a:lnTo>
                <a:lnTo>
                  <a:pt x="2012" y="610"/>
                </a:lnTo>
                <a:lnTo>
                  <a:pt x="2016" y="606"/>
                </a:lnTo>
                <a:lnTo>
                  <a:pt x="2016" y="604"/>
                </a:lnTo>
                <a:lnTo>
                  <a:pt x="2016" y="604"/>
                </a:lnTo>
                <a:lnTo>
                  <a:pt x="2018" y="598"/>
                </a:lnTo>
                <a:lnTo>
                  <a:pt x="2022" y="594"/>
                </a:lnTo>
                <a:lnTo>
                  <a:pt x="2028" y="586"/>
                </a:lnTo>
                <a:lnTo>
                  <a:pt x="2028" y="586"/>
                </a:lnTo>
                <a:lnTo>
                  <a:pt x="2030" y="584"/>
                </a:lnTo>
                <a:lnTo>
                  <a:pt x="2032" y="584"/>
                </a:lnTo>
                <a:lnTo>
                  <a:pt x="2040" y="584"/>
                </a:lnTo>
                <a:lnTo>
                  <a:pt x="2040" y="584"/>
                </a:lnTo>
                <a:lnTo>
                  <a:pt x="2040" y="586"/>
                </a:lnTo>
                <a:lnTo>
                  <a:pt x="2042" y="588"/>
                </a:lnTo>
                <a:lnTo>
                  <a:pt x="2042" y="588"/>
                </a:lnTo>
                <a:lnTo>
                  <a:pt x="2044" y="588"/>
                </a:lnTo>
                <a:lnTo>
                  <a:pt x="2044" y="588"/>
                </a:lnTo>
                <a:lnTo>
                  <a:pt x="2052" y="580"/>
                </a:lnTo>
                <a:lnTo>
                  <a:pt x="2054" y="576"/>
                </a:lnTo>
                <a:lnTo>
                  <a:pt x="2058" y="574"/>
                </a:lnTo>
                <a:lnTo>
                  <a:pt x="2058" y="574"/>
                </a:lnTo>
                <a:lnTo>
                  <a:pt x="2061" y="576"/>
                </a:lnTo>
                <a:lnTo>
                  <a:pt x="2063" y="578"/>
                </a:lnTo>
                <a:lnTo>
                  <a:pt x="2063" y="586"/>
                </a:lnTo>
                <a:lnTo>
                  <a:pt x="2063" y="586"/>
                </a:lnTo>
                <a:lnTo>
                  <a:pt x="2063" y="588"/>
                </a:lnTo>
                <a:lnTo>
                  <a:pt x="2065" y="586"/>
                </a:lnTo>
                <a:lnTo>
                  <a:pt x="2075" y="578"/>
                </a:lnTo>
                <a:lnTo>
                  <a:pt x="2075" y="578"/>
                </a:lnTo>
                <a:lnTo>
                  <a:pt x="2083" y="576"/>
                </a:lnTo>
                <a:lnTo>
                  <a:pt x="2093" y="574"/>
                </a:lnTo>
                <a:lnTo>
                  <a:pt x="2103" y="574"/>
                </a:lnTo>
                <a:lnTo>
                  <a:pt x="2110" y="576"/>
                </a:lnTo>
                <a:lnTo>
                  <a:pt x="2110" y="576"/>
                </a:lnTo>
                <a:lnTo>
                  <a:pt x="2114" y="578"/>
                </a:lnTo>
                <a:lnTo>
                  <a:pt x="2116" y="582"/>
                </a:lnTo>
                <a:lnTo>
                  <a:pt x="2118" y="584"/>
                </a:lnTo>
                <a:lnTo>
                  <a:pt x="2120" y="584"/>
                </a:lnTo>
                <a:lnTo>
                  <a:pt x="2120" y="584"/>
                </a:lnTo>
                <a:lnTo>
                  <a:pt x="2124" y="584"/>
                </a:lnTo>
                <a:lnTo>
                  <a:pt x="2124" y="580"/>
                </a:lnTo>
                <a:lnTo>
                  <a:pt x="2124" y="578"/>
                </a:lnTo>
                <a:lnTo>
                  <a:pt x="2126" y="576"/>
                </a:lnTo>
                <a:lnTo>
                  <a:pt x="2126" y="576"/>
                </a:lnTo>
                <a:lnTo>
                  <a:pt x="2136" y="572"/>
                </a:lnTo>
                <a:lnTo>
                  <a:pt x="2146" y="566"/>
                </a:lnTo>
                <a:lnTo>
                  <a:pt x="2146" y="566"/>
                </a:lnTo>
                <a:lnTo>
                  <a:pt x="2152" y="561"/>
                </a:lnTo>
                <a:lnTo>
                  <a:pt x="2154" y="559"/>
                </a:lnTo>
                <a:lnTo>
                  <a:pt x="2154" y="559"/>
                </a:lnTo>
                <a:lnTo>
                  <a:pt x="2159" y="557"/>
                </a:lnTo>
                <a:lnTo>
                  <a:pt x="2161" y="555"/>
                </a:lnTo>
                <a:lnTo>
                  <a:pt x="2163" y="555"/>
                </a:lnTo>
                <a:lnTo>
                  <a:pt x="2163" y="553"/>
                </a:lnTo>
                <a:lnTo>
                  <a:pt x="2163" y="553"/>
                </a:lnTo>
                <a:lnTo>
                  <a:pt x="2165" y="551"/>
                </a:lnTo>
                <a:lnTo>
                  <a:pt x="2171" y="547"/>
                </a:lnTo>
                <a:lnTo>
                  <a:pt x="2187" y="543"/>
                </a:lnTo>
                <a:lnTo>
                  <a:pt x="2187" y="543"/>
                </a:lnTo>
                <a:lnTo>
                  <a:pt x="2197" y="539"/>
                </a:lnTo>
                <a:lnTo>
                  <a:pt x="2208" y="535"/>
                </a:lnTo>
                <a:lnTo>
                  <a:pt x="2214" y="531"/>
                </a:lnTo>
                <a:lnTo>
                  <a:pt x="2216" y="527"/>
                </a:lnTo>
                <a:lnTo>
                  <a:pt x="2216" y="527"/>
                </a:lnTo>
                <a:lnTo>
                  <a:pt x="2218" y="527"/>
                </a:lnTo>
                <a:lnTo>
                  <a:pt x="2218" y="525"/>
                </a:lnTo>
                <a:lnTo>
                  <a:pt x="2220" y="525"/>
                </a:lnTo>
                <a:lnTo>
                  <a:pt x="2222" y="527"/>
                </a:lnTo>
                <a:lnTo>
                  <a:pt x="2222" y="527"/>
                </a:lnTo>
                <a:lnTo>
                  <a:pt x="2224" y="529"/>
                </a:lnTo>
                <a:lnTo>
                  <a:pt x="2226" y="529"/>
                </a:lnTo>
                <a:lnTo>
                  <a:pt x="2234" y="529"/>
                </a:lnTo>
                <a:lnTo>
                  <a:pt x="2234" y="529"/>
                </a:lnTo>
                <a:lnTo>
                  <a:pt x="2242" y="531"/>
                </a:lnTo>
                <a:lnTo>
                  <a:pt x="2246" y="531"/>
                </a:lnTo>
                <a:lnTo>
                  <a:pt x="2250" y="529"/>
                </a:lnTo>
                <a:lnTo>
                  <a:pt x="2250" y="529"/>
                </a:lnTo>
                <a:lnTo>
                  <a:pt x="2252" y="525"/>
                </a:lnTo>
                <a:lnTo>
                  <a:pt x="2252" y="523"/>
                </a:lnTo>
                <a:lnTo>
                  <a:pt x="2250" y="519"/>
                </a:lnTo>
                <a:lnTo>
                  <a:pt x="2250" y="517"/>
                </a:lnTo>
                <a:lnTo>
                  <a:pt x="2250" y="517"/>
                </a:lnTo>
                <a:lnTo>
                  <a:pt x="2248" y="512"/>
                </a:lnTo>
                <a:lnTo>
                  <a:pt x="2244" y="510"/>
                </a:lnTo>
                <a:lnTo>
                  <a:pt x="2242" y="506"/>
                </a:lnTo>
                <a:lnTo>
                  <a:pt x="2242" y="504"/>
                </a:lnTo>
                <a:lnTo>
                  <a:pt x="2242" y="504"/>
                </a:lnTo>
                <a:lnTo>
                  <a:pt x="2240" y="498"/>
                </a:lnTo>
                <a:lnTo>
                  <a:pt x="2238" y="494"/>
                </a:lnTo>
                <a:lnTo>
                  <a:pt x="2234" y="490"/>
                </a:lnTo>
                <a:lnTo>
                  <a:pt x="2232" y="490"/>
                </a:lnTo>
                <a:lnTo>
                  <a:pt x="2232" y="490"/>
                </a:lnTo>
                <a:lnTo>
                  <a:pt x="2230" y="490"/>
                </a:lnTo>
                <a:lnTo>
                  <a:pt x="2226" y="488"/>
                </a:lnTo>
                <a:lnTo>
                  <a:pt x="2224" y="486"/>
                </a:lnTo>
                <a:lnTo>
                  <a:pt x="2224" y="484"/>
                </a:lnTo>
                <a:lnTo>
                  <a:pt x="2224" y="484"/>
                </a:lnTo>
                <a:lnTo>
                  <a:pt x="2222" y="480"/>
                </a:lnTo>
                <a:lnTo>
                  <a:pt x="2222" y="478"/>
                </a:lnTo>
                <a:lnTo>
                  <a:pt x="2220" y="480"/>
                </a:lnTo>
                <a:lnTo>
                  <a:pt x="2220" y="480"/>
                </a:lnTo>
                <a:lnTo>
                  <a:pt x="2216" y="480"/>
                </a:lnTo>
                <a:lnTo>
                  <a:pt x="2212" y="480"/>
                </a:lnTo>
                <a:lnTo>
                  <a:pt x="2210" y="480"/>
                </a:lnTo>
                <a:lnTo>
                  <a:pt x="2208" y="476"/>
                </a:lnTo>
                <a:lnTo>
                  <a:pt x="2208" y="476"/>
                </a:lnTo>
                <a:lnTo>
                  <a:pt x="2208" y="474"/>
                </a:lnTo>
                <a:lnTo>
                  <a:pt x="2212" y="472"/>
                </a:lnTo>
                <a:lnTo>
                  <a:pt x="2216" y="472"/>
                </a:lnTo>
                <a:lnTo>
                  <a:pt x="2222" y="472"/>
                </a:lnTo>
                <a:lnTo>
                  <a:pt x="2222" y="472"/>
                </a:lnTo>
                <a:lnTo>
                  <a:pt x="2224" y="474"/>
                </a:lnTo>
                <a:lnTo>
                  <a:pt x="2226" y="476"/>
                </a:lnTo>
                <a:lnTo>
                  <a:pt x="2228" y="480"/>
                </a:lnTo>
                <a:lnTo>
                  <a:pt x="2228" y="480"/>
                </a:lnTo>
                <a:lnTo>
                  <a:pt x="2236" y="480"/>
                </a:lnTo>
                <a:lnTo>
                  <a:pt x="2244" y="478"/>
                </a:lnTo>
                <a:lnTo>
                  <a:pt x="2244" y="478"/>
                </a:lnTo>
                <a:lnTo>
                  <a:pt x="2255" y="474"/>
                </a:lnTo>
                <a:lnTo>
                  <a:pt x="2261" y="472"/>
                </a:lnTo>
                <a:lnTo>
                  <a:pt x="2263" y="470"/>
                </a:lnTo>
                <a:lnTo>
                  <a:pt x="2263" y="470"/>
                </a:lnTo>
                <a:lnTo>
                  <a:pt x="2265" y="463"/>
                </a:lnTo>
                <a:lnTo>
                  <a:pt x="2265" y="463"/>
                </a:lnTo>
                <a:lnTo>
                  <a:pt x="2267" y="461"/>
                </a:lnTo>
                <a:lnTo>
                  <a:pt x="2267" y="461"/>
                </a:lnTo>
                <a:lnTo>
                  <a:pt x="2269" y="459"/>
                </a:lnTo>
                <a:lnTo>
                  <a:pt x="2269" y="457"/>
                </a:lnTo>
                <a:lnTo>
                  <a:pt x="2265" y="453"/>
                </a:lnTo>
                <a:lnTo>
                  <a:pt x="2265" y="453"/>
                </a:lnTo>
                <a:lnTo>
                  <a:pt x="2263" y="451"/>
                </a:lnTo>
                <a:lnTo>
                  <a:pt x="2263" y="449"/>
                </a:lnTo>
                <a:lnTo>
                  <a:pt x="2263" y="447"/>
                </a:lnTo>
                <a:lnTo>
                  <a:pt x="2267" y="445"/>
                </a:lnTo>
                <a:lnTo>
                  <a:pt x="2267" y="445"/>
                </a:lnTo>
                <a:lnTo>
                  <a:pt x="2269" y="445"/>
                </a:lnTo>
                <a:lnTo>
                  <a:pt x="2269" y="443"/>
                </a:lnTo>
                <a:lnTo>
                  <a:pt x="2269" y="441"/>
                </a:lnTo>
                <a:lnTo>
                  <a:pt x="2271" y="441"/>
                </a:lnTo>
                <a:lnTo>
                  <a:pt x="2271" y="441"/>
                </a:lnTo>
                <a:lnTo>
                  <a:pt x="2275" y="441"/>
                </a:lnTo>
                <a:lnTo>
                  <a:pt x="2279" y="441"/>
                </a:lnTo>
                <a:lnTo>
                  <a:pt x="2279" y="441"/>
                </a:lnTo>
                <a:lnTo>
                  <a:pt x="2281" y="441"/>
                </a:lnTo>
                <a:lnTo>
                  <a:pt x="2281" y="441"/>
                </a:lnTo>
                <a:lnTo>
                  <a:pt x="2277" y="447"/>
                </a:lnTo>
                <a:lnTo>
                  <a:pt x="2277" y="447"/>
                </a:lnTo>
                <a:lnTo>
                  <a:pt x="2277" y="451"/>
                </a:lnTo>
                <a:lnTo>
                  <a:pt x="2279" y="453"/>
                </a:lnTo>
                <a:lnTo>
                  <a:pt x="2281" y="457"/>
                </a:lnTo>
                <a:lnTo>
                  <a:pt x="2281" y="457"/>
                </a:lnTo>
                <a:lnTo>
                  <a:pt x="2283" y="459"/>
                </a:lnTo>
                <a:lnTo>
                  <a:pt x="2287" y="459"/>
                </a:lnTo>
                <a:lnTo>
                  <a:pt x="2291" y="459"/>
                </a:lnTo>
                <a:lnTo>
                  <a:pt x="2295" y="459"/>
                </a:lnTo>
                <a:lnTo>
                  <a:pt x="2295" y="459"/>
                </a:lnTo>
                <a:lnTo>
                  <a:pt x="2302" y="457"/>
                </a:lnTo>
                <a:lnTo>
                  <a:pt x="2310" y="459"/>
                </a:lnTo>
                <a:lnTo>
                  <a:pt x="2316" y="463"/>
                </a:lnTo>
                <a:lnTo>
                  <a:pt x="2318" y="465"/>
                </a:lnTo>
                <a:lnTo>
                  <a:pt x="2318" y="465"/>
                </a:lnTo>
                <a:lnTo>
                  <a:pt x="2322" y="472"/>
                </a:lnTo>
                <a:lnTo>
                  <a:pt x="2324" y="476"/>
                </a:lnTo>
                <a:lnTo>
                  <a:pt x="2328" y="478"/>
                </a:lnTo>
                <a:lnTo>
                  <a:pt x="2328" y="478"/>
                </a:lnTo>
                <a:lnTo>
                  <a:pt x="2338" y="482"/>
                </a:lnTo>
                <a:lnTo>
                  <a:pt x="2340" y="482"/>
                </a:lnTo>
                <a:lnTo>
                  <a:pt x="2342" y="484"/>
                </a:lnTo>
                <a:lnTo>
                  <a:pt x="2342" y="484"/>
                </a:lnTo>
                <a:lnTo>
                  <a:pt x="2344" y="486"/>
                </a:lnTo>
                <a:lnTo>
                  <a:pt x="2351" y="488"/>
                </a:lnTo>
                <a:lnTo>
                  <a:pt x="2351" y="488"/>
                </a:lnTo>
                <a:lnTo>
                  <a:pt x="2353" y="488"/>
                </a:lnTo>
                <a:lnTo>
                  <a:pt x="2355" y="488"/>
                </a:lnTo>
                <a:lnTo>
                  <a:pt x="2357" y="490"/>
                </a:lnTo>
                <a:lnTo>
                  <a:pt x="2359" y="488"/>
                </a:lnTo>
                <a:lnTo>
                  <a:pt x="2359" y="488"/>
                </a:lnTo>
                <a:lnTo>
                  <a:pt x="2361" y="488"/>
                </a:lnTo>
                <a:lnTo>
                  <a:pt x="2363" y="488"/>
                </a:lnTo>
                <a:lnTo>
                  <a:pt x="2365" y="488"/>
                </a:lnTo>
                <a:lnTo>
                  <a:pt x="2367" y="486"/>
                </a:lnTo>
                <a:lnTo>
                  <a:pt x="2367" y="486"/>
                </a:lnTo>
                <a:lnTo>
                  <a:pt x="2367" y="484"/>
                </a:lnTo>
                <a:lnTo>
                  <a:pt x="2363" y="482"/>
                </a:lnTo>
                <a:lnTo>
                  <a:pt x="2361" y="480"/>
                </a:lnTo>
                <a:lnTo>
                  <a:pt x="2361" y="478"/>
                </a:lnTo>
                <a:lnTo>
                  <a:pt x="2361" y="478"/>
                </a:lnTo>
                <a:lnTo>
                  <a:pt x="2361" y="478"/>
                </a:lnTo>
                <a:lnTo>
                  <a:pt x="2363" y="478"/>
                </a:lnTo>
                <a:lnTo>
                  <a:pt x="2367" y="480"/>
                </a:lnTo>
                <a:lnTo>
                  <a:pt x="2367" y="480"/>
                </a:lnTo>
                <a:lnTo>
                  <a:pt x="2369" y="480"/>
                </a:lnTo>
                <a:lnTo>
                  <a:pt x="2367" y="478"/>
                </a:lnTo>
                <a:lnTo>
                  <a:pt x="2367" y="474"/>
                </a:lnTo>
                <a:lnTo>
                  <a:pt x="2369" y="474"/>
                </a:lnTo>
                <a:lnTo>
                  <a:pt x="2369" y="474"/>
                </a:lnTo>
                <a:lnTo>
                  <a:pt x="2369" y="472"/>
                </a:lnTo>
                <a:lnTo>
                  <a:pt x="2369" y="465"/>
                </a:lnTo>
                <a:lnTo>
                  <a:pt x="2367" y="461"/>
                </a:lnTo>
                <a:lnTo>
                  <a:pt x="2367" y="459"/>
                </a:lnTo>
                <a:lnTo>
                  <a:pt x="2367" y="459"/>
                </a:lnTo>
                <a:lnTo>
                  <a:pt x="2365" y="457"/>
                </a:lnTo>
                <a:lnTo>
                  <a:pt x="2365" y="457"/>
                </a:lnTo>
                <a:lnTo>
                  <a:pt x="2367" y="455"/>
                </a:lnTo>
                <a:lnTo>
                  <a:pt x="2371" y="457"/>
                </a:lnTo>
                <a:lnTo>
                  <a:pt x="2371" y="457"/>
                </a:lnTo>
                <a:lnTo>
                  <a:pt x="2375" y="459"/>
                </a:lnTo>
                <a:lnTo>
                  <a:pt x="2379" y="459"/>
                </a:lnTo>
                <a:lnTo>
                  <a:pt x="2387" y="461"/>
                </a:lnTo>
                <a:lnTo>
                  <a:pt x="2387" y="461"/>
                </a:lnTo>
                <a:lnTo>
                  <a:pt x="2387" y="459"/>
                </a:lnTo>
                <a:lnTo>
                  <a:pt x="2387" y="459"/>
                </a:lnTo>
                <a:lnTo>
                  <a:pt x="2383" y="457"/>
                </a:lnTo>
                <a:lnTo>
                  <a:pt x="2383" y="457"/>
                </a:lnTo>
                <a:lnTo>
                  <a:pt x="2381" y="455"/>
                </a:lnTo>
                <a:lnTo>
                  <a:pt x="2383" y="455"/>
                </a:lnTo>
                <a:lnTo>
                  <a:pt x="2383" y="455"/>
                </a:lnTo>
                <a:lnTo>
                  <a:pt x="2385" y="455"/>
                </a:lnTo>
                <a:lnTo>
                  <a:pt x="2385" y="455"/>
                </a:lnTo>
                <a:lnTo>
                  <a:pt x="2391" y="457"/>
                </a:lnTo>
                <a:lnTo>
                  <a:pt x="2393" y="457"/>
                </a:lnTo>
                <a:lnTo>
                  <a:pt x="2393" y="455"/>
                </a:lnTo>
                <a:lnTo>
                  <a:pt x="2393" y="455"/>
                </a:lnTo>
                <a:lnTo>
                  <a:pt x="2395" y="451"/>
                </a:lnTo>
                <a:lnTo>
                  <a:pt x="2397" y="449"/>
                </a:lnTo>
                <a:lnTo>
                  <a:pt x="2402" y="449"/>
                </a:lnTo>
                <a:lnTo>
                  <a:pt x="2402" y="449"/>
                </a:lnTo>
                <a:lnTo>
                  <a:pt x="2406" y="447"/>
                </a:lnTo>
                <a:lnTo>
                  <a:pt x="2406" y="445"/>
                </a:lnTo>
                <a:lnTo>
                  <a:pt x="2404" y="445"/>
                </a:lnTo>
                <a:lnTo>
                  <a:pt x="2404" y="445"/>
                </a:lnTo>
                <a:close/>
                <a:moveTo>
                  <a:pt x="1242" y="725"/>
                </a:moveTo>
                <a:lnTo>
                  <a:pt x="1242" y="725"/>
                </a:lnTo>
                <a:lnTo>
                  <a:pt x="1231" y="731"/>
                </a:lnTo>
                <a:lnTo>
                  <a:pt x="1219" y="737"/>
                </a:lnTo>
                <a:lnTo>
                  <a:pt x="1209" y="741"/>
                </a:lnTo>
                <a:lnTo>
                  <a:pt x="1207" y="743"/>
                </a:lnTo>
                <a:lnTo>
                  <a:pt x="1205" y="747"/>
                </a:lnTo>
                <a:lnTo>
                  <a:pt x="1205" y="747"/>
                </a:lnTo>
                <a:lnTo>
                  <a:pt x="1205" y="749"/>
                </a:lnTo>
                <a:lnTo>
                  <a:pt x="1201" y="753"/>
                </a:lnTo>
                <a:lnTo>
                  <a:pt x="1191" y="758"/>
                </a:lnTo>
                <a:lnTo>
                  <a:pt x="1180" y="758"/>
                </a:lnTo>
                <a:lnTo>
                  <a:pt x="1174" y="758"/>
                </a:lnTo>
                <a:lnTo>
                  <a:pt x="1174" y="758"/>
                </a:lnTo>
                <a:lnTo>
                  <a:pt x="1174" y="756"/>
                </a:lnTo>
                <a:lnTo>
                  <a:pt x="1176" y="753"/>
                </a:lnTo>
                <a:lnTo>
                  <a:pt x="1184" y="751"/>
                </a:lnTo>
                <a:lnTo>
                  <a:pt x="1195" y="747"/>
                </a:lnTo>
                <a:lnTo>
                  <a:pt x="1199" y="743"/>
                </a:lnTo>
                <a:lnTo>
                  <a:pt x="1201" y="739"/>
                </a:lnTo>
                <a:lnTo>
                  <a:pt x="1201" y="739"/>
                </a:lnTo>
                <a:lnTo>
                  <a:pt x="1205" y="735"/>
                </a:lnTo>
                <a:lnTo>
                  <a:pt x="1209" y="731"/>
                </a:lnTo>
                <a:lnTo>
                  <a:pt x="1219" y="723"/>
                </a:lnTo>
                <a:lnTo>
                  <a:pt x="1229" y="715"/>
                </a:lnTo>
                <a:lnTo>
                  <a:pt x="1240" y="702"/>
                </a:lnTo>
                <a:lnTo>
                  <a:pt x="1240" y="702"/>
                </a:lnTo>
                <a:lnTo>
                  <a:pt x="1250" y="684"/>
                </a:lnTo>
                <a:lnTo>
                  <a:pt x="1254" y="676"/>
                </a:lnTo>
                <a:lnTo>
                  <a:pt x="1256" y="674"/>
                </a:lnTo>
                <a:lnTo>
                  <a:pt x="1258" y="674"/>
                </a:lnTo>
                <a:lnTo>
                  <a:pt x="1258" y="674"/>
                </a:lnTo>
                <a:lnTo>
                  <a:pt x="1258" y="676"/>
                </a:lnTo>
                <a:lnTo>
                  <a:pt x="1258" y="680"/>
                </a:lnTo>
                <a:lnTo>
                  <a:pt x="1256" y="696"/>
                </a:lnTo>
                <a:lnTo>
                  <a:pt x="1250" y="713"/>
                </a:lnTo>
                <a:lnTo>
                  <a:pt x="1246" y="719"/>
                </a:lnTo>
                <a:lnTo>
                  <a:pt x="1242" y="725"/>
                </a:lnTo>
                <a:lnTo>
                  <a:pt x="1242" y="725"/>
                </a:lnTo>
                <a:close/>
                <a:moveTo>
                  <a:pt x="480" y="257"/>
                </a:moveTo>
                <a:lnTo>
                  <a:pt x="480" y="257"/>
                </a:lnTo>
                <a:lnTo>
                  <a:pt x="480" y="259"/>
                </a:lnTo>
                <a:lnTo>
                  <a:pt x="480" y="263"/>
                </a:lnTo>
                <a:lnTo>
                  <a:pt x="476" y="263"/>
                </a:lnTo>
                <a:lnTo>
                  <a:pt x="472" y="265"/>
                </a:lnTo>
                <a:lnTo>
                  <a:pt x="472" y="265"/>
                </a:lnTo>
                <a:lnTo>
                  <a:pt x="468" y="265"/>
                </a:lnTo>
                <a:lnTo>
                  <a:pt x="470" y="267"/>
                </a:lnTo>
                <a:lnTo>
                  <a:pt x="474" y="271"/>
                </a:lnTo>
                <a:lnTo>
                  <a:pt x="476" y="273"/>
                </a:lnTo>
                <a:lnTo>
                  <a:pt x="476" y="273"/>
                </a:lnTo>
                <a:lnTo>
                  <a:pt x="474" y="278"/>
                </a:lnTo>
                <a:lnTo>
                  <a:pt x="472" y="278"/>
                </a:lnTo>
                <a:lnTo>
                  <a:pt x="470" y="280"/>
                </a:lnTo>
                <a:lnTo>
                  <a:pt x="468" y="284"/>
                </a:lnTo>
                <a:lnTo>
                  <a:pt x="468" y="284"/>
                </a:lnTo>
                <a:lnTo>
                  <a:pt x="466" y="286"/>
                </a:lnTo>
                <a:lnTo>
                  <a:pt x="464" y="286"/>
                </a:lnTo>
                <a:lnTo>
                  <a:pt x="459" y="286"/>
                </a:lnTo>
                <a:lnTo>
                  <a:pt x="453" y="288"/>
                </a:lnTo>
                <a:lnTo>
                  <a:pt x="451" y="290"/>
                </a:lnTo>
                <a:lnTo>
                  <a:pt x="449" y="292"/>
                </a:lnTo>
                <a:lnTo>
                  <a:pt x="449" y="292"/>
                </a:lnTo>
                <a:lnTo>
                  <a:pt x="449" y="298"/>
                </a:lnTo>
                <a:lnTo>
                  <a:pt x="453" y="300"/>
                </a:lnTo>
                <a:lnTo>
                  <a:pt x="464" y="300"/>
                </a:lnTo>
                <a:lnTo>
                  <a:pt x="464" y="300"/>
                </a:lnTo>
                <a:lnTo>
                  <a:pt x="466" y="302"/>
                </a:lnTo>
                <a:lnTo>
                  <a:pt x="466" y="304"/>
                </a:lnTo>
                <a:lnTo>
                  <a:pt x="466" y="308"/>
                </a:lnTo>
                <a:lnTo>
                  <a:pt x="466" y="312"/>
                </a:lnTo>
                <a:lnTo>
                  <a:pt x="466" y="312"/>
                </a:lnTo>
                <a:lnTo>
                  <a:pt x="470" y="314"/>
                </a:lnTo>
                <a:lnTo>
                  <a:pt x="472" y="312"/>
                </a:lnTo>
                <a:lnTo>
                  <a:pt x="474" y="310"/>
                </a:lnTo>
                <a:lnTo>
                  <a:pt x="472" y="306"/>
                </a:lnTo>
                <a:lnTo>
                  <a:pt x="472" y="306"/>
                </a:lnTo>
                <a:lnTo>
                  <a:pt x="472" y="304"/>
                </a:lnTo>
                <a:lnTo>
                  <a:pt x="474" y="304"/>
                </a:lnTo>
                <a:lnTo>
                  <a:pt x="478" y="306"/>
                </a:lnTo>
                <a:lnTo>
                  <a:pt x="484" y="310"/>
                </a:lnTo>
                <a:lnTo>
                  <a:pt x="484" y="312"/>
                </a:lnTo>
                <a:lnTo>
                  <a:pt x="482" y="314"/>
                </a:lnTo>
                <a:lnTo>
                  <a:pt x="482" y="314"/>
                </a:lnTo>
                <a:lnTo>
                  <a:pt x="482" y="316"/>
                </a:lnTo>
                <a:lnTo>
                  <a:pt x="482" y="318"/>
                </a:lnTo>
                <a:lnTo>
                  <a:pt x="486" y="322"/>
                </a:lnTo>
                <a:lnTo>
                  <a:pt x="494" y="324"/>
                </a:lnTo>
                <a:lnTo>
                  <a:pt x="500" y="324"/>
                </a:lnTo>
                <a:lnTo>
                  <a:pt x="500" y="324"/>
                </a:lnTo>
                <a:lnTo>
                  <a:pt x="523" y="329"/>
                </a:lnTo>
                <a:lnTo>
                  <a:pt x="533" y="329"/>
                </a:lnTo>
                <a:lnTo>
                  <a:pt x="535" y="327"/>
                </a:lnTo>
                <a:lnTo>
                  <a:pt x="537" y="324"/>
                </a:lnTo>
                <a:lnTo>
                  <a:pt x="537" y="324"/>
                </a:lnTo>
                <a:lnTo>
                  <a:pt x="535" y="322"/>
                </a:lnTo>
                <a:lnTo>
                  <a:pt x="531" y="318"/>
                </a:lnTo>
                <a:lnTo>
                  <a:pt x="525" y="314"/>
                </a:lnTo>
                <a:lnTo>
                  <a:pt x="519" y="308"/>
                </a:lnTo>
                <a:lnTo>
                  <a:pt x="519" y="308"/>
                </a:lnTo>
                <a:lnTo>
                  <a:pt x="513" y="300"/>
                </a:lnTo>
                <a:lnTo>
                  <a:pt x="508" y="292"/>
                </a:lnTo>
                <a:lnTo>
                  <a:pt x="508" y="282"/>
                </a:lnTo>
                <a:lnTo>
                  <a:pt x="510" y="280"/>
                </a:lnTo>
                <a:lnTo>
                  <a:pt x="513" y="275"/>
                </a:lnTo>
                <a:lnTo>
                  <a:pt x="513" y="275"/>
                </a:lnTo>
                <a:lnTo>
                  <a:pt x="519" y="271"/>
                </a:lnTo>
                <a:lnTo>
                  <a:pt x="519" y="269"/>
                </a:lnTo>
                <a:lnTo>
                  <a:pt x="521" y="265"/>
                </a:lnTo>
                <a:lnTo>
                  <a:pt x="525" y="259"/>
                </a:lnTo>
                <a:lnTo>
                  <a:pt x="525" y="259"/>
                </a:lnTo>
                <a:lnTo>
                  <a:pt x="529" y="255"/>
                </a:lnTo>
                <a:lnTo>
                  <a:pt x="531" y="249"/>
                </a:lnTo>
                <a:lnTo>
                  <a:pt x="533" y="247"/>
                </a:lnTo>
                <a:lnTo>
                  <a:pt x="537" y="245"/>
                </a:lnTo>
                <a:lnTo>
                  <a:pt x="537" y="245"/>
                </a:lnTo>
                <a:lnTo>
                  <a:pt x="541" y="243"/>
                </a:lnTo>
                <a:lnTo>
                  <a:pt x="541" y="241"/>
                </a:lnTo>
                <a:lnTo>
                  <a:pt x="541" y="237"/>
                </a:lnTo>
                <a:lnTo>
                  <a:pt x="545" y="235"/>
                </a:lnTo>
                <a:lnTo>
                  <a:pt x="545" y="235"/>
                </a:lnTo>
                <a:lnTo>
                  <a:pt x="549" y="233"/>
                </a:lnTo>
                <a:lnTo>
                  <a:pt x="553" y="228"/>
                </a:lnTo>
                <a:lnTo>
                  <a:pt x="553" y="224"/>
                </a:lnTo>
                <a:lnTo>
                  <a:pt x="553" y="220"/>
                </a:lnTo>
                <a:lnTo>
                  <a:pt x="553" y="220"/>
                </a:lnTo>
                <a:lnTo>
                  <a:pt x="553" y="220"/>
                </a:lnTo>
                <a:lnTo>
                  <a:pt x="557" y="218"/>
                </a:lnTo>
                <a:lnTo>
                  <a:pt x="562" y="218"/>
                </a:lnTo>
                <a:lnTo>
                  <a:pt x="566" y="216"/>
                </a:lnTo>
                <a:lnTo>
                  <a:pt x="566" y="216"/>
                </a:lnTo>
                <a:lnTo>
                  <a:pt x="572" y="214"/>
                </a:lnTo>
                <a:lnTo>
                  <a:pt x="576" y="212"/>
                </a:lnTo>
                <a:lnTo>
                  <a:pt x="582" y="210"/>
                </a:lnTo>
                <a:lnTo>
                  <a:pt x="586" y="208"/>
                </a:lnTo>
                <a:lnTo>
                  <a:pt x="586" y="208"/>
                </a:lnTo>
                <a:lnTo>
                  <a:pt x="588" y="204"/>
                </a:lnTo>
                <a:lnTo>
                  <a:pt x="594" y="200"/>
                </a:lnTo>
                <a:lnTo>
                  <a:pt x="615" y="192"/>
                </a:lnTo>
                <a:lnTo>
                  <a:pt x="641" y="184"/>
                </a:lnTo>
                <a:lnTo>
                  <a:pt x="664" y="177"/>
                </a:lnTo>
                <a:lnTo>
                  <a:pt x="664" y="177"/>
                </a:lnTo>
                <a:lnTo>
                  <a:pt x="682" y="171"/>
                </a:lnTo>
                <a:lnTo>
                  <a:pt x="696" y="165"/>
                </a:lnTo>
                <a:lnTo>
                  <a:pt x="700" y="161"/>
                </a:lnTo>
                <a:lnTo>
                  <a:pt x="702" y="157"/>
                </a:lnTo>
                <a:lnTo>
                  <a:pt x="702" y="155"/>
                </a:lnTo>
                <a:lnTo>
                  <a:pt x="700" y="151"/>
                </a:lnTo>
                <a:lnTo>
                  <a:pt x="700" y="151"/>
                </a:lnTo>
                <a:lnTo>
                  <a:pt x="696" y="149"/>
                </a:lnTo>
                <a:lnTo>
                  <a:pt x="690" y="149"/>
                </a:lnTo>
                <a:lnTo>
                  <a:pt x="678" y="151"/>
                </a:lnTo>
                <a:lnTo>
                  <a:pt x="666" y="155"/>
                </a:lnTo>
                <a:lnTo>
                  <a:pt x="658" y="159"/>
                </a:lnTo>
                <a:lnTo>
                  <a:pt x="658" y="159"/>
                </a:lnTo>
                <a:lnTo>
                  <a:pt x="651" y="163"/>
                </a:lnTo>
                <a:lnTo>
                  <a:pt x="645" y="163"/>
                </a:lnTo>
                <a:lnTo>
                  <a:pt x="639" y="163"/>
                </a:lnTo>
                <a:lnTo>
                  <a:pt x="633" y="165"/>
                </a:lnTo>
                <a:lnTo>
                  <a:pt x="633" y="165"/>
                </a:lnTo>
                <a:lnTo>
                  <a:pt x="627" y="167"/>
                </a:lnTo>
                <a:lnTo>
                  <a:pt x="621" y="169"/>
                </a:lnTo>
                <a:lnTo>
                  <a:pt x="613" y="169"/>
                </a:lnTo>
                <a:lnTo>
                  <a:pt x="606" y="167"/>
                </a:lnTo>
                <a:lnTo>
                  <a:pt x="606" y="167"/>
                </a:lnTo>
                <a:lnTo>
                  <a:pt x="600" y="167"/>
                </a:lnTo>
                <a:lnTo>
                  <a:pt x="594" y="169"/>
                </a:lnTo>
                <a:lnTo>
                  <a:pt x="590" y="171"/>
                </a:lnTo>
                <a:lnTo>
                  <a:pt x="584" y="173"/>
                </a:lnTo>
                <a:lnTo>
                  <a:pt x="584" y="173"/>
                </a:lnTo>
                <a:lnTo>
                  <a:pt x="580" y="173"/>
                </a:lnTo>
                <a:lnTo>
                  <a:pt x="576" y="175"/>
                </a:lnTo>
                <a:lnTo>
                  <a:pt x="572" y="177"/>
                </a:lnTo>
                <a:lnTo>
                  <a:pt x="568" y="177"/>
                </a:lnTo>
                <a:lnTo>
                  <a:pt x="568" y="177"/>
                </a:lnTo>
                <a:lnTo>
                  <a:pt x="562" y="179"/>
                </a:lnTo>
                <a:lnTo>
                  <a:pt x="555" y="181"/>
                </a:lnTo>
                <a:lnTo>
                  <a:pt x="551" y="184"/>
                </a:lnTo>
                <a:lnTo>
                  <a:pt x="549" y="186"/>
                </a:lnTo>
                <a:lnTo>
                  <a:pt x="549" y="186"/>
                </a:lnTo>
                <a:lnTo>
                  <a:pt x="547" y="188"/>
                </a:lnTo>
                <a:lnTo>
                  <a:pt x="543" y="190"/>
                </a:lnTo>
                <a:lnTo>
                  <a:pt x="539" y="190"/>
                </a:lnTo>
                <a:lnTo>
                  <a:pt x="539" y="194"/>
                </a:lnTo>
                <a:lnTo>
                  <a:pt x="539" y="194"/>
                </a:lnTo>
                <a:lnTo>
                  <a:pt x="537" y="196"/>
                </a:lnTo>
                <a:lnTo>
                  <a:pt x="533" y="198"/>
                </a:lnTo>
                <a:lnTo>
                  <a:pt x="529" y="200"/>
                </a:lnTo>
                <a:lnTo>
                  <a:pt x="527" y="198"/>
                </a:lnTo>
                <a:lnTo>
                  <a:pt x="527" y="198"/>
                </a:lnTo>
                <a:lnTo>
                  <a:pt x="523" y="196"/>
                </a:lnTo>
                <a:lnTo>
                  <a:pt x="521" y="198"/>
                </a:lnTo>
                <a:lnTo>
                  <a:pt x="521" y="202"/>
                </a:lnTo>
                <a:lnTo>
                  <a:pt x="523" y="208"/>
                </a:lnTo>
                <a:lnTo>
                  <a:pt x="523" y="208"/>
                </a:lnTo>
                <a:lnTo>
                  <a:pt x="525" y="208"/>
                </a:lnTo>
                <a:lnTo>
                  <a:pt x="523" y="210"/>
                </a:lnTo>
                <a:lnTo>
                  <a:pt x="521" y="212"/>
                </a:lnTo>
                <a:lnTo>
                  <a:pt x="517" y="214"/>
                </a:lnTo>
                <a:lnTo>
                  <a:pt x="515" y="216"/>
                </a:lnTo>
                <a:lnTo>
                  <a:pt x="515" y="216"/>
                </a:lnTo>
                <a:lnTo>
                  <a:pt x="515" y="216"/>
                </a:lnTo>
                <a:lnTo>
                  <a:pt x="515" y="218"/>
                </a:lnTo>
                <a:lnTo>
                  <a:pt x="513" y="220"/>
                </a:lnTo>
                <a:lnTo>
                  <a:pt x="510" y="222"/>
                </a:lnTo>
                <a:lnTo>
                  <a:pt x="510" y="226"/>
                </a:lnTo>
                <a:lnTo>
                  <a:pt x="510" y="226"/>
                </a:lnTo>
                <a:lnTo>
                  <a:pt x="510" y="228"/>
                </a:lnTo>
                <a:lnTo>
                  <a:pt x="508" y="231"/>
                </a:lnTo>
                <a:lnTo>
                  <a:pt x="498" y="233"/>
                </a:lnTo>
                <a:lnTo>
                  <a:pt x="498" y="233"/>
                </a:lnTo>
                <a:lnTo>
                  <a:pt x="494" y="235"/>
                </a:lnTo>
                <a:lnTo>
                  <a:pt x="492" y="239"/>
                </a:lnTo>
                <a:lnTo>
                  <a:pt x="492" y="241"/>
                </a:lnTo>
                <a:lnTo>
                  <a:pt x="496" y="243"/>
                </a:lnTo>
                <a:lnTo>
                  <a:pt x="496" y="243"/>
                </a:lnTo>
                <a:lnTo>
                  <a:pt x="500" y="243"/>
                </a:lnTo>
                <a:lnTo>
                  <a:pt x="498" y="245"/>
                </a:lnTo>
                <a:lnTo>
                  <a:pt x="494" y="247"/>
                </a:lnTo>
                <a:lnTo>
                  <a:pt x="494" y="251"/>
                </a:lnTo>
                <a:lnTo>
                  <a:pt x="494" y="251"/>
                </a:lnTo>
                <a:lnTo>
                  <a:pt x="492" y="253"/>
                </a:lnTo>
                <a:lnTo>
                  <a:pt x="492" y="253"/>
                </a:lnTo>
                <a:lnTo>
                  <a:pt x="488" y="255"/>
                </a:lnTo>
                <a:lnTo>
                  <a:pt x="482" y="255"/>
                </a:lnTo>
                <a:lnTo>
                  <a:pt x="482" y="255"/>
                </a:lnTo>
                <a:lnTo>
                  <a:pt x="480" y="257"/>
                </a:lnTo>
                <a:lnTo>
                  <a:pt x="480" y="257"/>
                </a:lnTo>
                <a:close/>
                <a:moveTo>
                  <a:pt x="537" y="34"/>
                </a:moveTo>
                <a:lnTo>
                  <a:pt x="537" y="34"/>
                </a:lnTo>
                <a:lnTo>
                  <a:pt x="537" y="36"/>
                </a:lnTo>
                <a:lnTo>
                  <a:pt x="537" y="38"/>
                </a:lnTo>
                <a:lnTo>
                  <a:pt x="527" y="38"/>
                </a:lnTo>
                <a:lnTo>
                  <a:pt x="527" y="38"/>
                </a:lnTo>
                <a:lnTo>
                  <a:pt x="523" y="41"/>
                </a:lnTo>
                <a:lnTo>
                  <a:pt x="519" y="43"/>
                </a:lnTo>
                <a:lnTo>
                  <a:pt x="517" y="45"/>
                </a:lnTo>
                <a:lnTo>
                  <a:pt x="519" y="47"/>
                </a:lnTo>
                <a:lnTo>
                  <a:pt x="519" y="47"/>
                </a:lnTo>
                <a:lnTo>
                  <a:pt x="525" y="49"/>
                </a:lnTo>
                <a:lnTo>
                  <a:pt x="535" y="49"/>
                </a:lnTo>
                <a:lnTo>
                  <a:pt x="545" y="49"/>
                </a:lnTo>
                <a:lnTo>
                  <a:pt x="549" y="45"/>
                </a:lnTo>
                <a:lnTo>
                  <a:pt x="549" y="45"/>
                </a:lnTo>
                <a:lnTo>
                  <a:pt x="553" y="43"/>
                </a:lnTo>
                <a:lnTo>
                  <a:pt x="557" y="43"/>
                </a:lnTo>
                <a:lnTo>
                  <a:pt x="562" y="41"/>
                </a:lnTo>
                <a:lnTo>
                  <a:pt x="566" y="38"/>
                </a:lnTo>
                <a:lnTo>
                  <a:pt x="566" y="38"/>
                </a:lnTo>
                <a:lnTo>
                  <a:pt x="564" y="36"/>
                </a:lnTo>
                <a:lnTo>
                  <a:pt x="562" y="36"/>
                </a:lnTo>
                <a:lnTo>
                  <a:pt x="551" y="34"/>
                </a:lnTo>
                <a:lnTo>
                  <a:pt x="541" y="34"/>
                </a:lnTo>
                <a:lnTo>
                  <a:pt x="539" y="34"/>
                </a:lnTo>
                <a:lnTo>
                  <a:pt x="537" y="34"/>
                </a:lnTo>
                <a:lnTo>
                  <a:pt x="537" y="34"/>
                </a:lnTo>
                <a:close/>
                <a:moveTo>
                  <a:pt x="484" y="41"/>
                </a:moveTo>
                <a:lnTo>
                  <a:pt x="484" y="41"/>
                </a:lnTo>
                <a:lnTo>
                  <a:pt x="484" y="38"/>
                </a:lnTo>
                <a:lnTo>
                  <a:pt x="480" y="38"/>
                </a:lnTo>
                <a:lnTo>
                  <a:pt x="474" y="38"/>
                </a:lnTo>
                <a:lnTo>
                  <a:pt x="468" y="41"/>
                </a:lnTo>
                <a:lnTo>
                  <a:pt x="466" y="43"/>
                </a:lnTo>
                <a:lnTo>
                  <a:pt x="468" y="43"/>
                </a:lnTo>
                <a:lnTo>
                  <a:pt x="468" y="43"/>
                </a:lnTo>
                <a:lnTo>
                  <a:pt x="476" y="45"/>
                </a:lnTo>
                <a:lnTo>
                  <a:pt x="482" y="45"/>
                </a:lnTo>
                <a:lnTo>
                  <a:pt x="484" y="43"/>
                </a:lnTo>
                <a:lnTo>
                  <a:pt x="484" y="41"/>
                </a:lnTo>
                <a:lnTo>
                  <a:pt x="484" y="41"/>
                </a:lnTo>
                <a:close/>
                <a:moveTo>
                  <a:pt x="535" y="12"/>
                </a:moveTo>
                <a:lnTo>
                  <a:pt x="535" y="12"/>
                </a:lnTo>
                <a:lnTo>
                  <a:pt x="541" y="12"/>
                </a:lnTo>
                <a:lnTo>
                  <a:pt x="543" y="8"/>
                </a:lnTo>
                <a:lnTo>
                  <a:pt x="545" y="8"/>
                </a:lnTo>
                <a:lnTo>
                  <a:pt x="549" y="6"/>
                </a:lnTo>
                <a:lnTo>
                  <a:pt x="549" y="6"/>
                </a:lnTo>
                <a:lnTo>
                  <a:pt x="559" y="6"/>
                </a:lnTo>
                <a:lnTo>
                  <a:pt x="562" y="6"/>
                </a:lnTo>
                <a:lnTo>
                  <a:pt x="562" y="2"/>
                </a:lnTo>
                <a:lnTo>
                  <a:pt x="562" y="2"/>
                </a:lnTo>
                <a:lnTo>
                  <a:pt x="555" y="0"/>
                </a:lnTo>
                <a:lnTo>
                  <a:pt x="547" y="0"/>
                </a:lnTo>
                <a:lnTo>
                  <a:pt x="539" y="2"/>
                </a:lnTo>
                <a:lnTo>
                  <a:pt x="537" y="2"/>
                </a:lnTo>
                <a:lnTo>
                  <a:pt x="537" y="4"/>
                </a:lnTo>
                <a:lnTo>
                  <a:pt x="537" y="4"/>
                </a:lnTo>
                <a:lnTo>
                  <a:pt x="537" y="4"/>
                </a:lnTo>
                <a:lnTo>
                  <a:pt x="535" y="6"/>
                </a:lnTo>
                <a:lnTo>
                  <a:pt x="527" y="6"/>
                </a:lnTo>
                <a:lnTo>
                  <a:pt x="517" y="8"/>
                </a:lnTo>
                <a:lnTo>
                  <a:pt x="517" y="8"/>
                </a:lnTo>
                <a:lnTo>
                  <a:pt x="519" y="8"/>
                </a:lnTo>
                <a:lnTo>
                  <a:pt x="523" y="10"/>
                </a:lnTo>
                <a:lnTo>
                  <a:pt x="535" y="12"/>
                </a:lnTo>
                <a:lnTo>
                  <a:pt x="535" y="12"/>
                </a:lnTo>
                <a:close/>
                <a:moveTo>
                  <a:pt x="609" y="26"/>
                </a:moveTo>
                <a:lnTo>
                  <a:pt x="609" y="26"/>
                </a:lnTo>
                <a:lnTo>
                  <a:pt x="609" y="24"/>
                </a:lnTo>
                <a:lnTo>
                  <a:pt x="606" y="22"/>
                </a:lnTo>
                <a:lnTo>
                  <a:pt x="604" y="22"/>
                </a:lnTo>
                <a:lnTo>
                  <a:pt x="602" y="20"/>
                </a:lnTo>
                <a:lnTo>
                  <a:pt x="602" y="20"/>
                </a:lnTo>
                <a:lnTo>
                  <a:pt x="598" y="16"/>
                </a:lnTo>
                <a:lnTo>
                  <a:pt x="590" y="16"/>
                </a:lnTo>
                <a:lnTo>
                  <a:pt x="582" y="16"/>
                </a:lnTo>
                <a:lnTo>
                  <a:pt x="580" y="18"/>
                </a:lnTo>
                <a:lnTo>
                  <a:pt x="580" y="18"/>
                </a:lnTo>
                <a:lnTo>
                  <a:pt x="580" y="18"/>
                </a:lnTo>
                <a:lnTo>
                  <a:pt x="578" y="22"/>
                </a:lnTo>
                <a:lnTo>
                  <a:pt x="574" y="26"/>
                </a:lnTo>
                <a:lnTo>
                  <a:pt x="570" y="28"/>
                </a:lnTo>
                <a:lnTo>
                  <a:pt x="568" y="30"/>
                </a:lnTo>
                <a:lnTo>
                  <a:pt x="570" y="32"/>
                </a:lnTo>
                <a:lnTo>
                  <a:pt x="570" y="32"/>
                </a:lnTo>
                <a:lnTo>
                  <a:pt x="574" y="34"/>
                </a:lnTo>
                <a:lnTo>
                  <a:pt x="580" y="34"/>
                </a:lnTo>
                <a:lnTo>
                  <a:pt x="592" y="34"/>
                </a:lnTo>
                <a:lnTo>
                  <a:pt x="602" y="30"/>
                </a:lnTo>
                <a:lnTo>
                  <a:pt x="609" y="26"/>
                </a:lnTo>
                <a:lnTo>
                  <a:pt x="609" y="26"/>
                </a:lnTo>
                <a:close/>
                <a:moveTo>
                  <a:pt x="543" y="20"/>
                </a:moveTo>
                <a:lnTo>
                  <a:pt x="543" y="20"/>
                </a:lnTo>
                <a:lnTo>
                  <a:pt x="543" y="18"/>
                </a:lnTo>
                <a:lnTo>
                  <a:pt x="541" y="16"/>
                </a:lnTo>
                <a:lnTo>
                  <a:pt x="535" y="16"/>
                </a:lnTo>
                <a:lnTo>
                  <a:pt x="527" y="16"/>
                </a:lnTo>
                <a:lnTo>
                  <a:pt x="519" y="14"/>
                </a:lnTo>
                <a:lnTo>
                  <a:pt x="519" y="14"/>
                </a:lnTo>
                <a:lnTo>
                  <a:pt x="513" y="12"/>
                </a:lnTo>
                <a:lnTo>
                  <a:pt x="506" y="10"/>
                </a:lnTo>
                <a:lnTo>
                  <a:pt x="506" y="12"/>
                </a:lnTo>
                <a:lnTo>
                  <a:pt x="508" y="16"/>
                </a:lnTo>
                <a:lnTo>
                  <a:pt x="508" y="16"/>
                </a:lnTo>
                <a:lnTo>
                  <a:pt x="508" y="16"/>
                </a:lnTo>
                <a:lnTo>
                  <a:pt x="506" y="18"/>
                </a:lnTo>
                <a:lnTo>
                  <a:pt x="500" y="20"/>
                </a:lnTo>
                <a:lnTo>
                  <a:pt x="494" y="22"/>
                </a:lnTo>
                <a:lnTo>
                  <a:pt x="494" y="24"/>
                </a:lnTo>
                <a:lnTo>
                  <a:pt x="494" y="24"/>
                </a:lnTo>
                <a:lnTo>
                  <a:pt x="494" y="24"/>
                </a:lnTo>
                <a:lnTo>
                  <a:pt x="498" y="28"/>
                </a:lnTo>
                <a:lnTo>
                  <a:pt x="504" y="28"/>
                </a:lnTo>
                <a:lnTo>
                  <a:pt x="521" y="28"/>
                </a:lnTo>
                <a:lnTo>
                  <a:pt x="535" y="26"/>
                </a:lnTo>
                <a:lnTo>
                  <a:pt x="541" y="24"/>
                </a:lnTo>
                <a:lnTo>
                  <a:pt x="543" y="20"/>
                </a:lnTo>
                <a:lnTo>
                  <a:pt x="543" y="2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3" name="Freeform 163"/>
          <p:cNvSpPr>
            <a:spLocks/>
          </p:cNvSpPr>
          <p:nvPr/>
        </p:nvSpPr>
        <p:spPr bwMode="auto">
          <a:xfrm>
            <a:off x="6132084" y="4624877"/>
            <a:ext cx="580190" cy="601994"/>
          </a:xfrm>
          <a:custGeom>
            <a:avLst/>
            <a:gdLst>
              <a:gd name="T0" fmla="*/ 231 w 259"/>
              <a:gd name="T1" fmla="*/ 153 h 274"/>
              <a:gd name="T2" fmla="*/ 231 w 259"/>
              <a:gd name="T3" fmla="*/ 117 h 274"/>
              <a:gd name="T4" fmla="*/ 227 w 259"/>
              <a:gd name="T5" fmla="*/ 113 h 274"/>
              <a:gd name="T6" fmla="*/ 231 w 259"/>
              <a:gd name="T7" fmla="*/ 104 h 274"/>
              <a:gd name="T8" fmla="*/ 235 w 259"/>
              <a:gd name="T9" fmla="*/ 98 h 274"/>
              <a:gd name="T10" fmla="*/ 241 w 259"/>
              <a:gd name="T11" fmla="*/ 76 h 274"/>
              <a:gd name="T12" fmla="*/ 245 w 259"/>
              <a:gd name="T13" fmla="*/ 61 h 274"/>
              <a:gd name="T14" fmla="*/ 255 w 259"/>
              <a:gd name="T15" fmla="*/ 53 h 274"/>
              <a:gd name="T16" fmla="*/ 257 w 259"/>
              <a:gd name="T17" fmla="*/ 43 h 274"/>
              <a:gd name="T18" fmla="*/ 255 w 259"/>
              <a:gd name="T19" fmla="*/ 27 h 274"/>
              <a:gd name="T20" fmla="*/ 239 w 259"/>
              <a:gd name="T21" fmla="*/ 12 h 274"/>
              <a:gd name="T22" fmla="*/ 231 w 259"/>
              <a:gd name="T23" fmla="*/ 12 h 274"/>
              <a:gd name="T24" fmla="*/ 218 w 259"/>
              <a:gd name="T25" fmla="*/ 14 h 274"/>
              <a:gd name="T26" fmla="*/ 210 w 259"/>
              <a:gd name="T27" fmla="*/ 6 h 274"/>
              <a:gd name="T28" fmla="*/ 190 w 259"/>
              <a:gd name="T29" fmla="*/ 0 h 274"/>
              <a:gd name="T30" fmla="*/ 177 w 259"/>
              <a:gd name="T31" fmla="*/ 4 h 274"/>
              <a:gd name="T32" fmla="*/ 155 w 259"/>
              <a:gd name="T33" fmla="*/ 8 h 274"/>
              <a:gd name="T34" fmla="*/ 143 w 259"/>
              <a:gd name="T35" fmla="*/ 8 h 274"/>
              <a:gd name="T36" fmla="*/ 112 w 259"/>
              <a:gd name="T37" fmla="*/ 12 h 274"/>
              <a:gd name="T38" fmla="*/ 96 w 259"/>
              <a:gd name="T39" fmla="*/ 6 h 274"/>
              <a:gd name="T40" fmla="*/ 86 w 259"/>
              <a:gd name="T41" fmla="*/ 35 h 274"/>
              <a:gd name="T42" fmla="*/ 77 w 259"/>
              <a:gd name="T43" fmla="*/ 55 h 274"/>
              <a:gd name="T44" fmla="*/ 67 w 259"/>
              <a:gd name="T45" fmla="*/ 86 h 274"/>
              <a:gd name="T46" fmla="*/ 55 w 259"/>
              <a:gd name="T47" fmla="*/ 102 h 274"/>
              <a:gd name="T48" fmla="*/ 51 w 259"/>
              <a:gd name="T49" fmla="*/ 133 h 274"/>
              <a:gd name="T50" fmla="*/ 45 w 259"/>
              <a:gd name="T51" fmla="*/ 143 h 274"/>
              <a:gd name="T52" fmla="*/ 35 w 259"/>
              <a:gd name="T53" fmla="*/ 147 h 274"/>
              <a:gd name="T54" fmla="*/ 22 w 259"/>
              <a:gd name="T55" fmla="*/ 145 h 274"/>
              <a:gd name="T56" fmla="*/ 14 w 259"/>
              <a:gd name="T57" fmla="*/ 145 h 274"/>
              <a:gd name="T58" fmla="*/ 6 w 259"/>
              <a:gd name="T59" fmla="*/ 168 h 274"/>
              <a:gd name="T60" fmla="*/ 14 w 259"/>
              <a:gd name="T61" fmla="*/ 166 h 274"/>
              <a:gd name="T62" fmla="*/ 61 w 259"/>
              <a:gd name="T63" fmla="*/ 178 h 274"/>
              <a:gd name="T64" fmla="*/ 67 w 259"/>
              <a:gd name="T65" fmla="*/ 188 h 274"/>
              <a:gd name="T66" fmla="*/ 79 w 259"/>
              <a:gd name="T67" fmla="*/ 196 h 274"/>
              <a:gd name="T68" fmla="*/ 98 w 259"/>
              <a:gd name="T69" fmla="*/ 188 h 274"/>
              <a:gd name="T70" fmla="*/ 112 w 259"/>
              <a:gd name="T71" fmla="*/ 182 h 274"/>
              <a:gd name="T72" fmla="*/ 120 w 259"/>
              <a:gd name="T73" fmla="*/ 184 h 274"/>
              <a:gd name="T74" fmla="*/ 128 w 259"/>
              <a:gd name="T75" fmla="*/ 194 h 274"/>
              <a:gd name="T76" fmla="*/ 128 w 259"/>
              <a:gd name="T77" fmla="*/ 215 h 274"/>
              <a:gd name="T78" fmla="*/ 137 w 259"/>
              <a:gd name="T79" fmla="*/ 231 h 274"/>
              <a:gd name="T80" fmla="*/ 139 w 259"/>
              <a:gd name="T81" fmla="*/ 241 h 274"/>
              <a:gd name="T82" fmla="*/ 151 w 259"/>
              <a:gd name="T83" fmla="*/ 237 h 274"/>
              <a:gd name="T84" fmla="*/ 163 w 259"/>
              <a:gd name="T85" fmla="*/ 241 h 274"/>
              <a:gd name="T86" fmla="*/ 167 w 259"/>
              <a:gd name="T87" fmla="*/ 243 h 274"/>
              <a:gd name="T88" fmla="*/ 177 w 259"/>
              <a:gd name="T89" fmla="*/ 247 h 274"/>
              <a:gd name="T90" fmla="*/ 186 w 259"/>
              <a:gd name="T91" fmla="*/ 251 h 274"/>
              <a:gd name="T92" fmla="*/ 198 w 259"/>
              <a:gd name="T93" fmla="*/ 251 h 274"/>
              <a:gd name="T94" fmla="*/ 206 w 259"/>
              <a:gd name="T95" fmla="*/ 256 h 274"/>
              <a:gd name="T96" fmla="*/ 220 w 259"/>
              <a:gd name="T97" fmla="*/ 260 h 274"/>
              <a:gd name="T98" fmla="*/ 227 w 259"/>
              <a:gd name="T99" fmla="*/ 272 h 274"/>
              <a:gd name="T100" fmla="*/ 239 w 259"/>
              <a:gd name="T101" fmla="*/ 272 h 274"/>
              <a:gd name="T102" fmla="*/ 239 w 259"/>
              <a:gd name="T103" fmla="*/ 256 h 274"/>
              <a:gd name="T104" fmla="*/ 229 w 259"/>
              <a:gd name="T105" fmla="*/ 260 h 274"/>
              <a:gd name="T106" fmla="*/ 218 w 259"/>
              <a:gd name="T107" fmla="*/ 245 h 274"/>
              <a:gd name="T108" fmla="*/ 224 w 259"/>
              <a:gd name="T109" fmla="*/ 221 h 274"/>
              <a:gd name="T110" fmla="*/ 224 w 259"/>
              <a:gd name="T111" fmla="*/ 211 h 274"/>
              <a:gd name="T112" fmla="*/ 229 w 259"/>
              <a:gd name="T113" fmla="*/ 200 h 274"/>
              <a:gd name="T114" fmla="*/ 245 w 259"/>
              <a:gd name="T115" fmla="*/ 198 h 274"/>
              <a:gd name="T116" fmla="*/ 243 w 259"/>
              <a:gd name="T117" fmla="*/ 18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274">
                <a:moveTo>
                  <a:pt x="237" y="180"/>
                </a:moveTo>
                <a:lnTo>
                  <a:pt x="237" y="180"/>
                </a:lnTo>
                <a:lnTo>
                  <a:pt x="235" y="178"/>
                </a:lnTo>
                <a:lnTo>
                  <a:pt x="233" y="170"/>
                </a:lnTo>
                <a:lnTo>
                  <a:pt x="231" y="153"/>
                </a:lnTo>
                <a:lnTo>
                  <a:pt x="229" y="135"/>
                </a:lnTo>
                <a:lnTo>
                  <a:pt x="231" y="127"/>
                </a:lnTo>
                <a:lnTo>
                  <a:pt x="231" y="127"/>
                </a:lnTo>
                <a:lnTo>
                  <a:pt x="233" y="129"/>
                </a:lnTo>
                <a:lnTo>
                  <a:pt x="231" y="117"/>
                </a:lnTo>
                <a:lnTo>
                  <a:pt x="231" y="117"/>
                </a:lnTo>
                <a:lnTo>
                  <a:pt x="231" y="117"/>
                </a:lnTo>
                <a:lnTo>
                  <a:pt x="231" y="117"/>
                </a:lnTo>
                <a:lnTo>
                  <a:pt x="229" y="117"/>
                </a:lnTo>
                <a:lnTo>
                  <a:pt x="227" y="113"/>
                </a:lnTo>
                <a:lnTo>
                  <a:pt x="227" y="113"/>
                </a:lnTo>
                <a:lnTo>
                  <a:pt x="229" y="108"/>
                </a:lnTo>
                <a:lnTo>
                  <a:pt x="231" y="108"/>
                </a:lnTo>
                <a:lnTo>
                  <a:pt x="231" y="108"/>
                </a:lnTo>
                <a:lnTo>
                  <a:pt x="231" y="104"/>
                </a:lnTo>
                <a:lnTo>
                  <a:pt x="231" y="102"/>
                </a:lnTo>
                <a:lnTo>
                  <a:pt x="233" y="100"/>
                </a:lnTo>
                <a:lnTo>
                  <a:pt x="233" y="100"/>
                </a:lnTo>
                <a:lnTo>
                  <a:pt x="235" y="98"/>
                </a:lnTo>
                <a:lnTo>
                  <a:pt x="235" y="98"/>
                </a:lnTo>
                <a:lnTo>
                  <a:pt x="237" y="94"/>
                </a:lnTo>
                <a:lnTo>
                  <a:pt x="237" y="88"/>
                </a:lnTo>
                <a:lnTo>
                  <a:pt x="237" y="88"/>
                </a:lnTo>
                <a:lnTo>
                  <a:pt x="239" y="82"/>
                </a:lnTo>
                <a:lnTo>
                  <a:pt x="241" y="76"/>
                </a:lnTo>
                <a:lnTo>
                  <a:pt x="241" y="76"/>
                </a:lnTo>
                <a:lnTo>
                  <a:pt x="241" y="70"/>
                </a:lnTo>
                <a:lnTo>
                  <a:pt x="243" y="66"/>
                </a:lnTo>
                <a:lnTo>
                  <a:pt x="243" y="66"/>
                </a:lnTo>
                <a:lnTo>
                  <a:pt x="245" y="61"/>
                </a:lnTo>
                <a:lnTo>
                  <a:pt x="247" y="57"/>
                </a:lnTo>
                <a:lnTo>
                  <a:pt x="249" y="57"/>
                </a:lnTo>
                <a:lnTo>
                  <a:pt x="249" y="57"/>
                </a:lnTo>
                <a:lnTo>
                  <a:pt x="253" y="55"/>
                </a:lnTo>
                <a:lnTo>
                  <a:pt x="255" y="53"/>
                </a:lnTo>
                <a:lnTo>
                  <a:pt x="255" y="53"/>
                </a:lnTo>
                <a:lnTo>
                  <a:pt x="257" y="49"/>
                </a:lnTo>
                <a:lnTo>
                  <a:pt x="259" y="45"/>
                </a:lnTo>
                <a:lnTo>
                  <a:pt x="259" y="45"/>
                </a:lnTo>
                <a:lnTo>
                  <a:pt x="257" y="43"/>
                </a:lnTo>
                <a:lnTo>
                  <a:pt x="257" y="41"/>
                </a:lnTo>
                <a:lnTo>
                  <a:pt x="255" y="41"/>
                </a:lnTo>
                <a:lnTo>
                  <a:pt x="253" y="39"/>
                </a:lnTo>
                <a:lnTo>
                  <a:pt x="253" y="39"/>
                </a:lnTo>
                <a:lnTo>
                  <a:pt x="255" y="27"/>
                </a:lnTo>
                <a:lnTo>
                  <a:pt x="255" y="27"/>
                </a:lnTo>
                <a:lnTo>
                  <a:pt x="255" y="25"/>
                </a:lnTo>
                <a:lnTo>
                  <a:pt x="255" y="25"/>
                </a:lnTo>
                <a:lnTo>
                  <a:pt x="239" y="12"/>
                </a:lnTo>
                <a:lnTo>
                  <a:pt x="239" y="12"/>
                </a:lnTo>
                <a:lnTo>
                  <a:pt x="237" y="10"/>
                </a:lnTo>
                <a:lnTo>
                  <a:pt x="235" y="12"/>
                </a:lnTo>
                <a:lnTo>
                  <a:pt x="233" y="12"/>
                </a:lnTo>
                <a:lnTo>
                  <a:pt x="233" y="12"/>
                </a:lnTo>
                <a:lnTo>
                  <a:pt x="231" y="12"/>
                </a:lnTo>
                <a:lnTo>
                  <a:pt x="227" y="10"/>
                </a:lnTo>
                <a:lnTo>
                  <a:pt x="224" y="12"/>
                </a:lnTo>
                <a:lnTo>
                  <a:pt x="224" y="12"/>
                </a:lnTo>
                <a:lnTo>
                  <a:pt x="222" y="14"/>
                </a:lnTo>
                <a:lnTo>
                  <a:pt x="218" y="14"/>
                </a:lnTo>
                <a:lnTo>
                  <a:pt x="216" y="12"/>
                </a:lnTo>
                <a:lnTo>
                  <a:pt x="216" y="12"/>
                </a:lnTo>
                <a:lnTo>
                  <a:pt x="214" y="10"/>
                </a:lnTo>
                <a:lnTo>
                  <a:pt x="210" y="6"/>
                </a:lnTo>
                <a:lnTo>
                  <a:pt x="210" y="6"/>
                </a:lnTo>
                <a:lnTo>
                  <a:pt x="206" y="2"/>
                </a:lnTo>
                <a:lnTo>
                  <a:pt x="206" y="2"/>
                </a:lnTo>
                <a:lnTo>
                  <a:pt x="196" y="4"/>
                </a:lnTo>
                <a:lnTo>
                  <a:pt x="196" y="4"/>
                </a:lnTo>
                <a:lnTo>
                  <a:pt x="190" y="0"/>
                </a:lnTo>
                <a:lnTo>
                  <a:pt x="184" y="0"/>
                </a:lnTo>
                <a:lnTo>
                  <a:pt x="182" y="0"/>
                </a:lnTo>
                <a:lnTo>
                  <a:pt x="180" y="2"/>
                </a:lnTo>
                <a:lnTo>
                  <a:pt x="180" y="2"/>
                </a:lnTo>
                <a:lnTo>
                  <a:pt x="177" y="4"/>
                </a:lnTo>
                <a:lnTo>
                  <a:pt x="175" y="4"/>
                </a:lnTo>
                <a:lnTo>
                  <a:pt x="169" y="4"/>
                </a:lnTo>
                <a:lnTo>
                  <a:pt x="169" y="4"/>
                </a:lnTo>
                <a:lnTo>
                  <a:pt x="161" y="6"/>
                </a:lnTo>
                <a:lnTo>
                  <a:pt x="155" y="8"/>
                </a:lnTo>
                <a:lnTo>
                  <a:pt x="155" y="8"/>
                </a:lnTo>
                <a:lnTo>
                  <a:pt x="151" y="8"/>
                </a:lnTo>
                <a:lnTo>
                  <a:pt x="149" y="8"/>
                </a:lnTo>
                <a:lnTo>
                  <a:pt x="145" y="8"/>
                </a:lnTo>
                <a:lnTo>
                  <a:pt x="143" y="8"/>
                </a:lnTo>
                <a:lnTo>
                  <a:pt x="143" y="8"/>
                </a:lnTo>
                <a:lnTo>
                  <a:pt x="139" y="14"/>
                </a:lnTo>
                <a:lnTo>
                  <a:pt x="139" y="19"/>
                </a:lnTo>
                <a:lnTo>
                  <a:pt x="112" y="12"/>
                </a:lnTo>
                <a:lnTo>
                  <a:pt x="112" y="12"/>
                </a:lnTo>
                <a:lnTo>
                  <a:pt x="108" y="8"/>
                </a:lnTo>
                <a:lnTo>
                  <a:pt x="104" y="6"/>
                </a:lnTo>
                <a:lnTo>
                  <a:pt x="100" y="4"/>
                </a:lnTo>
                <a:lnTo>
                  <a:pt x="100" y="4"/>
                </a:lnTo>
                <a:lnTo>
                  <a:pt x="96" y="6"/>
                </a:lnTo>
                <a:lnTo>
                  <a:pt x="90" y="10"/>
                </a:lnTo>
                <a:lnTo>
                  <a:pt x="86" y="17"/>
                </a:lnTo>
                <a:lnTo>
                  <a:pt x="86" y="27"/>
                </a:lnTo>
                <a:lnTo>
                  <a:pt x="86" y="27"/>
                </a:lnTo>
                <a:lnTo>
                  <a:pt x="86" y="35"/>
                </a:lnTo>
                <a:lnTo>
                  <a:pt x="84" y="41"/>
                </a:lnTo>
                <a:lnTo>
                  <a:pt x="84" y="41"/>
                </a:lnTo>
                <a:lnTo>
                  <a:pt x="79" y="47"/>
                </a:lnTo>
                <a:lnTo>
                  <a:pt x="77" y="55"/>
                </a:lnTo>
                <a:lnTo>
                  <a:pt x="77" y="55"/>
                </a:lnTo>
                <a:lnTo>
                  <a:pt x="77" y="64"/>
                </a:lnTo>
                <a:lnTo>
                  <a:pt x="73" y="72"/>
                </a:lnTo>
                <a:lnTo>
                  <a:pt x="69" y="80"/>
                </a:lnTo>
                <a:lnTo>
                  <a:pt x="67" y="86"/>
                </a:lnTo>
                <a:lnTo>
                  <a:pt x="67" y="86"/>
                </a:lnTo>
                <a:lnTo>
                  <a:pt x="65" y="92"/>
                </a:lnTo>
                <a:lnTo>
                  <a:pt x="61" y="96"/>
                </a:lnTo>
                <a:lnTo>
                  <a:pt x="57" y="100"/>
                </a:lnTo>
                <a:lnTo>
                  <a:pt x="55" y="102"/>
                </a:lnTo>
                <a:lnTo>
                  <a:pt x="55" y="102"/>
                </a:lnTo>
                <a:lnTo>
                  <a:pt x="55" y="127"/>
                </a:lnTo>
                <a:lnTo>
                  <a:pt x="55" y="127"/>
                </a:lnTo>
                <a:lnTo>
                  <a:pt x="53" y="131"/>
                </a:lnTo>
                <a:lnTo>
                  <a:pt x="53" y="133"/>
                </a:lnTo>
                <a:lnTo>
                  <a:pt x="51" y="133"/>
                </a:lnTo>
                <a:lnTo>
                  <a:pt x="49" y="137"/>
                </a:lnTo>
                <a:lnTo>
                  <a:pt x="49" y="137"/>
                </a:lnTo>
                <a:lnTo>
                  <a:pt x="49" y="141"/>
                </a:lnTo>
                <a:lnTo>
                  <a:pt x="47" y="143"/>
                </a:lnTo>
                <a:lnTo>
                  <a:pt x="45" y="143"/>
                </a:lnTo>
                <a:lnTo>
                  <a:pt x="41" y="145"/>
                </a:lnTo>
                <a:lnTo>
                  <a:pt x="41" y="145"/>
                </a:lnTo>
                <a:lnTo>
                  <a:pt x="37" y="149"/>
                </a:lnTo>
                <a:lnTo>
                  <a:pt x="35" y="149"/>
                </a:lnTo>
                <a:lnTo>
                  <a:pt x="35" y="147"/>
                </a:lnTo>
                <a:lnTo>
                  <a:pt x="35" y="147"/>
                </a:lnTo>
                <a:lnTo>
                  <a:pt x="35" y="143"/>
                </a:lnTo>
                <a:lnTo>
                  <a:pt x="30" y="143"/>
                </a:lnTo>
                <a:lnTo>
                  <a:pt x="26" y="143"/>
                </a:lnTo>
                <a:lnTo>
                  <a:pt x="22" y="145"/>
                </a:lnTo>
                <a:lnTo>
                  <a:pt x="22" y="145"/>
                </a:lnTo>
                <a:lnTo>
                  <a:pt x="20" y="147"/>
                </a:lnTo>
                <a:lnTo>
                  <a:pt x="18" y="147"/>
                </a:lnTo>
                <a:lnTo>
                  <a:pt x="14" y="145"/>
                </a:lnTo>
                <a:lnTo>
                  <a:pt x="14" y="145"/>
                </a:lnTo>
                <a:lnTo>
                  <a:pt x="8" y="147"/>
                </a:lnTo>
                <a:lnTo>
                  <a:pt x="0" y="151"/>
                </a:lnTo>
                <a:lnTo>
                  <a:pt x="0" y="151"/>
                </a:lnTo>
                <a:lnTo>
                  <a:pt x="4" y="160"/>
                </a:lnTo>
                <a:lnTo>
                  <a:pt x="6" y="168"/>
                </a:lnTo>
                <a:lnTo>
                  <a:pt x="6" y="168"/>
                </a:lnTo>
                <a:lnTo>
                  <a:pt x="6" y="170"/>
                </a:lnTo>
                <a:lnTo>
                  <a:pt x="6" y="170"/>
                </a:lnTo>
                <a:lnTo>
                  <a:pt x="14" y="166"/>
                </a:lnTo>
                <a:lnTo>
                  <a:pt x="14" y="166"/>
                </a:lnTo>
                <a:lnTo>
                  <a:pt x="59" y="166"/>
                </a:lnTo>
                <a:lnTo>
                  <a:pt x="59" y="166"/>
                </a:lnTo>
                <a:lnTo>
                  <a:pt x="61" y="170"/>
                </a:lnTo>
                <a:lnTo>
                  <a:pt x="61" y="172"/>
                </a:lnTo>
                <a:lnTo>
                  <a:pt x="61" y="178"/>
                </a:lnTo>
                <a:lnTo>
                  <a:pt x="61" y="178"/>
                </a:lnTo>
                <a:lnTo>
                  <a:pt x="61" y="180"/>
                </a:lnTo>
                <a:lnTo>
                  <a:pt x="63" y="182"/>
                </a:lnTo>
                <a:lnTo>
                  <a:pt x="65" y="184"/>
                </a:lnTo>
                <a:lnTo>
                  <a:pt x="67" y="188"/>
                </a:lnTo>
                <a:lnTo>
                  <a:pt x="67" y="188"/>
                </a:lnTo>
                <a:lnTo>
                  <a:pt x="73" y="196"/>
                </a:lnTo>
                <a:lnTo>
                  <a:pt x="75" y="198"/>
                </a:lnTo>
                <a:lnTo>
                  <a:pt x="79" y="196"/>
                </a:lnTo>
                <a:lnTo>
                  <a:pt x="79" y="196"/>
                </a:lnTo>
                <a:lnTo>
                  <a:pt x="90" y="194"/>
                </a:lnTo>
                <a:lnTo>
                  <a:pt x="96" y="194"/>
                </a:lnTo>
                <a:lnTo>
                  <a:pt x="96" y="194"/>
                </a:lnTo>
                <a:lnTo>
                  <a:pt x="98" y="192"/>
                </a:lnTo>
                <a:lnTo>
                  <a:pt x="98" y="188"/>
                </a:lnTo>
                <a:lnTo>
                  <a:pt x="100" y="184"/>
                </a:lnTo>
                <a:lnTo>
                  <a:pt x="102" y="182"/>
                </a:lnTo>
                <a:lnTo>
                  <a:pt x="102" y="182"/>
                </a:lnTo>
                <a:lnTo>
                  <a:pt x="108" y="180"/>
                </a:lnTo>
                <a:lnTo>
                  <a:pt x="112" y="182"/>
                </a:lnTo>
                <a:lnTo>
                  <a:pt x="112" y="182"/>
                </a:lnTo>
                <a:lnTo>
                  <a:pt x="114" y="184"/>
                </a:lnTo>
                <a:lnTo>
                  <a:pt x="116" y="184"/>
                </a:lnTo>
                <a:lnTo>
                  <a:pt x="120" y="184"/>
                </a:lnTo>
                <a:lnTo>
                  <a:pt x="120" y="184"/>
                </a:lnTo>
                <a:lnTo>
                  <a:pt x="126" y="184"/>
                </a:lnTo>
                <a:lnTo>
                  <a:pt x="128" y="184"/>
                </a:lnTo>
                <a:lnTo>
                  <a:pt x="128" y="186"/>
                </a:lnTo>
                <a:lnTo>
                  <a:pt x="128" y="186"/>
                </a:lnTo>
                <a:lnTo>
                  <a:pt x="128" y="194"/>
                </a:lnTo>
                <a:lnTo>
                  <a:pt x="131" y="198"/>
                </a:lnTo>
                <a:lnTo>
                  <a:pt x="131" y="198"/>
                </a:lnTo>
                <a:lnTo>
                  <a:pt x="131" y="202"/>
                </a:lnTo>
                <a:lnTo>
                  <a:pt x="131" y="209"/>
                </a:lnTo>
                <a:lnTo>
                  <a:pt x="128" y="215"/>
                </a:lnTo>
                <a:lnTo>
                  <a:pt x="128" y="219"/>
                </a:lnTo>
                <a:lnTo>
                  <a:pt x="128" y="219"/>
                </a:lnTo>
                <a:lnTo>
                  <a:pt x="135" y="225"/>
                </a:lnTo>
                <a:lnTo>
                  <a:pt x="137" y="231"/>
                </a:lnTo>
                <a:lnTo>
                  <a:pt x="137" y="231"/>
                </a:lnTo>
                <a:lnTo>
                  <a:pt x="135" y="237"/>
                </a:lnTo>
                <a:lnTo>
                  <a:pt x="135" y="239"/>
                </a:lnTo>
                <a:lnTo>
                  <a:pt x="137" y="241"/>
                </a:lnTo>
                <a:lnTo>
                  <a:pt x="137" y="241"/>
                </a:lnTo>
                <a:lnTo>
                  <a:pt x="139" y="241"/>
                </a:lnTo>
                <a:lnTo>
                  <a:pt x="139" y="239"/>
                </a:lnTo>
                <a:lnTo>
                  <a:pt x="141" y="239"/>
                </a:lnTo>
                <a:lnTo>
                  <a:pt x="145" y="237"/>
                </a:lnTo>
                <a:lnTo>
                  <a:pt x="145" y="237"/>
                </a:lnTo>
                <a:lnTo>
                  <a:pt x="151" y="237"/>
                </a:lnTo>
                <a:lnTo>
                  <a:pt x="157" y="237"/>
                </a:lnTo>
                <a:lnTo>
                  <a:pt x="157" y="237"/>
                </a:lnTo>
                <a:lnTo>
                  <a:pt x="159" y="237"/>
                </a:lnTo>
                <a:lnTo>
                  <a:pt x="159" y="237"/>
                </a:lnTo>
                <a:lnTo>
                  <a:pt x="163" y="241"/>
                </a:lnTo>
                <a:lnTo>
                  <a:pt x="163" y="241"/>
                </a:lnTo>
                <a:lnTo>
                  <a:pt x="165" y="243"/>
                </a:lnTo>
                <a:lnTo>
                  <a:pt x="165" y="243"/>
                </a:lnTo>
                <a:lnTo>
                  <a:pt x="167" y="243"/>
                </a:lnTo>
                <a:lnTo>
                  <a:pt x="167" y="243"/>
                </a:lnTo>
                <a:lnTo>
                  <a:pt x="173" y="241"/>
                </a:lnTo>
                <a:lnTo>
                  <a:pt x="175" y="241"/>
                </a:lnTo>
                <a:lnTo>
                  <a:pt x="175" y="243"/>
                </a:lnTo>
                <a:lnTo>
                  <a:pt x="175" y="243"/>
                </a:lnTo>
                <a:lnTo>
                  <a:pt x="177" y="247"/>
                </a:lnTo>
                <a:lnTo>
                  <a:pt x="180" y="249"/>
                </a:lnTo>
                <a:lnTo>
                  <a:pt x="182" y="249"/>
                </a:lnTo>
                <a:lnTo>
                  <a:pt x="182" y="249"/>
                </a:lnTo>
                <a:lnTo>
                  <a:pt x="184" y="249"/>
                </a:lnTo>
                <a:lnTo>
                  <a:pt x="186" y="251"/>
                </a:lnTo>
                <a:lnTo>
                  <a:pt x="192" y="254"/>
                </a:lnTo>
                <a:lnTo>
                  <a:pt x="192" y="254"/>
                </a:lnTo>
                <a:lnTo>
                  <a:pt x="196" y="254"/>
                </a:lnTo>
                <a:lnTo>
                  <a:pt x="198" y="251"/>
                </a:lnTo>
                <a:lnTo>
                  <a:pt x="198" y="251"/>
                </a:lnTo>
                <a:lnTo>
                  <a:pt x="200" y="249"/>
                </a:lnTo>
                <a:lnTo>
                  <a:pt x="202" y="249"/>
                </a:lnTo>
                <a:lnTo>
                  <a:pt x="204" y="249"/>
                </a:lnTo>
                <a:lnTo>
                  <a:pt x="204" y="249"/>
                </a:lnTo>
                <a:lnTo>
                  <a:pt x="206" y="256"/>
                </a:lnTo>
                <a:lnTo>
                  <a:pt x="208" y="258"/>
                </a:lnTo>
                <a:lnTo>
                  <a:pt x="212" y="258"/>
                </a:lnTo>
                <a:lnTo>
                  <a:pt x="212" y="258"/>
                </a:lnTo>
                <a:lnTo>
                  <a:pt x="218" y="258"/>
                </a:lnTo>
                <a:lnTo>
                  <a:pt x="220" y="260"/>
                </a:lnTo>
                <a:lnTo>
                  <a:pt x="222" y="260"/>
                </a:lnTo>
                <a:lnTo>
                  <a:pt x="222" y="260"/>
                </a:lnTo>
                <a:lnTo>
                  <a:pt x="224" y="266"/>
                </a:lnTo>
                <a:lnTo>
                  <a:pt x="227" y="272"/>
                </a:lnTo>
                <a:lnTo>
                  <a:pt x="227" y="272"/>
                </a:lnTo>
                <a:lnTo>
                  <a:pt x="231" y="274"/>
                </a:lnTo>
                <a:lnTo>
                  <a:pt x="235" y="274"/>
                </a:lnTo>
                <a:lnTo>
                  <a:pt x="237" y="272"/>
                </a:lnTo>
                <a:lnTo>
                  <a:pt x="237" y="272"/>
                </a:lnTo>
                <a:lnTo>
                  <a:pt x="239" y="272"/>
                </a:lnTo>
                <a:lnTo>
                  <a:pt x="241" y="266"/>
                </a:lnTo>
                <a:lnTo>
                  <a:pt x="241" y="266"/>
                </a:lnTo>
                <a:lnTo>
                  <a:pt x="239" y="260"/>
                </a:lnTo>
                <a:lnTo>
                  <a:pt x="239" y="258"/>
                </a:lnTo>
                <a:lnTo>
                  <a:pt x="239" y="256"/>
                </a:lnTo>
                <a:lnTo>
                  <a:pt x="239" y="256"/>
                </a:lnTo>
                <a:lnTo>
                  <a:pt x="235" y="258"/>
                </a:lnTo>
                <a:lnTo>
                  <a:pt x="233" y="260"/>
                </a:lnTo>
                <a:lnTo>
                  <a:pt x="229" y="260"/>
                </a:lnTo>
                <a:lnTo>
                  <a:pt x="229" y="260"/>
                </a:lnTo>
                <a:lnTo>
                  <a:pt x="227" y="258"/>
                </a:lnTo>
                <a:lnTo>
                  <a:pt x="222" y="254"/>
                </a:lnTo>
                <a:lnTo>
                  <a:pt x="220" y="247"/>
                </a:lnTo>
                <a:lnTo>
                  <a:pt x="220" y="247"/>
                </a:lnTo>
                <a:lnTo>
                  <a:pt x="218" y="245"/>
                </a:lnTo>
                <a:lnTo>
                  <a:pt x="220" y="241"/>
                </a:lnTo>
                <a:lnTo>
                  <a:pt x="222" y="233"/>
                </a:lnTo>
                <a:lnTo>
                  <a:pt x="222" y="233"/>
                </a:lnTo>
                <a:lnTo>
                  <a:pt x="224" y="225"/>
                </a:lnTo>
                <a:lnTo>
                  <a:pt x="224" y="221"/>
                </a:lnTo>
                <a:lnTo>
                  <a:pt x="222" y="219"/>
                </a:lnTo>
                <a:lnTo>
                  <a:pt x="222" y="219"/>
                </a:lnTo>
                <a:lnTo>
                  <a:pt x="222" y="217"/>
                </a:lnTo>
                <a:lnTo>
                  <a:pt x="222" y="215"/>
                </a:lnTo>
                <a:lnTo>
                  <a:pt x="224" y="211"/>
                </a:lnTo>
                <a:lnTo>
                  <a:pt x="224" y="211"/>
                </a:lnTo>
                <a:lnTo>
                  <a:pt x="227" y="209"/>
                </a:lnTo>
                <a:lnTo>
                  <a:pt x="227" y="204"/>
                </a:lnTo>
                <a:lnTo>
                  <a:pt x="227" y="202"/>
                </a:lnTo>
                <a:lnTo>
                  <a:pt x="229" y="200"/>
                </a:lnTo>
                <a:lnTo>
                  <a:pt x="229" y="200"/>
                </a:lnTo>
                <a:lnTo>
                  <a:pt x="239" y="200"/>
                </a:lnTo>
                <a:lnTo>
                  <a:pt x="243" y="200"/>
                </a:lnTo>
                <a:lnTo>
                  <a:pt x="245" y="198"/>
                </a:lnTo>
                <a:lnTo>
                  <a:pt x="245" y="198"/>
                </a:lnTo>
                <a:lnTo>
                  <a:pt x="247" y="198"/>
                </a:lnTo>
                <a:lnTo>
                  <a:pt x="247" y="198"/>
                </a:lnTo>
                <a:lnTo>
                  <a:pt x="247" y="196"/>
                </a:lnTo>
                <a:lnTo>
                  <a:pt x="247" y="196"/>
                </a:lnTo>
                <a:lnTo>
                  <a:pt x="243" y="186"/>
                </a:lnTo>
                <a:lnTo>
                  <a:pt x="237" y="180"/>
                </a:lnTo>
                <a:lnTo>
                  <a:pt x="237" y="18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4" name="Freeform 164"/>
          <p:cNvSpPr>
            <a:spLocks/>
          </p:cNvSpPr>
          <p:nvPr/>
        </p:nvSpPr>
        <p:spPr bwMode="auto">
          <a:xfrm>
            <a:off x="6649553" y="4873146"/>
            <a:ext cx="49283" cy="65912"/>
          </a:xfrm>
          <a:custGeom>
            <a:avLst/>
            <a:gdLst>
              <a:gd name="T0" fmla="*/ 2 w 22"/>
              <a:gd name="T1" fmla="*/ 16 h 30"/>
              <a:gd name="T2" fmla="*/ 2 w 22"/>
              <a:gd name="T3" fmla="*/ 16 h 30"/>
              <a:gd name="T4" fmla="*/ 4 w 22"/>
              <a:gd name="T5" fmla="*/ 30 h 30"/>
              <a:gd name="T6" fmla="*/ 4 w 22"/>
              <a:gd name="T7" fmla="*/ 30 h 30"/>
              <a:gd name="T8" fmla="*/ 10 w 22"/>
              <a:gd name="T9" fmla="*/ 26 h 30"/>
              <a:gd name="T10" fmla="*/ 10 w 22"/>
              <a:gd name="T11" fmla="*/ 26 h 30"/>
              <a:gd name="T12" fmla="*/ 14 w 22"/>
              <a:gd name="T13" fmla="*/ 24 h 30"/>
              <a:gd name="T14" fmla="*/ 18 w 22"/>
              <a:gd name="T15" fmla="*/ 18 h 30"/>
              <a:gd name="T16" fmla="*/ 22 w 22"/>
              <a:gd name="T17" fmla="*/ 10 h 30"/>
              <a:gd name="T18" fmla="*/ 18 w 22"/>
              <a:gd name="T19" fmla="*/ 8 h 30"/>
              <a:gd name="T20" fmla="*/ 18 w 22"/>
              <a:gd name="T21" fmla="*/ 8 h 30"/>
              <a:gd name="T22" fmla="*/ 18 w 22"/>
              <a:gd name="T23" fmla="*/ 0 h 30"/>
              <a:gd name="T24" fmla="*/ 18 w 22"/>
              <a:gd name="T25" fmla="*/ 0 h 30"/>
              <a:gd name="T26" fmla="*/ 12 w 22"/>
              <a:gd name="T27" fmla="*/ 0 h 30"/>
              <a:gd name="T28" fmla="*/ 12 w 22"/>
              <a:gd name="T29" fmla="*/ 0 h 30"/>
              <a:gd name="T30" fmla="*/ 10 w 22"/>
              <a:gd name="T31" fmla="*/ 4 h 30"/>
              <a:gd name="T32" fmla="*/ 8 w 22"/>
              <a:gd name="T33" fmla="*/ 4 h 30"/>
              <a:gd name="T34" fmla="*/ 4 w 22"/>
              <a:gd name="T35" fmla="*/ 4 h 30"/>
              <a:gd name="T36" fmla="*/ 4 w 22"/>
              <a:gd name="T37" fmla="*/ 4 h 30"/>
              <a:gd name="T38" fmla="*/ 0 w 22"/>
              <a:gd name="T39" fmla="*/ 4 h 30"/>
              <a:gd name="T40" fmla="*/ 0 w 22"/>
              <a:gd name="T41" fmla="*/ 4 h 30"/>
              <a:gd name="T42" fmla="*/ 0 w 22"/>
              <a:gd name="T43" fmla="*/ 4 h 30"/>
              <a:gd name="T44" fmla="*/ 2 w 22"/>
              <a:gd name="T45"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30">
                <a:moveTo>
                  <a:pt x="2" y="16"/>
                </a:moveTo>
                <a:lnTo>
                  <a:pt x="2" y="16"/>
                </a:lnTo>
                <a:lnTo>
                  <a:pt x="4" y="30"/>
                </a:lnTo>
                <a:lnTo>
                  <a:pt x="4" y="30"/>
                </a:lnTo>
                <a:lnTo>
                  <a:pt x="10" y="26"/>
                </a:lnTo>
                <a:lnTo>
                  <a:pt x="10" y="26"/>
                </a:lnTo>
                <a:lnTo>
                  <a:pt x="14" y="24"/>
                </a:lnTo>
                <a:lnTo>
                  <a:pt x="18" y="18"/>
                </a:lnTo>
                <a:lnTo>
                  <a:pt x="22" y="10"/>
                </a:lnTo>
                <a:lnTo>
                  <a:pt x="18" y="8"/>
                </a:lnTo>
                <a:lnTo>
                  <a:pt x="18" y="8"/>
                </a:lnTo>
                <a:lnTo>
                  <a:pt x="18" y="0"/>
                </a:lnTo>
                <a:lnTo>
                  <a:pt x="18" y="0"/>
                </a:lnTo>
                <a:lnTo>
                  <a:pt x="12" y="0"/>
                </a:lnTo>
                <a:lnTo>
                  <a:pt x="12" y="0"/>
                </a:lnTo>
                <a:lnTo>
                  <a:pt x="10" y="4"/>
                </a:lnTo>
                <a:lnTo>
                  <a:pt x="8" y="4"/>
                </a:lnTo>
                <a:lnTo>
                  <a:pt x="4" y="4"/>
                </a:lnTo>
                <a:lnTo>
                  <a:pt x="4" y="4"/>
                </a:lnTo>
                <a:lnTo>
                  <a:pt x="0" y="4"/>
                </a:lnTo>
                <a:lnTo>
                  <a:pt x="0" y="4"/>
                </a:lnTo>
                <a:lnTo>
                  <a:pt x="0" y="4"/>
                </a:lnTo>
                <a:lnTo>
                  <a:pt x="2" y="16"/>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5" name="Freeform 166"/>
          <p:cNvSpPr>
            <a:spLocks/>
          </p:cNvSpPr>
          <p:nvPr/>
        </p:nvSpPr>
        <p:spPr bwMode="auto">
          <a:xfrm>
            <a:off x="6658512" y="4827007"/>
            <a:ext cx="342738" cy="349332"/>
          </a:xfrm>
          <a:custGeom>
            <a:avLst/>
            <a:gdLst>
              <a:gd name="T0" fmla="*/ 143 w 153"/>
              <a:gd name="T1" fmla="*/ 123 h 159"/>
              <a:gd name="T2" fmla="*/ 139 w 153"/>
              <a:gd name="T3" fmla="*/ 112 h 159"/>
              <a:gd name="T4" fmla="*/ 139 w 153"/>
              <a:gd name="T5" fmla="*/ 102 h 159"/>
              <a:gd name="T6" fmla="*/ 137 w 153"/>
              <a:gd name="T7" fmla="*/ 98 h 159"/>
              <a:gd name="T8" fmla="*/ 139 w 153"/>
              <a:gd name="T9" fmla="*/ 90 h 159"/>
              <a:gd name="T10" fmla="*/ 134 w 153"/>
              <a:gd name="T11" fmla="*/ 82 h 159"/>
              <a:gd name="T12" fmla="*/ 134 w 153"/>
              <a:gd name="T13" fmla="*/ 70 h 159"/>
              <a:gd name="T14" fmla="*/ 114 w 153"/>
              <a:gd name="T15" fmla="*/ 39 h 159"/>
              <a:gd name="T16" fmla="*/ 63 w 153"/>
              <a:gd name="T17" fmla="*/ 0 h 159"/>
              <a:gd name="T18" fmla="*/ 55 w 153"/>
              <a:gd name="T19" fmla="*/ 14 h 159"/>
              <a:gd name="T20" fmla="*/ 57 w 153"/>
              <a:gd name="T21" fmla="*/ 21 h 159"/>
              <a:gd name="T22" fmla="*/ 47 w 153"/>
              <a:gd name="T23" fmla="*/ 21 h 159"/>
              <a:gd name="T24" fmla="*/ 34 w 153"/>
              <a:gd name="T25" fmla="*/ 23 h 159"/>
              <a:gd name="T26" fmla="*/ 30 w 153"/>
              <a:gd name="T27" fmla="*/ 16 h 159"/>
              <a:gd name="T28" fmla="*/ 22 w 153"/>
              <a:gd name="T29" fmla="*/ 0 h 159"/>
              <a:gd name="T30" fmla="*/ 18 w 153"/>
              <a:gd name="T31" fmla="*/ 8 h 159"/>
              <a:gd name="T32" fmla="*/ 20 w 153"/>
              <a:gd name="T33" fmla="*/ 19 h 159"/>
              <a:gd name="T34" fmla="*/ 14 w 153"/>
              <a:gd name="T35" fmla="*/ 21 h 159"/>
              <a:gd name="T36" fmla="*/ 18 w 153"/>
              <a:gd name="T37" fmla="*/ 31 h 159"/>
              <a:gd name="T38" fmla="*/ 6 w 153"/>
              <a:gd name="T39" fmla="*/ 47 h 159"/>
              <a:gd name="T40" fmla="*/ 0 w 153"/>
              <a:gd name="T41" fmla="*/ 51 h 159"/>
              <a:gd name="T42" fmla="*/ 10 w 153"/>
              <a:gd name="T43" fmla="*/ 80 h 159"/>
              <a:gd name="T44" fmla="*/ 14 w 153"/>
              <a:gd name="T45" fmla="*/ 90 h 159"/>
              <a:gd name="T46" fmla="*/ 20 w 153"/>
              <a:gd name="T47" fmla="*/ 104 h 159"/>
              <a:gd name="T48" fmla="*/ 20 w 153"/>
              <a:gd name="T49" fmla="*/ 108 h 159"/>
              <a:gd name="T50" fmla="*/ 12 w 153"/>
              <a:gd name="T51" fmla="*/ 104 h 159"/>
              <a:gd name="T52" fmla="*/ 12 w 153"/>
              <a:gd name="T53" fmla="*/ 106 h 159"/>
              <a:gd name="T54" fmla="*/ 16 w 153"/>
              <a:gd name="T55" fmla="*/ 110 h 159"/>
              <a:gd name="T56" fmla="*/ 28 w 153"/>
              <a:gd name="T57" fmla="*/ 115 h 159"/>
              <a:gd name="T58" fmla="*/ 45 w 153"/>
              <a:gd name="T59" fmla="*/ 121 h 159"/>
              <a:gd name="T60" fmla="*/ 53 w 153"/>
              <a:gd name="T61" fmla="*/ 127 h 159"/>
              <a:gd name="T62" fmla="*/ 63 w 153"/>
              <a:gd name="T63" fmla="*/ 127 h 159"/>
              <a:gd name="T64" fmla="*/ 67 w 153"/>
              <a:gd name="T65" fmla="*/ 129 h 159"/>
              <a:gd name="T66" fmla="*/ 75 w 153"/>
              <a:gd name="T67" fmla="*/ 155 h 159"/>
              <a:gd name="T68" fmla="*/ 83 w 153"/>
              <a:gd name="T69" fmla="*/ 155 h 159"/>
              <a:gd name="T70" fmla="*/ 92 w 153"/>
              <a:gd name="T71" fmla="*/ 155 h 159"/>
              <a:gd name="T72" fmla="*/ 94 w 153"/>
              <a:gd name="T73" fmla="*/ 157 h 159"/>
              <a:gd name="T74" fmla="*/ 108 w 153"/>
              <a:gd name="T75" fmla="*/ 157 h 159"/>
              <a:gd name="T76" fmla="*/ 114 w 153"/>
              <a:gd name="T77" fmla="*/ 157 h 159"/>
              <a:gd name="T78" fmla="*/ 118 w 153"/>
              <a:gd name="T79" fmla="*/ 151 h 159"/>
              <a:gd name="T80" fmla="*/ 120 w 153"/>
              <a:gd name="T81" fmla="*/ 151 h 159"/>
              <a:gd name="T82" fmla="*/ 128 w 153"/>
              <a:gd name="T83" fmla="*/ 151 h 159"/>
              <a:gd name="T84" fmla="*/ 134 w 153"/>
              <a:gd name="T85" fmla="*/ 149 h 159"/>
              <a:gd name="T86" fmla="*/ 139 w 153"/>
              <a:gd name="T87" fmla="*/ 149 h 159"/>
              <a:gd name="T88" fmla="*/ 153 w 153"/>
              <a:gd name="T89" fmla="*/ 141 h 159"/>
              <a:gd name="T90" fmla="*/ 145 w 153"/>
              <a:gd name="T91" fmla="*/ 13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59">
                <a:moveTo>
                  <a:pt x="145" y="127"/>
                </a:moveTo>
                <a:lnTo>
                  <a:pt x="145" y="127"/>
                </a:lnTo>
                <a:lnTo>
                  <a:pt x="143" y="123"/>
                </a:lnTo>
                <a:lnTo>
                  <a:pt x="141" y="119"/>
                </a:lnTo>
                <a:lnTo>
                  <a:pt x="139" y="117"/>
                </a:lnTo>
                <a:lnTo>
                  <a:pt x="139" y="112"/>
                </a:lnTo>
                <a:lnTo>
                  <a:pt x="139" y="112"/>
                </a:lnTo>
                <a:lnTo>
                  <a:pt x="139" y="104"/>
                </a:lnTo>
                <a:lnTo>
                  <a:pt x="139" y="102"/>
                </a:lnTo>
                <a:lnTo>
                  <a:pt x="137" y="100"/>
                </a:lnTo>
                <a:lnTo>
                  <a:pt x="137" y="100"/>
                </a:lnTo>
                <a:lnTo>
                  <a:pt x="137" y="98"/>
                </a:lnTo>
                <a:lnTo>
                  <a:pt x="137" y="96"/>
                </a:lnTo>
                <a:lnTo>
                  <a:pt x="139" y="90"/>
                </a:lnTo>
                <a:lnTo>
                  <a:pt x="139" y="90"/>
                </a:lnTo>
                <a:lnTo>
                  <a:pt x="141" y="86"/>
                </a:lnTo>
                <a:lnTo>
                  <a:pt x="139" y="84"/>
                </a:lnTo>
                <a:lnTo>
                  <a:pt x="134" y="82"/>
                </a:lnTo>
                <a:lnTo>
                  <a:pt x="132" y="78"/>
                </a:lnTo>
                <a:lnTo>
                  <a:pt x="132" y="78"/>
                </a:lnTo>
                <a:lnTo>
                  <a:pt x="134" y="70"/>
                </a:lnTo>
                <a:lnTo>
                  <a:pt x="139" y="55"/>
                </a:lnTo>
                <a:lnTo>
                  <a:pt x="139" y="55"/>
                </a:lnTo>
                <a:lnTo>
                  <a:pt x="114" y="39"/>
                </a:lnTo>
                <a:lnTo>
                  <a:pt x="116" y="29"/>
                </a:lnTo>
                <a:lnTo>
                  <a:pt x="63" y="0"/>
                </a:lnTo>
                <a:lnTo>
                  <a:pt x="63" y="0"/>
                </a:lnTo>
                <a:lnTo>
                  <a:pt x="61" y="8"/>
                </a:lnTo>
                <a:lnTo>
                  <a:pt x="55" y="14"/>
                </a:lnTo>
                <a:lnTo>
                  <a:pt x="55" y="14"/>
                </a:lnTo>
                <a:lnTo>
                  <a:pt x="55" y="16"/>
                </a:lnTo>
                <a:lnTo>
                  <a:pt x="57" y="19"/>
                </a:lnTo>
                <a:lnTo>
                  <a:pt x="57" y="21"/>
                </a:lnTo>
                <a:lnTo>
                  <a:pt x="57" y="23"/>
                </a:lnTo>
                <a:lnTo>
                  <a:pt x="57" y="23"/>
                </a:lnTo>
                <a:lnTo>
                  <a:pt x="47" y="21"/>
                </a:lnTo>
                <a:lnTo>
                  <a:pt x="38" y="21"/>
                </a:lnTo>
                <a:lnTo>
                  <a:pt x="34" y="23"/>
                </a:lnTo>
                <a:lnTo>
                  <a:pt x="34" y="23"/>
                </a:lnTo>
                <a:lnTo>
                  <a:pt x="32" y="23"/>
                </a:lnTo>
                <a:lnTo>
                  <a:pt x="30" y="21"/>
                </a:lnTo>
                <a:lnTo>
                  <a:pt x="30" y="16"/>
                </a:lnTo>
                <a:lnTo>
                  <a:pt x="32" y="0"/>
                </a:lnTo>
                <a:lnTo>
                  <a:pt x="22" y="0"/>
                </a:lnTo>
                <a:lnTo>
                  <a:pt x="22" y="0"/>
                </a:lnTo>
                <a:lnTo>
                  <a:pt x="14" y="2"/>
                </a:lnTo>
                <a:lnTo>
                  <a:pt x="18" y="8"/>
                </a:lnTo>
                <a:lnTo>
                  <a:pt x="18" y="8"/>
                </a:lnTo>
                <a:lnTo>
                  <a:pt x="18" y="12"/>
                </a:lnTo>
                <a:lnTo>
                  <a:pt x="20" y="19"/>
                </a:lnTo>
                <a:lnTo>
                  <a:pt x="20" y="19"/>
                </a:lnTo>
                <a:lnTo>
                  <a:pt x="18" y="21"/>
                </a:lnTo>
                <a:lnTo>
                  <a:pt x="14" y="21"/>
                </a:lnTo>
                <a:lnTo>
                  <a:pt x="14" y="21"/>
                </a:lnTo>
                <a:lnTo>
                  <a:pt x="14" y="29"/>
                </a:lnTo>
                <a:lnTo>
                  <a:pt x="18" y="31"/>
                </a:lnTo>
                <a:lnTo>
                  <a:pt x="18" y="31"/>
                </a:lnTo>
                <a:lnTo>
                  <a:pt x="14" y="39"/>
                </a:lnTo>
                <a:lnTo>
                  <a:pt x="10" y="45"/>
                </a:lnTo>
                <a:lnTo>
                  <a:pt x="6" y="47"/>
                </a:lnTo>
                <a:lnTo>
                  <a:pt x="6" y="47"/>
                </a:lnTo>
                <a:lnTo>
                  <a:pt x="0" y="51"/>
                </a:lnTo>
                <a:lnTo>
                  <a:pt x="0" y="51"/>
                </a:lnTo>
                <a:lnTo>
                  <a:pt x="4" y="68"/>
                </a:lnTo>
                <a:lnTo>
                  <a:pt x="6" y="74"/>
                </a:lnTo>
                <a:lnTo>
                  <a:pt x="10" y="80"/>
                </a:lnTo>
                <a:lnTo>
                  <a:pt x="10" y="80"/>
                </a:lnTo>
                <a:lnTo>
                  <a:pt x="14" y="84"/>
                </a:lnTo>
                <a:lnTo>
                  <a:pt x="14" y="90"/>
                </a:lnTo>
                <a:lnTo>
                  <a:pt x="16" y="98"/>
                </a:lnTo>
                <a:lnTo>
                  <a:pt x="16" y="98"/>
                </a:lnTo>
                <a:lnTo>
                  <a:pt x="20" y="104"/>
                </a:lnTo>
                <a:lnTo>
                  <a:pt x="22" y="108"/>
                </a:lnTo>
                <a:lnTo>
                  <a:pt x="20" y="108"/>
                </a:lnTo>
                <a:lnTo>
                  <a:pt x="20" y="108"/>
                </a:lnTo>
                <a:lnTo>
                  <a:pt x="18" y="110"/>
                </a:lnTo>
                <a:lnTo>
                  <a:pt x="16" y="108"/>
                </a:lnTo>
                <a:lnTo>
                  <a:pt x="12" y="104"/>
                </a:lnTo>
                <a:lnTo>
                  <a:pt x="12" y="104"/>
                </a:lnTo>
                <a:lnTo>
                  <a:pt x="12" y="106"/>
                </a:lnTo>
                <a:lnTo>
                  <a:pt x="12" y="106"/>
                </a:lnTo>
                <a:lnTo>
                  <a:pt x="10" y="106"/>
                </a:lnTo>
                <a:lnTo>
                  <a:pt x="10" y="106"/>
                </a:lnTo>
                <a:lnTo>
                  <a:pt x="16" y="110"/>
                </a:lnTo>
                <a:lnTo>
                  <a:pt x="20" y="112"/>
                </a:lnTo>
                <a:lnTo>
                  <a:pt x="20" y="112"/>
                </a:lnTo>
                <a:lnTo>
                  <a:pt x="28" y="115"/>
                </a:lnTo>
                <a:lnTo>
                  <a:pt x="34" y="117"/>
                </a:lnTo>
                <a:lnTo>
                  <a:pt x="34" y="117"/>
                </a:lnTo>
                <a:lnTo>
                  <a:pt x="45" y="121"/>
                </a:lnTo>
                <a:lnTo>
                  <a:pt x="53" y="125"/>
                </a:lnTo>
                <a:lnTo>
                  <a:pt x="53" y="125"/>
                </a:lnTo>
                <a:lnTo>
                  <a:pt x="53" y="127"/>
                </a:lnTo>
                <a:lnTo>
                  <a:pt x="53" y="127"/>
                </a:lnTo>
                <a:lnTo>
                  <a:pt x="63" y="127"/>
                </a:lnTo>
                <a:lnTo>
                  <a:pt x="63" y="127"/>
                </a:lnTo>
                <a:lnTo>
                  <a:pt x="65" y="127"/>
                </a:lnTo>
                <a:lnTo>
                  <a:pt x="65" y="127"/>
                </a:lnTo>
                <a:lnTo>
                  <a:pt x="67" y="129"/>
                </a:lnTo>
                <a:lnTo>
                  <a:pt x="71" y="137"/>
                </a:lnTo>
                <a:lnTo>
                  <a:pt x="73" y="145"/>
                </a:lnTo>
                <a:lnTo>
                  <a:pt x="75" y="155"/>
                </a:lnTo>
                <a:lnTo>
                  <a:pt x="75" y="155"/>
                </a:lnTo>
                <a:lnTo>
                  <a:pt x="83" y="155"/>
                </a:lnTo>
                <a:lnTo>
                  <a:pt x="83" y="155"/>
                </a:lnTo>
                <a:lnTo>
                  <a:pt x="85" y="155"/>
                </a:lnTo>
                <a:lnTo>
                  <a:pt x="92" y="155"/>
                </a:lnTo>
                <a:lnTo>
                  <a:pt x="92" y="155"/>
                </a:lnTo>
                <a:lnTo>
                  <a:pt x="94" y="155"/>
                </a:lnTo>
                <a:lnTo>
                  <a:pt x="94" y="157"/>
                </a:lnTo>
                <a:lnTo>
                  <a:pt x="94" y="157"/>
                </a:lnTo>
                <a:lnTo>
                  <a:pt x="96" y="159"/>
                </a:lnTo>
                <a:lnTo>
                  <a:pt x="96" y="159"/>
                </a:lnTo>
                <a:lnTo>
                  <a:pt x="108" y="157"/>
                </a:lnTo>
                <a:lnTo>
                  <a:pt x="108" y="157"/>
                </a:lnTo>
                <a:lnTo>
                  <a:pt x="112" y="157"/>
                </a:lnTo>
                <a:lnTo>
                  <a:pt x="114" y="157"/>
                </a:lnTo>
                <a:lnTo>
                  <a:pt x="116" y="155"/>
                </a:lnTo>
                <a:lnTo>
                  <a:pt x="116" y="155"/>
                </a:lnTo>
                <a:lnTo>
                  <a:pt x="118" y="151"/>
                </a:lnTo>
                <a:lnTo>
                  <a:pt x="118" y="151"/>
                </a:lnTo>
                <a:lnTo>
                  <a:pt x="120" y="151"/>
                </a:lnTo>
                <a:lnTo>
                  <a:pt x="120" y="151"/>
                </a:lnTo>
                <a:lnTo>
                  <a:pt x="124" y="151"/>
                </a:lnTo>
                <a:lnTo>
                  <a:pt x="126" y="153"/>
                </a:lnTo>
                <a:lnTo>
                  <a:pt x="128" y="151"/>
                </a:lnTo>
                <a:lnTo>
                  <a:pt x="128" y="151"/>
                </a:lnTo>
                <a:lnTo>
                  <a:pt x="132" y="149"/>
                </a:lnTo>
                <a:lnTo>
                  <a:pt x="134" y="149"/>
                </a:lnTo>
                <a:lnTo>
                  <a:pt x="137" y="149"/>
                </a:lnTo>
                <a:lnTo>
                  <a:pt x="139" y="149"/>
                </a:lnTo>
                <a:lnTo>
                  <a:pt x="139" y="149"/>
                </a:lnTo>
                <a:lnTo>
                  <a:pt x="145" y="145"/>
                </a:lnTo>
                <a:lnTo>
                  <a:pt x="153" y="141"/>
                </a:lnTo>
                <a:lnTo>
                  <a:pt x="153" y="141"/>
                </a:lnTo>
                <a:lnTo>
                  <a:pt x="153" y="135"/>
                </a:lnTo>
                <a:lnTo>
                  <a:pt x="149" y="133"/>
                </a:lnTo>
                <a:lnTo>
                  <a:pt x="145" y="131"/>
                </a:lnTo>
                <a:lnTo>
                  <a:pt x="145" y="127"/>
                </a:lnTo>
                <a:lnTo>
                  <a:pt x="145" y="12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6" name="Freeform 167"/>
          <p:cNvSpPr>
            <a:spLocks/>
          </p:cNvSpPr>
          <p:nvPr/>
        </p:nvSpPr>
        <p:spPr bwMode="auto">
          <a:xfrm>
            <a:off x="6763799" y="5106034"/>
            <a:ext cx="96326" cy="241676"/>
          </a:xfrm>
          <a:custGeom>
            <a:avLst/>
            <a:gdLst>
              <a:gd name="T0" fmla="*/ 40 w 43"/>
              <a:gd name="T1" fmla="*/ 71 h 110"/>
              <a:gd name="T2" fmla="*/ 32 w 43"/>
              <a:gd name="T3" fmla="*/ 63 h 110"/>
              <a:gd name="T4" fmla="*/ 32 w 43"/>
              <a:gd name="T5" fmla="*/ 67 h 110"/>
              <a:gd name="T6" fmla="*/ 28 w 43"/>
              <a:gd name="T7" fmla="*/ 67 h 110"/>
              <a:gd name="T8" fmla="*/ 20 w 43"/>
              <a:gd name="T9" fmla="*/ 53 h 110"/>
              <a:gd name="T10" fmla="*/ 18 w 43"/>
              <a:gd name="T11" fmla="*/ 45 h 110"/>
              <a:gd name="T12" fmla="*/ 18 w 43"/>
              <a:gd name="T13" fmla="*/ 30 h 110"/>
              <a:gd name="T14" fmla="*/ 18 w 43"/>
              <a:gd name="T15" fmla="*/ 18 h 110"/>
              <a:gd name="T16" fmla="*/ 14 w 43"/>
              <a:gd name="T17" fmla="*/ 8 h 110"/>
              <a:gd name="T18" fmla="*/ 16 w 43"/>
              <a:gd name="T19" fmla="*/ 0 h 110"/>
              <a:gd name="T20" fmla="*/ 6 w 43"/>
              <a:gd name="T21" fmla="*/ 0 h 110"/>
              <a:gd name="T22" fmla="*/ 10 w 43"/>
              <a:gd name="T23" fmla="*/ 8 h 110"/>
              <a:gd name="T24" fmla="*/ 12 w 43"/>
              <a:gd name="T25" fmla="*/ 14 h 110"/>
              <a:gd name="T26" fmla="*/ 10 w 43"/>
              <a:gd name="T27" fmla="*/ 16 h 110"/>
              <a:gd name="T28" fmla="*/ 6 w 43"/>
              <a:gd name="T29" fmla="*/ 16 h 110"/>
              <a:gd name="T30" fmla="*/ 6 w 43"/>
              <a:gd name="T31" fmla="*/ 28 h 110"/>
              <a:gd name="T32" fmla="*/ 8 w 43"/>
              <a:gd name="T33" fmla="*/ 41 h 110"/>
              <a:gd name="T34" fmla="*/ 8 w 43"/>
              <a:gd name="T35" fmla="*/ 43 h 110"/>
              <a:gd name="T36" fmla="*/ 2 w 43"/>
              <a:gd name="T37" fmla="*/ 43 h 110"/>
              <a:gd name="T38" fmla="*/ 2 w 43"/>
              <a:gd name="T39" fmla="*/ 45 h 110"/>
              <a:gd name="T40" fmla="*/ 0 w 43"/>
              <a:gd name="T41" fmla="*/ 59 h 110"/>
              <a:gd name="T42" fmla="*/ 0 w 43"/>
              <a:gd name="T43" fmla="*/ 61 h 110"/>
              <a:gd name="T44" fmla="*/ 2 w 43"/>
              <a:gd name="T45" fmla="*/ 65 h 110"/>
              <a:gd name="T46" fmla="*/ 2 w 43"/>
              <a:gd name="T47" fmla="*/ 65 h 110"/>
              <a:gd name="T48" fmla="*/ 10 w 43"/>
              <a:gd name="T49" fmla="*/ 71 h 110"/>
              <a:gd name="T50" fmla="*/ 12 w 43"/>
              <a:gd name="T51" fmla="*/ 71 h 110"/>
              <a:gd name="T52" fmla="*/ 20 w 43"/>
              <a:gd name="T53" fmla="*/ 71 h 110"/>
              <a:gd name="T54" fmla="*/ 22 w 43"/>
              <a:gd name="T55" fmla="*/ 73 h 110"/>
              <a:gd name="T56" fmla="*/ 22 w 43"/>
              <a:gd name="T57" fmla="*/ 84 h 110"/>
              <a:gd name="T58" fmla="*/ 20 w 43"/>
              <a:gd name="T59" fmla="*/ 92 h 110"/>
              <a:gd name="T60" fmla="*/ 30 w 43"/>
              <a:gd name="T61" fmla="*/ 108 h 110"/>
              <a:gd name="T62" fmla="*/ 32 w 43"/>
              <a:gd name="T63" fmla="*/ 110 h 110"/>
              <a:gd name="T64" fmla="*/ 32 w 43"/>
              <a:gd name="T65" fmla="*/ 100 h 110"/>
              <a:gd name="T66" fmla="*/ 34 w 43"/>
              <a:gd name="T67" fmla="*/ 96 h 110"/>
              <a:gd name="T68" fmla="*/ 38 w 43"/>
              <a:gd name="T69" fmla="*/ 94 h 110"/>
              <a:gd name="T70" fmla="*/ 43 w 43"/>
              <a:gd name="T71" fmla="*/ 88 h 110"/>
              <a:gd name="T72" fmla="*/ 43 w 43"/>
              <a:gd name="T73" fmla="*/ 77 h 110"/>
              <a:gd name="T74" fmla="*/ 40 w 43"/>
              <a:gd name="T75" fmla="*/ 7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110">
                <a:moveTo>
                  <a:pt x="40" y="71"/>
                </a:moveTo>
                <a:lnTo>
                  <a:pt x="40" y="71"/>
                </a:lnTo>
                <a:lnTo>
                  <a:pt x="32" y="63"/>
                </a:lnTo>
                <a:lnTo>
                  <a:pt x="32" y="63"/>
                </a:lnTo>
                <a:lnTo>
                  <a:pt x="32" y="67"/>
                </a:lnTo>
                <a:lnTo>
                  <a:pt x="32" y="67"/>
                </a:lnTo>
                <a:lnTo>
                  <a:pt x="30" y="67"/>
                </a:lnTo>
                <a:lnTo>
                  <a:pt x="28" y="67"/>
                </a:lnTo>
                <a:lnTo>
                  <a:pt x="24" y="61"/>
                </a:lnTo>
                <a:lnTo>
                  <a:pt x="20" y="53"/>
                </a:lnTo>
                <a:lnTo>
                  <a:pt x="18" y="45"/>
                </a:lnTo>
                <a:lnTo>
                  <a:pt x="18" y="45"/>
                </a:lnTo>
                <a:lnTo>
                  <a:pt x="18" y="37"/>
                </a:lnTo>
                <a:lnTo>
                  <a:pt x="18" y="30"/>
                </a:lnTo>
                <a:lnTo>
                  <a:pt x="20" y="24"/>
                </a:lnTo>
                <a:lnTo>
                  <a:pt x="18" y="18"/>
                </a:lnTo>
                <a:lnTo>
                  <a:pt x="18" y="18"/>
                </a:lnTo>
                <a:lnTo>
                  <a:pt x="14" y="8"/>
                </a:lnTo>
                <a:lnTo>
                  <a:pt x="14" y="2"/>
                </a:lnTo>
                <a:lnTo>
                  <a:pt x="16" y="0"/>
                </a:lnTo>
                <a:lnTo>
                  <a:pt x="16" y="0"/>
                </a:lnTo>
                <a:lnTo>
                  <a:pt x="6" y="0"/>
                </a:lnTo>
                <a:lnTo>
                  <a:pt x="6" y="0"/>
                </a:lnTo>
                <a:lnTo>
                  <a:pt x="10" y="8"/>
                </a:lnTo>
                <a:lnTo>
                  <a:pt x="12" y="14"/>
                </a:lnTo>
                <a:lnTo>
                  <a:pt x="12" y="14"/>
                </a:lnTo>
                <a:lnTo>
                  <a:pt x="10" y="16"/>
                </a:lnTo>
                <a:lnTo>
                  <a:pt x="10" y="16"/>
                </a:lnTo>
                <a:lnTo>
                  <a:pt x="8" y="16"/>
                </a:lnTo>
                <a:lnTo>
                  <a:pt x="6" y="16"/>
                </a:lnTo>
                <a:lnTo>
                  <a:pt x="6" y="16"/>
                </a:lnTo>
                <a:lnTo>
                  <a:pt x="6" y="28"/>
                </a:lnTo>
                <a:lnTo>
                  <a:pt x="6" y="37"/>
                </a:lnTo>
                <a:lnTo>
                  <a:pt x="8" y="41"/>
                </a:lnTo>
                <a:lnTo>
                  <a:pt x="8" y="41"/>
                </a:lnTo>
                <a:lnTo>
                  <a:pt x="8" y="43"/>
                </a:lnTo>
                <a:lnTo>
                  <a:pt x="6" y="43"/>
                </a:lnTo>
                <a:lnTo>
                  <a:pt x="2" y="43"/>
                </a:lnTo>
                <a:lnTo>
                  <a:pt x="2" y="45"/>
                </a:lnTo>
                <a:lnTo>
                  <a:pt x="2" y="45"/>
                </a:lnTo>
                <a:lnTo>
                  <a:pt x="2" y="53"/>
                </a:lnTo>
                <a:lnTo>
                  <a:pt x="0" y="59"/>
                </a:lnTo>
                <a:lnTo>
                  <a:pt x="0" y="59"/>
                </a:lnTo>
                <a:lnTo>
                  <a:pt x="0" y="61"/>
                </a:lnTo>
                <a:lnTo>
                  <a:pt x="2" y="65"/>
                </a:lnTo>
                <a:lnTo>
                  <a:pt x="2" y="65"/>
                </a:lnTo>
                <a:lnTo>
                  <a:pt x="2" y="65"/>
                </a:lnTo>
                <a:lnTo>
                  <a:pt x="2" y="65"/>
                </a:lnTo>
                <a:lnTo>
                  <a:pt x="6" y="67"/>
                </a:lnTo>
                <a:lnTo>
                  <a:pt x="10" y="71"/>
                </a:lnTo>
                <a:lnTo>
                  <a:pt x="12" y="71"/>
                </a:lnTo>
                <a:lnTo>
                  <a:pt x="12" y="71"/>
                </a:lnTo>
                <a:lnTo>
                  <a:pt x="18" y="69"/>
                </a:lnTo>
                <a:lnTo>
                  <a:pt x="20" y="71"/>
                </a:lnTo>
                <a:lnTo>
                  <a:pt x="22" y="73"/>
                </a:lnTo>
                <a:lnTo>
                  <a:pt x="22" y="73"/>
                </a:lnTo>
                <a:lnTo>
                  <a:pt x="22" y="77"/>
                </a:lnTo>
                <a:lnTo>
                  <a:pt x="22" y="84"/>
                </a:lnTo>
                <a:lnTo>
                  <a:pt x="20" y="92"/>
                </a:lnTo>
                <a:lnTo>
                  <a:pt x="20" y="92"/>
                </a:lnTo>
                <a:lnTo>
                  <a:pt x="26" y="102"/>
                </a:lnTo>
                <a:lnTo>
                  <a:pt x="30" y="108"/>
                </a:lnTo>
                <a:lnTo>
                  <a:pt x="32" y="110"/>
                </a:lnTo>
                <a:lnTo>
                  <a:pt x="32" y="110"/>
                </a:lnTo>
                <a:lnTo>
                  <a:pt x="32" y="104"/>
                </a:lnTo>
                <a:lnTo>
                  <a:pt x="32" y="100"/>
                </a:lnTo>
                <a:lnTo>
                  <a:pt x="34" y="96"/>
                </a:lnTo>
                <a:lnTo>
                  <a:pt x="34" y="96"/>
                </a:lnTo>
                <a:lnTo>
                  <a:pt x="36" y="94"/>
                </a:lnTo>
                <a:lnTo>
                  <a:pt x="38" y="94"/>
                </a:lnTo>
                <a:lnTo>
                  <a:pt x="40" y="92"/>
                </a:lnTo>
                <a:lnTo>
                  <a:pt x="43" y="88"/>
                </a:lnTo>
                <a:lnTo>
                  <a:pt x="43" y="88"/>
                </a:lnTo>
                <a:lnTo>
                  <a:pt x="43" y="77"/>
                </a:lnTo>
                <a:lnTo>
                  <a:pt x="43" y="75"/>
                </a:lnTo>
                <a:lnTo>
                  <a:pt x="40" y="71"/>
                </a:lnTo>
                <a:lnTo>
                  <a:pt x="40" y="71"/>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7" name="Freeform 168"/>
          <p:cNvSpPr>
            <a:spLocks/>
          </p:cNvSpPr>
          <p:nvPr/>
        </p:nvSpPr>
        <p:spPr bwMode="auto">
          <a:xfrm>
            <a:off x="10903536" y="5468547"/>
            <a:ext cx="91846" cy="68110"/>
          </a:xfrm>
          <a:custGeom>
            <a:avLst/>
            <a:gdLst>
              <a:gd name="T0" fmla="*/ 0 w 41"/>
              <a:gd name="T1" fmla="*/ 2 h 31"/>
              <a:gd name="T2" fmla="*/ 0 w 41"/>
              <a:gd name="T3" fmla="*/ 2 h 31"/>
              <a:gd name="T4" fmla="*/ 2 w 41"/>
              <a:gd name="T5" fmla="*/ 0 h 31"/>
              <a:gd name="T6" fmla="*/ 6 w 41"/>
              <a:gd name="T7" fmla="*/ 2 h 31"/>
              <a:gd name="T8" fmla="*/ 22 w 41"/>
              <a:gd name="T9" fmla="*/ 13 h 31"/>
              <a:gd name="T10" fmla="*/ 37 w 41"/>
              <a:gd name="T11" fmla="*/ 23 h 31"/>
              <a:gd name="T12" fmla="*/ 41 w 41"/>
              <a:gd name="T13" fmla="*/ 29 h 31"/>
              <a:gd name="T14" fmla="*/ 41 w 41"/>
              <a:gd name="T15" fmla="*/ 31 h 31"/>
              <a:gd name="T16" fmla="*/ 41 w 41"/>
              <a:gd name="T17" fmla="*/ 31 h 31"/>
              <a:gd name="T18" fmla="*/ 39 w 41"/>
              <a:gd name="T19" fmla="*/ 31 h 31"/>
              <a:gd name="T20" fmla="*/ 33 w 41"/>
              <a:gd name="T21" fmla="*/ 29 h 31"/>
              <a:gd name="T22" fmla="*/ 18 w 41"/>
              <a:gd name="T23" fmla="*/ 19 h 31"/>
              <a:gd name="T24" fmla="*/ 6 w 41"/>
              <a:gd name="T25" fmla="*/ 8 h 31"/>
              <a:gd name="T26" fmla="*/ 0 w 41"/>
              <a:gd name="T27" fmla="*/ 2 h 31"/>
              <a:gd name="T28" fmla="*/ 0 w 41"/>
              <a:gd name="T29"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1">
                <a:moveTo>
                  <a:pt x="0" y="2"/>
                </a:moveTo>
                <a:lnTo>
                  <a:pt x="0" y="2"/>
                </a:lnTo>
                <a:lnTo>
                  <a:pt x="2" y="0"/>
                </a:lnTo>
                <a:lnTo>
                  <a:pt x="6" y="2"/>
                </a:lnTo>
                <a:lnTo>
                  <a:pt x="22" y="13"/>
                </a:lnTo>
                <a:lnTo>
                  <a:pt x="37" y="23"/>
                </a:lnTo>
                <a:lnTo>
                  <a:pt x="41" y="29"/>
                </a:lnTo>
                <a:lnTo>
                  <a:pt x="41" y="31"/>
                </a:lnTo>
                <a:lnTo>
                  <a:pt x="41" y="31"/>
                </a:lnTo>
                <a:lnTo>
                  <a:pt x="39" y="31"/>
                </a:lnTo>
                <a:lnTo>
                  <a:pt x="33" y="29"/>
                </a:lnTo>
                <a:lnTo>
                  <a:pt x="18" y="19"/>
                </a:lnTo>
                <a:lnTo>
                  <a:pt x="6" y="8"/>
                </a:lnTo>
                <a:lnTo>
                  <a:pt x="0" y="2"/>
                </a:lnTo>
                <a:lnTo>
                  <a:pt x="0" y="2"/>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8" name="Freeform 169"/>
          <p:cNvSpPr>
            <a:spLocks/>
          </p:cNvSpPr>
          <p:nvPr/>
        </p:nvSpPr>
        <p:spPr bwMode="auto">
          <a:xfrm>
            <a:off x="7883856" y="3414299"/>
            <a:ext cx="237452" cy="160387"/>
          </a:xfrm>
          <a:custGeom>
            <a:avLst/>
            <a:gdLst>
              <a:gd name="T0" fmla="*/ 88 w 106"/>
              <a:gd name="T1" fmla="*/ 59 h 73"/>
              <a:gd name="T2" fmla="*/ 92 w 106"/>
              <a:gd name="T3" fmla="*/ 63 h 73"/>
              <a:gd name="T4" fmla="*/ 98 w 106"/>
              <a:gd name="T5" fmla="*/ 65 h 73"/>
              <a:gd name="T6" fmla="*/ 102 w 106"/>
              <a:gd name="T7" fmla="*/ 67 h 73"/>
              <a:gd name="T8" fmla="*/ 106 w 106"/>
              <a:gd name="T9" fmla="*/ 67 h 73"/>
              <a:gd name="T10" fmla="*/ 104 w 106"/>
              <a:gd name="T11" fmla="*/ 47 h 73"/>
              <a:gd name="T12" fmla="*/ 96 w 106"/>
              <a:gd name="T13" fmla="*/ 40 h 73"/>
              <a:gd name="T14" fmla="*/ 88 w 106"/>
              <a:gd name="T15" fmla="*/ 24 h 73"/>
              <a:gd name="T16" fmla="*/ 80 w 106"/>
              <a:gd name="T17" fmla="*/ 26 h 73"/>
              <a:gd name="T18" fmla="*/ 69 w 106"/>
              <a:gd name="T19" fmla="*/ 26 h 73"/>
              <a:gd name="T20" fmla="*/ 61 w 106"/>
              <a:gd name="T21" fmla="*/ 26 h 73"/>
              <a:gd name="T22" fmla="*/ 57 w 106"/>
              <a:gd name="T23" fmla="*/ 24 h 73"/>
              <a:gd name="T24" fmla="*/ 53 w 106"/>
              <a:gd name="T25" fmla="*/ 24 h 73"/>
              <a:gd name="T26" fmla="*/ 45 w 106"/>
              <a:gd name="T27" fmla="*/ 24 h 73"/>
              <a:gd name="T28" fmla="*/ 41 w 106"/>
              <a:gd name="T29" fmla="*/ 22 h 73"/>
              <a:gd name="T30" fmla="*/ 29 w 106"/>
              <a:gd name="T31" fmla="*/ 22 h 73"/>
              <a:gd name="T32" fmla="*/ 24 w 106"/>
              <a:gd name="T33" fmla="*/ 22 h 73"/>
              <a:gd name="T34" fmla="*/ 29 w 106"/>
              <a:gd name="T35" fmla="*/ 16 h 73"/>
              <a:gd name="T36" fmla="*/ 35 w 106"/>
              <a:gd name="T37" fmla="*/ 14 h 73"/>
              <a:gd name="T38" fmla="*/ 39 w 106"/>
              <a:gd name="T39" fmla="*/ 14 h 73"/>
              <a:gd name="T40" fmla="*/ 43 w 106"/>
              <a:gd name="T41" fmla="*/ 6 h 73"/>
              <a:gd name="T42" fmla="*/ 45 w 106"/>
              <a:gd name="T43" fmla="*/ 2 h 73"/>
              <a:gd name="T44" fmla="*/ 41 w 106"/>
              <a:gd name="T45" fmla="*/ 0 h 73"/>
              <a:gd name="T46" fmla="*/ 35 w 106"/>
              <a:gd name="T47" fmla="*/ 4 h 73"/>
              <a:gd name="T48" fmla="*/ 29 w 106"/>
              <a:gd name="T49" fmla="*/ 4 h 73"/>
              <a:gd name="T50" fmla="*/ 24 w 106"/>
              <a:gd name="T51" fmla="*/ 6 h 73"/>
              <a:gd name="T52" fmla="*/ 22 w 106"/>
              <a:gd name="T53" fmla="*/ 12 h 73"/>
              <a:gd name="T54" fmla="*/ 18 w 106"/>
              <a:gd name="T55" fmla="*/ 14 h 73"/>
              <a:gd name="T56" fmla="*/ 16 w 106"/>
              <a:gd name="T57" fmla="*/ 14 h 73"/>
              <a:gd name="T58" fmla="*/ 14 w 106"/>
              <a:gd name="T59" fmla="*/ 20 h 73"/>
              <a:gd name="T60" fmla="*/ 12 w 106"/>
              <a:gd name="T61" fmla="*/ 22 h 73"/>
              <a:gd name="T62" fmla="*/ 2 w 106"/>
              <a:gd name="T63" fmla="*/ 24 h 73"/>
              <a:gd name="T64" fmla="*/ 0 w 106"/>
              <a:gd name="T65" fmla="*/ 26 h 73"/>
              <a:gd name="T66" fmla="*/ 4 w 106"/>
              <a:gd name="T67" fmla="*/ 32 h 73"/>
              <a:gd name="T68" fmla="*/ 8 w 106"/>
              <a:gd name="T69" fmla="*/ 38 h 73"/>
              <a:gd name="T70" fmla="*/ 8 w 106"/>
              <a:gd name="T71" fmla="*/ 43 h 73"/>
              <a:gd name="T72" fmla="*/ 10 w 106"/>
              <a:gd name="T73" fmla="*/ 49 h 73"/>
              <a:gd name="T74" fmla="*/ 10 w 106"/>
              <a:gd name="T75" fmla="*/ 51 h 73"/>
              <a:gd name="T76" fmla="*/ 4 w 106"/>
              <a:gd name="T77" fmla="*/ 65 h 73"/>
              <a:gd name="T78" fmla="*/ 8 w 106"/>
              <a:gd name="T79" fmla="*/ 67 h 73"/>
              <a:gd name="T80" fmla="*/ 10 w 106"/>
              <a:gd name="T81" fmla="*/ 67 h 73"/>
              <a:gd name="T82" fmla="*/ 14 w 106"/>
              <a:gd name="T83" fmla="*/ 65 h 73"/>
              <a:gd name="T84" fmla="*/ 22 w 106"/>
              <a:gd name="T85" fmla="*/ 65 h 73"/>
              <a:gd name="T86" fmla="*/ 24 w 106"/>
              <a:gd name="T87" fmla="*/ 63 h 73"/>
              <a:gd name="T88" fmla="*/ 33 w 106"/>
              <a:gd name="T89" fmla="*/ 59 h 73"/>
              <a:gd name="T90" fmla="*/ 39 w 106"/>
              <a:gd name="T91" fmla="*/ 55 h 73"/>
              <a:gd name="T92" fmla="*/ 39 w 106"/>
              <a:gd name="T93" fmla="*/ 53 h 73"/>
              <a:gd name="T94" fmla="*/ 47 w 106"/>
              <a:gd name="T95" fmla="*/ 45 h 73"/>
              <a:gd name="T96" fmla="*/ 51 w 106"/>
              <a:gd name="T97" fmla="*/ 43 h 73"/>
              <a:gd name="T98" fmla="*/ 53 w 106"/>
              <a:gd name="T99" fmla="*/ 49 h 73"/>
              <a:gd name="T100" fmla="*/ 57 w 106"/>
              <a:gd name="T101" fmla="*/ 55 h 73"/>
              <a:gd name="T102" fmla="*/ 59 w 106"/>
              <a:gd name="T103" fmla="*/ 57 h 73"/>
              <a:gd name="T104" fmla="*/ 57 w 106"/>
              <a:gd name="T105" fmla="*/ 63 h 73"/>
              <a:gd name="T106" fmla="*/ 57 w 106"/>
              <a:gd name="T107" fmla="*/ 73 h 73"/>
              <a:gd name="T108" fmla="*/ 59 w 106"/>
              <a:gd name="T109" fmla="*/ 73 h 73"/>
              <a:gd name="T110" fmla="*/ 63 w 106"/>
              <a:gd name="T111" fmla="*/ 73 h 73"/>
              <a:gd name="T112" fmla="*/ 71 w 106"/>
              <a:gd name="T113" fmla="*/ 69 h 73"/>
              <a:gd name="T114" fmla="*/ 84 w 106"/>
              <a:gd name="T115" fmla="*/ 61 h 73"/>
              <a:gd name="T116" fmla="*/ 88 w 106"/>
              <a:gd name="T117"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73">
                <a:moveTo>
                  <a:pt x="88" y="59"/>
                </a:moveTo>
                <a:lnTo>
                  <a:pt x="88" y="59"/>
                </a:lnTo>
                <a:lnTo>
                  <a:pt x="90" y="63"/>
                </a:lnTo>
                <a:lnTo>
                  <a:pt x="92" y="63"/>
                </a:lnTo>
                <a:lnTo>
                  <a:pt x="92" y="63"/>
                </a:lnTo>
                <a:lnTo>
                  <a:pt x="98" y="65"/>
                </a:lnTo>
                <a:lnTo>
                  <a:pt x="102" y="67"/>
                </a:lnTo>
                <a:lnTo>
                  <a:pt x="102" y="67"/>
                </a:lnTo>
                <a:lnTo>
                  <a:pt x="106" y="67"/>
                </a:lnTo>
                <a:lnTo>
                  <a:pt x="106" y="67"/>
                </a:lnTo>
                <a:lnTo>
                  <a:pt x="104" y="47"/>
                </a:lnTo>
                <a:lnTo>
                  <a:pt x="104" y="47"/>
                </a:lnTo>
                <a:lnTo>
                  <a:pt x="102" y="43"/>
                </a:lnTo>
                <a:lnTo>
                  <a:pt x="96" y="40"/>
                </a:lnTo>
                <a:lnTo>
                  <a:pt x="90" y="38"/>
                </a:lnTo>
                <a:lnTo>
                  <a:pt x="88" y="24"/>
                </a:lnTo>
                <a:lnTo>
                  <a:pt x="88" y="24"/>
                </a:lnTo>
                <a:lnTo>
                  <a:pt x="80" y="26"/>
                </a:lnTo>
                <a:lnTo>
                  <a:pt x="69" y="26"/>
                </a:lnTo>
                <a:lnTo>
                  <a:pt x="69" y="26"/>
                </a:lnTo>
                <a:lnTo>
                  <a:pt x="63" y="26"/>
                </a:lnTo>
                <a:lnTo>
                  <a:pt x="61" y="26"/>
                </a:lnTo>
                <a:lnTo>
                  <a:pt x="57" y="24"/>
                </a:lnTo>
                <a:lnTo>
                  <a:pt x="57" y="24"/>
                </a:lnTo>
                <a:lnTo>
                  <a:pt x="55" y="22"/>
                </a:lnTo>
                <a:lnTo>
                  <a:pt x="53" y="24"/>
                </a:lnTo>
                <a:lnTo>
                  <a:pt x="49" y="24"/>
                </a:lnTo>
                <a:lnTo>
                  <a:pt x="45" y="24"/>
                </a:lnTo>
                <a:lnTo>
                  <a:pt x="45" y="24"/>
                </a:lnTo>
                <a:lnTo>
                  <a:pt x="41" y="22"/>
                </a:lnTo>
                <a:lnTo>
                  <a:pt x="33" y="22"/>
                </a:lnTo>
                <a:lnTo>
                  <a:pt x="29" y="22"/>
                </a:lnTo>
                <a:lnTo>
                  <a:pt x="24" y="22"/>
                </a:lnTo>
                <a:lnTo>
                  <a:pt x="24" y="22"/>
                </a:lnTo>
                <a:lnTo>
                  <a:pt x="27" y="18"/>
                </a:lnTo>
                <a:lnTo>
                  <a:pt x="29" y="16"/>
                </a:lnTo>
                <a:lnTo>
                  <a:pt x="33" y="14"/>
                </a:lnTo>
                <a:lnTo>
                  <a:pt x="35" y="14"/>
                </a:lnTo>
                <a:lnTo>
                  <a:pt x="35" y="14"/>
                </a:lnTo>
                <a:lnTo>
                  <a:pt x="39" y="14"/>
                </a:lnTo>
                <a:lnTo>
                  <a:pt x="39" y="14"/>
                </a:lnTo>
                <a:lnTo>
                  <a:pt x="43" y="6"/>
                </a:lnTo>
                <a:lnTo>
                  <a:pt x="45" y="2"/>
                </a:lnTo>
                <a:lnTo>
                  <a:pt x="45" y="2"/>
                </a:lnTo>
                <a:lnTo>
                  <a:pt x="43" y="0"/>
                </a:lnTo>
                <a:lnTo>
                  <a:pt x="41" y="0"/>
                </a:lnTo>
                <a:lnTo>
                  <a:pt x="35" y="4"/>
                </a:lnTo>
                <a:lnTo>
                  <a:pt x="35" y="4"/>
                </a:lnTo>
                <a:lnTo>
                  <a:pt x="33" y="4"/>
                </a:lnTo>
                <a:lnTo>
                  <a:pt x="29" y="4"/>
                </a:lnTo>
                <a:lnTo>
                  <a:pt x="27" y="4"/>
                </a:lnTo>
                <a:lnTo>
                  <a:pt x="24" y="6"/>
                </a:lnTo>
                <a:lnTo>
                  <a:pt x="24" y="6"/>
                </a:lnTo>
                <a:lnTo>
                  <a:pt x="22" y="12"/>
                </a:lnTo>
                <a:lnTo>
                  <a:pt x="20" y="14"/>
                </a:lnTo>
                <a:lnTo>
                  <a:pt x="18" y="14"/>
                </a:lnTo>
                <a:lnTo>
                  <a:pt x="18" y="14"/>
                </a:lnTo>
                <a:lnTo>
                  <a:pt x="16" y="14"/>
                </a:lnTo>
                <a:lnTo>
                  <a:pt x="14" y="18"/>
                </a:lnTo>
                <a:lnTo>
                  <a:pt x="14" y="20"/>
                </a:lnTo>
                <a:lnTo>
                  <a:pt x="12" y="22"/>
                </a:lnTo>
                <a:lnTo>
                  <a:pt x="12" y="22"/>
                </a:lnTo>
                <a:lnTo>
                  <a:pt x="4" y="24"/>
                </a:lnTo>
                <a:lnTo>
                  <a:pt x="2" y="24"/>
                </a:lnTo>
                <a:lnTo>
                  <a:pt x="0" y="26"/>
                </a:lnTo>
                <a:lnTo>
                  <a:pt x="0" y="26"/>
                </a:lnTo>
                <a:lnTo>
                  <a:pt x="0" y="30"/>
                </a:lnTo>
                <a:lnTo>
                  <a:pt x="4" y="32"/>
                </a:lnTo>
                <a:lnTo>
                  <a:pt x="6" y="34"/>
                </a:lnTo>
                <a:lnTo>
                  <a:pt x="8" y="38"/>
                </a:lnTo>
                <a:lnTo>
                  <a:pt x="8" y="38"/>
                </a:lnTo>
                <a:lnTo>
                  <a:pt x="8" y="43"/>
                </a:lnTo>
                <a:lnTo>
                  <a:pt x="10" y="45"/>
                </a:lnTo>
                <a:lnTo>
                  <a:pt x="10" y="49"/>
                </a:lnTo>
                <a:lnTo>
                  <a:pt x="10" y="51"/>
                </a:lnTo>
                <a:lnTo>
                  <a:pt x="10" y="51"/>
                </a:lnTo>
                <a:lnTo>
                  <a:pt x="6" y="57"/>
                </a:lnTo>
                <a:lnTo>
                  <a:pt x="4" y="65"/>
                </a:lnTo>
                <a:lnTo>
                  <a:pt x="4" y="65"/>
                </a:lnTo>
                <a:lnTo>
                  <a:pt x="8" y="67"/>
                </a:lnTo>
                <a:lnTo>
                  <a:pt x="10" y="67"/>
                </a:lnTo>
                <a:lnTo>
                  <a:pt x="10" y="67"/>
                </a:lnTo>
                <a:lnTo>
                  <a:pt x="10" y="67"/>
                </a:lnTo>
                <a:lnTo>
                  <a:pt x="14" y="65"/>
                </a:lnTo>
                <a:lnTo>
                  <a:pt x="18" y="65"/>
                </a:lnTo>
                <a:lnTo>
                  <a:pt x="22" y="65"/>
                </a:lnTo>
                <a:lnTo>
                  <a:pt x="24" y="63"/>
                </a:lnTo>
                <a:lnTo>
                  <a:pt x="24" y="63"/>
                </a:lnTo>
                <a:lnTo>
                  <a:pt x="27" y="61"/>
                </a:lnTo>
                <a:lnTo>
                  <a:pt x="33" y="59"/>
                </a:lnTo>
                <a:lnTo>
                  <a:pt x="37" y="59"/>
                </a:lnTo>
                <a:lnTo>
                  <a:pt x="39" y="55"/>
                </a:lnTo>
                <a:lnTo>
                  <a:pt x="39" y="55"/>
                </a:lnTo>
                <a:lnTo>
                  <a:pt x="39" y="53"/>
                </a:lnTo>
                <a:lnTo>
                  <a:pt x="43" y="49"/>
                </a:lnTo>
                <a:lnTo>
                  <a:pt x="47" y="45"/>
                </a:lnTo>
                <a:lnTo>
                  <a:pt x="51" y="43"/>
                </a:lnTo>
                <a:lnTo>
                  <a:pt x="51" y="43"/>
                </a:lnTo>
                <a:lnTo>
                  <a:pt x="53" y="45"/>
                </a:lnTo>
                <a:lnTo>
                  <a:pt x="53" y="49"/>
                </a:lnTo>
                <a:lnTo>
                  <a:pt x="53" y="53"/>
                </a:lnTo>
                <a:lnTo>
                  <a:pt x="57" y="55"/>
                </a:lnTo>
                <a:lnTo>
                  <a:pt x="57" y="55"/>
                </a:lnTo>
                <a:lnTo>
                  <a:pt x="59" y="57"/>
                </a:lnTo>
                <a:lnTo>
                  <a:pt x="59" y="59"/>
                </a:lnTo>
                <a:lnTo>
                  <a:pt x="57" y="63"/>
                </a:lnTo>
                <a:lnTo>
                  <a:pt x="57" y="69"/>
                </a:lnTo>
                <a:lnTo>
                  <a:pt x="57" y="73"/>
                </a:lnTo>
                <a:lnTo>
                  <a:pt x="57" y="73"/>
                </a:lnTo>
                <a:lnTo>
                  <a:pt x="59" y="73"/>
                </a:lnTo>
                <a:lnTo>
                  <a:pt x="63" y="73"/>
                </a:lnTo>
                <a:lnTo>
                  <a:pt x="63" y="73"/>
                </a:lnTo>
                <a:lnTo>
                  <a:pt x="71" y="69"/>
                </a:lnTo>
                <a:lnTo>
                  <a:pt x="71" y="69"/>
                </a:lnTo>
                <a:lnTo>
                  <a:pt x="80" y="63"/>
                </a:lnTo>
                <a:lnTo>
                  <a:pt x="84" y="61"/>
                </a:lnTo>
                <a:lnTo>
                  <a:pt x="88" y="59"/>
                </a:lnTo>
                <a:lnTo>
                  <a:pt x="88" y="5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69" name="Freeform 170"/>
          <p:cNvSpPr>
            <a:spLocks/>
          </p:cNvSpPr>
          <p:nvPr/>
        </p:nvSpPr>
        <p:spPr bwMode="auto">
          <a:xfrm>
            <a:off x="3258013" y="3974549"/>
            <a:ext cx="24642" cy="48336"/>
          </a:xfrm>
          <a:custGeom>
            <a:avLst/>
            <a:gdLst>
              <a:gd name="T0" fmla="*/ 11 w 11"/>
              <a:gd name="T1" fmla="*/ 22 h 22"/>
              <a:gd name="T2" fmla="*/ 11 w 11"/>
              <a:gd name="T3" fmla="*/ 22 h 22"/>
              <a:gd name="T4" fmla="*/ 8 w 11"/>
              <a:gd name="T5" fmla="*/ 22 h 22"/>
              <a:gd name="T6" fmla="*/ 6 w 11"/>
              <a:gd name="T7" fmla="*/ 20 h 22"/>
              <a:gd name="T8" fmla="*/ 4 w 11"/>
              <a:gd name="T9" fmla="*/ 16 h 22"/>
              <a:gd name="T10" fmla="*/ 4 w 11"/>
              <a:gd name="T11" fmla="*/ 16 h 22"/>
              <a:gd name="T12" fmla="*/ 4 w 11"/>
              <a:gd name="T13" fmla="*/ 14 h 22"/>
              <a:gd name="T14" fmla="*/ 2 w 11"/>
              <a:gd name="T15" fmla="*/ 12 h 22"/>
              <a:gd name="T16" fmla="*/ 0 w 11"/>
              <a:gd name="T17" fmla="*/ 10 h 22"/>
              <a:gd name="T18" fmla="*/ 0 w 11"/>
              <a:gd name="T19" fmla="*/ 6 h 22"/>
              <a:gd name="T20" fmla="*/ 0 w 11"/>
              <a:gd name="T21" fmla="*/ 6 h 22"/>
              <a:gd name="T22" fmla="*/ 0 w 11"/>
              <a:gd name="T23" fmla="*/ 0 h 22"/>
              <a:gd name="T24" fmla="*/ 2 w 11"/>
              <a:gd name="T25" fmla="*/ 0 h 22"/>
              <a:gd name="T26" fmla="*/ 4 w 11"/>
              <a:gd name="T27" fmla="*/ 2 h 22"/>
              <a:gd name="T28" fmla="*/ 4 w 11"/>
              <a:gd name="T29" fmla="*/ 2 h 22"/>
              <a:gd name="T30" fmla="*/ 6 w 11"/>
              <a:gd name="T31" fmla="*/ 8 h 22"/>
              <a:gd name="T32" fmla="*/ 6 w 11"/>
              <a:gd name="T33" fmla="*/ 12 h 22"/>
              <a:gd name="T34" fmla="*/ 6 w 11"/>
              <a:gd name="T35" fmla="*/ 12 h 22"/>
              <a:gd name="T36" fmla="*/ 8 w 11"/>
              <a:gd name="T37" fmla="*/ 18 h 22"/>
              <a:gd name="T38" fmla="*/ 11 w 11"/>
              <a:gd name="T39" fmla="*/ 20 h 22"/>
              <a:gd name="T40" fmla="*/ 11 w 11"/>
              <a:gd name="T41" fmla="*/ 22 h 22"/>
              <a:gd name="T42" fmla="*/ 11 w 11"/>
              <a:gd name="T4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22">
                <a:moveTo>
                  <a:pt x="11" y="22"/>
                </a:moveTo>
                <a:lnTo>
                  <a:pt x="11" y="22"/>
                </a:lnTo>
                <a:lnTo>
                  <a:pt x="8" y="22"/>
                </a:lnTo>
                <a:lnTo>
                  <a:pt x="6" y="20"/>
                </a:lnTo>
                <a:lnTo>
                  <a:pt x="4" y="16"/>
                </a:lnTo>
                <a:lnTo>
                  <a:pt x="4" y="16"/>
                </a:lnTo>
                <a:lnTo>
                  <a:pt x="4" y="14"/>
                </a:lnTo>
                <a:lnTo>
                  <a:pt x="2" y="12"/>
                </a:lnTo>
                <a:lnTo>
                  <a:pt x="0" y="10"/>
                </a:lnTo>
                <a:lnTo>
                  <a:pt x="0" y="6"/>
                </a:lnTo>
                <a:lnTo>
                  <a:pt x="0" y="6"/>
                </a:lnTo>
                <a:lnTo>
                  <a:pt x="0" y="0"/>
                </a:lnTo>
                <a:lnTo>
                  <a:pt x="2" y="0"/>
                </a:lnTo>
                <a:lnTo>
                  <a:pt x="4" y="2"/>
                </a:lnTo>
                <a:lnTo>
                  <a:pt x="4" y="2"/>
                </a:lnTo>
                <a:lnTo>
                  <a:pt x="6" y="8"/>
                </a:lnTo>
                <a:lnTo>
                  <a:pt x="6" y="12"/>
                </a:lnTo>
                <a:lnTo>
                  <a:pt x="6" y="12"/>
                </a:lnTo>
                <a:lnTo>
                  <a:pt x="8" y="18"/>
                </a:lnTo>
                <a:lnTo>
                  <a:pt x="11" y="20"/>
                </a:lnTo>
                <a:lnTo>
                  <a:pt x="11" y="22"/>
                </a:lnTo>
                <a:lnTo>
                  <a:pt x="11" y="2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0" name="Freeform 171"/>
          <p:cNvSpPr>
            <a:spLocks/>
          </p:cNvSpPr>
          <p:nvPr/>
        </p:nvSpPr>
        <p:spPr bwMode="auto">
          <a:xfrm>
            <a:off x="3784439" y="4455704"/>
            <a:ext cx="26882" cy="21971"/>
          </a:xfrm>
          <a:custGeom>
            <a:avLst/>
            <a:gdLst>
              <a:gd name="T0" fmla="*/ 0 w 12"/>
              <a:gd name="T1" fmla="*/ 10 h 10"/>
              <a:gd name="T2" fmla="*/ 0 w 12"/>
              <a:gd name="T3" fmla="*/ 10 h 10"/>
              <a:gd name="T4" fmla="*/ 0 w 12"/>
              <a:gd name="T5" fmla="*/ 8 h 10"/>
              <a:gd name="T6" fmla="*/ 0 w 12"/>
              <a:gd name="T7" fmla="*/ 6 h 10"/>
              <a:gd name="T8" fmla="*/ 0 w 12"/>
              <a:gd name="T9" fmla="*/ 4 h 10"/>
              <a:gd name="T10" fmla="*/ 0 w 12"/>
              <a:gd name="T11" fmla="*/ 4 h 10"/>
              <a:gd name="T12" fmla="*/ 0 w 12"/>
              <a:gd name="T13" fmla="*/ 4 h 10"/>
              <a:gd name="T14" fmla="*/ 0 w 12"/>
              <a:gd name="T15" fmla="*/ 2 h 10"/>
              <a:gd name="T16" fmla="*/ 2 w 12"/>
              <a:gd name="T17" fmla="*/ 0 h 10"/>
              <a:gd name="T18" fmla="*/ 6 w 12"/>
              <a:gd name="T19" fmla="*/ 0 h 10"/>
              <a:gd name="T20" fmla="*/ 10 w 12"/>
              <a:gd name="T21" fmla="*/ 0 h 10"/>
              <a:gd name="T22" fmla="*/ 10 w 12"/>
              <a:gd name="T23" fmla="*/ 0 h 10"/>
              <a:gd name="T24" fmla="*/ 12 w 12"/>
              <a:gd name="T25" fmla="*/ 6 h 10"/>
              <a:gd name="T26" fmla="*/ 12 w 12"/>
              <a:gd name="T27" fmla="*/ 8 h 10"/>
              <a:gd name="T28" fmla="*/ 10 w 12"/>
              <a:gd name="T29" fmla="*/ 8 h 10"/>
              <a:gd name="T30" fmla="*/ 10 w 12"/>
              <a:gd name="T31" fmla="*/ 8 h 10"/>
              <a:gd name="T32" fmla="*/ 4 w 12"/>
              <a:gd name="T33" fmla="*/ 10 h 10"/>
              <a:gd name="T34" fmla="*/ 0 w 12"/>
              <a:gd name="T35" fmla="*/ 10 h 10"/>
              <a:gd name="T36" fmla="*/ 0 w 12"/>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0">
                <a:moveTo>
                  <a:pt x="0" y="10"/>
                </a:moveTo>
                <a:lnTo>
                  <a:pt x="0" y="10"/>
                </a:lnTo>
                <a:lnTo>
                  <a:pt x="0" y="8"/>
                </a:lnTo>
                <a:lnTo>
                  <a:pt x="0" y="6"/>
                </a:lnTo>
                <a:lnTo>
                  <a:pt x="0" y="4"/>
                </a:lnTo>
                <a:lnTo>
                  <a:pt x="0" y="4"/>
                </a:lnTo>
                <a:lnTo>
                  <a:pt x="0" y="4"/>
                </a:lnTo>
                <a:lnTo>
                  <a:pt x="0" y="2"/>
                </a:lnTo>
                <a:lnTo>
                  <a:pt x="2" y="0"/>
                </a:lnTo>
                <a:lnTo>
                  <a:pt x="6" y="0"/>
                </a:lnTo>
                <a:lnTo>
                  <a:pt x="10" y="0"/>
                </a:lnTo>
                <a:lnTo>
                  <a:pt x="10" y="0"/>
                </a:lnTo>
                <a:lnTo>
                  <a:pt x="12" y="6"/>
                </a:lnTo>
                <a:lnTo>
                  <a:pt x="12" y="8"/>
                </a:lnTo>
                <a:lnTo>
                  <a:pt x="10" y="8"/>
                </a:lnTo>
                <a:lnTo>
                  <a:pt x="10" y="8"/>
                </a:lnTo>
                <a:lnTo>
                  <a:pt x="4" y="10"/>
                </a:lnTo>
                <a:lnTo>
                  <a:pt x="0" y="10"/>
                </a:lnTo>
                <a:lnTo>
                  <a:pt x="0" y="1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1" name="Freeform 172"/>
          <p:cNvSpPr>
            <a:spLocks/>
          </p:cNvSpPr>
          <p:nvPr/>
        </p:nvSpPr>
        <p:spPr bwMode="auto">
          <a:xfrm>
            <a:off x="7106532" y="3394528"/>
            <a:ext cx="105287" cy="90080"/>
          </a:xfrm>
          <a:custGeom>
            <a:avLst/>
            <a:gdLst>
              <a:gd name="T0" fmla="*/ 43 w 47"/>
              <a:gd name="T1" fmla="*/ 33 h 41"/>
              <a:gd name="T2" fmla="*/ 43 w 47"/>
              <a:gd name="T3" fmla="*/ 33 h 41"/>
              <a:gd name="T4" fmla="*/ 43 w 47"/>
              <a:gd name="T5" fmla="*/ 31 h 41"/>
              <a:gd name="T6" fmla="*/ 39 w 47"/>
              <a:gd name="T7" fmla="*/ 27 h 41"/>
              <a:gd name="T8" fmla="*/ 37 w 47"/>
              <a:gd name="T9" fmla="*/ 25 h 41"/>
              <a:gd name="T10" fmla="*/ 35 w 47"/>
              <a:gd name="T11" fmla="*/ 23 h 41"/>
              <a:gd name="T12" fmla="*/ 35 w 47"/>
              <a:gd name="T13" fmla="*/ 23 h 41"/>
              <a:gd name="T14" fmla="*/ 35 w 47"/>
              <a:gd name="T15" fmla="*/ 19 h 41"/>
              <a:gd name="T16" fmla="*/ 32 w 47"/>
              <a:gd name="T17" fmla="*/ 17 h 41"/>
              <a:gd name="T18" fmla="*/ 30 w 47"/>
              <a:gd name="T19" fmla="*/ 13 h 41"/>
              <a:gd name="T20" fmla="*/ 30 w 47"/>
              <a:gd name="T21" fmla="*/ 11 h 41"/>
              <a:gd name="T22" fmla="*/ 30 w 47"/>
              <a:gd name="T23" fmla="*/ 11 h 41"/>
              <a:gd name="T24" fmla="*/ 28 w 47"/>
              <a:gd name="T25" fmla="*/ 7 h 41"/>
              <a:gd name="T26" fmla="*/ 26 w 47"/>
              <a:gd name="T27" fmla="*/ 2 h 41"/>
              <a:gd name="T28" fmla="*/ 26 w 47"/>
              <a:gd name="T29" fmla="*/ 2 h 41"/>
              <a:gd name="T30" fmla="*/ 20 w 47"/>
              <a:gd name="T31" fmla="*/ 0 h 41"/>
              <a:gd name="T32" fmla="*/ 14 w 47"/>
              <a:gd name="T33" fmla="*/ 0 h 41"/>
              <a:gd name="T34" fmla="*/ 14 w 47"/>
              <a:gd name="T35" fmla="*/ 0 h 41"/>
              <a:gd name="T36" fmla="*/ 0 w 47"/>
              <a:gd name="T37" fmla="*/ 5 h 41"/>
              <a:gd name="T38" fmla="*/ 0 w 47"/>
              <a:gd name="T39" fmla="*/ 5 h 41"/>
              <a:gd name="T40" fmla="*/ 0 w 47"/>
              <a:gd name="T41" fmla="*/ 9 h 41"/>
              <a:gd name="T42" fmla="*/ 2 w 47"/>
              <a:gd name="T43" fmla="*/ 15 h 41"/>
              <a:gd name="T44" fmla="*/ 2 w 47"/>
              <a:gd name="T45" fmla="*/ 15 h 41"/>
              <a:gd name="T46" fmla="*/ 4 w 47"/>
              <a:gd name="T47" fmla="*/ 19 h 41"/>
              <a:gd name="T48" fmla="*/ 8 w 47"/>
              <a:gd name="T49" fmla="*/ 19 h 41"/>
              <a:gd name="T50" fmla="*/ 12 w 47"/>
              <a:gd name="T51" fmla="*/ 21 h 41"/>
              <a:gd name="T52" fmla="*/ 12 w 47"/>
              <a:gd name="T53" fmla="*/ 21 h 41"/>
              <a:gd name="T54" fmla="*/ 16 w 47"/>
              <a:gd name="T55" fmla="*/ 25 h 41"/>
              <a:gd name="T56" fmla="*/ 16 w 47"/>
              <a:gd name="T57" fmla="*/ 25 h 41"/>
              <a:gd name="T58" fmla="*/ 16 w 47"/>
              <a:gd name="T59" fmla="*/ 25 h 41"/>
              <a:gd name="T60" fmla="*/ 16 w 47"/>
              <a:gd name="T61" fmla="*/ 25 h 41"/>
              <a:gd name="T62" fmla="*/ 20 w 47"/>
              <a:gd name="T63" fmla="*/ 27 h 41"/>
              <a:gd name="T64" fmla="*/ 20 w 47"/>
              <a:gd name="T65" fmla="*/ 29 h 41"/>
              <a:gd name="T66" fmla="*/ 20 w 47"/>
              <a:gd name="T67" fmla="*/ 29 h 41"/>
              <a:gd name="T68" fmla="*/ 26 w 47"/>
              <a:gd name="T69" fmla="*/ 31 h 41"/>
              <a:gd name="T70" fmla="*/ 26 w 47"/>
              <a:gd name="T71" fmla="*/ 31 h 41"/>
              <a:gd name="T72" fmla="*/ 30 w 47"/>
              <a:gd name="T73" fmla="*/ 31 h 41"/>
              <a:gd name="T74" fmla="*/ 35 w 47"/>
              <a:gd name="T75" fmla="*/ 35 h 41"/>
              <a:gd name="T76" fmla="*/ 35 w 47"/>
              <a:gd name="T77" fmla="*/ 35 h 41"/>
              <a:gd name="T78" fmla="*/ 37 w 47"/>
              <a:gd name="T79" fmla="*/ 39 h 41"/>
              <a:gd name="T80" fmla="*/ 37 w 47"/>
              <a:gd name="T81" fmla="*/ 41 h 41"/>
              <a:gd name="T82" fmla="*/ 37 w 47"/>
              <a:gd name="T83" fmla="*/ 41 h 41"/>
              <a:gd name="T84" fmla="*/ 47 w 47"/>
              <a:gd name="T85" fmla="*/ 39 h 41"/>
              <a:gd name="T86" fmla="*/ 47 w 47"/>
              <a:gd name="T87" fmla="*/ 39 h 41"/>
              <a:gd name="T88" fmla="*/ 43 w 47"/>
              <a:gd name="T89" fmla="*/ 33 h 41"/>
              <a:gd name="T90" fmla="*/ 43 w 47"/>
              <a:gd name="T91"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41">
                <a:moveTo>
                  <a:pt x="43" y="33"/>
                </a:moveTo>
                <a:lnTo>
                  <a:pt x="43" y="33"/>
                </a:lnTo>
                <a:lnTo>
                  <a:pt x="43" y="31"/>
                </a:lnTo>
                <a:lnTo>
                  <a:pt x="39" y="27"/>
                </a:lnTo>
                <a:lnTo>
                  <a:pt x="37" y="25"/>
                </a:lnTo>
                <a:lnTo>
                  <a:pt x="35" y="23"/>
                </a:lnTo>
                <a:lnTo>
                  <a:pt x="35" y="23"/>
                </a:lnTo>
                <a:lnTo>
                  <a:pt x="35" y="19"/>
                </a:lnTo>
                <a:lnTo>
                  <a:pt x="32" y="17"/>
                </a:lnTo>
                <a:lnTo>
                  <a:pt x="30" y="13"/>
                </a:lnTo>
                <a:lnTo>
                  <a:pt x="30" y="11"/>
                </a:lnTo>
                <a:lnTo>
                  <a:pt x="30" y="11"/>
                </a:lnTo>
                <a:lnTo>
                  <a:pt x="28" y="7"/>
                </a:lnTo>
                <a:lnTo>
                  <a:pt x="26" y="2"/>
                </a:lnTo>
                <a:lnTo>
                  <a:pt x="26" y="2"/>
                </a:lnTo>
                <a:lnTo>
                  <a:pt x="20" y="0"/>
                </a:lnTo>
                <a:lnTo>
                  <a:pt x="14" y="0"/>
                </a:lnTo>
                <a:lnTo>
                  <a:pt x="14" y="0"/>
                </a:lnTo>
                <a:lnTo>
                  <a:pt x="0" y="5"/>
                </a:lnTo>
                <a:lnTo>
                  <a:pt x="0" y="5"/>
                </a:lnTo>
                <a:lnTo>
                  <a:pt x="0" y="9"/>
                </a:lnTo>
                <a:lnTo>
                  <a:pt x="2" y="15"/>
                </a:lnTo>
                <a:lnTo>
                  <a:pt x="2" y="15"/>
                </a:lnTo>
                <a:lnTo>
                  <a:pt x="4" y="19"/>
                </a:lnTo>
                <a:lnTo>
                  <a:pt x="8" y="19"/>
                </a:lnTo>
                <a:lnTo>
                  <a:pt x="12" y="21"/>
                </a:lnTo>
                <a:lnTo>
                  <a:pt x="12" y="21"/>
                </a:lnTo>
                <a:lnTo>
                  <a:pt x="16" y="25"/>
                </a:lnTo>
                <a:lnTo>
                  <a:pt x="16" y="25"/>
                </a:lnTo>
                <a:lnTo>
                  <a:pt x="16" y="25"/>
                </a:lnTo>
                <a:lnTo>
                  <a:pt x="16" y="25"/>
                </a:lnTo>
                <a:lnTo>
                  <a:pt x="20" y="27"/>
                </a:lnTo>
                <a:lnTo>
                  <a:pt x="20" y="29"/>
                </a:lnTo>
                <a:lnTo>
                  <a:pt x="20" y="29"/>
                </a:lnTo>
                <a:lnTo>
                  <a:pt x="26" y="31"/>
                </a:lnTo>
                <a:lnTo>
                  <a:pt x="26" y="31"/>
                </a:lnTo>
                <a:lnTo>
                  <a:pt x="30" y="31"/>
                </a:lnTo>
                <a:lnTo>
                  <a:pt x="35" y="35"/>
                </a:lnTo>
                <a:lnTo>
                  <a:pt x="35" y="35"/>
                </a:lnTo>
                <a:lnTo>
                  <a:pt x="37" y="39"/>
                </a:lnTo>
                <a:lnTo>
                  <a:pt x="37" y="41"/>
                </a:lnTo>
                <a:lnTo>
                  <a:pt x="37" y="41"/>
                </a:lnTo>
                <a:lnTo>
                  <a:pt x="47" y="39"/>
                </a:lnTo>
                <a:lnTo>
                  <a:pt x="47" y="39"/>
                </a:lnTo>
                <a:lnTo>
                  <a:pt x="43" y="33"/>
                </a:lnTo>
                <a:lnTo>
                  <a:pt x="43" y="33"/>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2" name="Freeform 173"/>
          <p:cNvSpPr>
            <a:spLocks noEditPoints="1"/>
          </p:cNvSpPr>
          <p:nvPr/>
        </p:nvSpPr>
        <p:spPr bwMode="auto">
          <a:xfrm>
            <a:off x="7151333" y="3376951"/>
            <a:ext cx="152328" cy="125233"/>
          </a:xfrm>
          <a:custGeom>
            <a:avLst/>
            <a:gdLst>
              <a:gd name="T0" fmla="*/ 66 w 68"/>
              <a:gd name="T1" fmla="*/ 19 h 57"/>
              <a:gd name="T2" fmla="*/ 53 w 68"/>
              <a:gd name="T3" fmla="*/ 2 h 57"/>
              <a:gd name="T4" fmla="*/ 49 w 68"/>
              <a:gd name="T5" fmla="*/ 6 h 57"/>
              <a:gd name="T6" fmla="*/ 45 w 68"/>
              <a:gd name="T7" fmla="*/ 8 h 57"/>
              <a:gd name="T8" fmla="*/ 43 w 68"/>
              <a:gd name="T9" fmla="*/ 10 h 57"/>
              <a:gd name="T10" fmla="*/ 39 w 68"/>
              <a:gd name="T11" fmla="*/ 8 h 57"/>
              <a:gd name="T12" fmla="*/ 37 w 68"/>
              <a:gd name="T13" fmla="*/ 8 h 57"/>
              <a:gd name="T14" fmla="*/ 31 w 68"/>
              <a:gd name="T15" fmla="*/ 2 h 57"/>
              <a:gd name="T16" fmla="*/ 29 w 68"/>
              <a:gd name="T17" fmla="*/ 0 h 57"/>
              <a:gd name="T18" fmla="*/ 23 w 68"/>
              <a:gd name="T19" fmla="*/ 0 h 57"/>
              <a:gd name="T20" fmla="*/ 21 w 68"/>
              <a:gd name="T21" fmla="*/ 4 h 57"/>
              <a:gd name="T22" fmla="*/ 25 w 68"/>
              <a:gd name="T23" fmla="*/ 8 h 57"/>
              <a:gd name="T24" fmla="*/ 25 w 68"/>
              <a:gd name="T25" fmla="*/ 10 h 57"/>
              <a:gd name="T26" fmla="*/ 23 w 68"/>
              <a:gd name="T27" fmla="*/ 13 h 57"/>
              <a:gd name="T28" fmla="*/ 15 w 68"/>
              <a:gd name="T29" fmla="*/ 10 h 57"/>
              <a:gd name="T30" fmla="*/ 8 w 68"/>
              <a:gd name="T31" fmla="*/ 6 h 57"/>
              <a:gd name="T32" fmla="*/ 4 w 68"/>
              <a:gd name="T33" fmla="*/ 6 h 57"/>
              <a:gd name="T34" fmla="*/ 4 w 68"/>
              <a:gd name="T35" fmla="*/ 10 h 57"/>
              <a:gd name="T36" fmla="*/ 8 w 68"/>
              <a:gd name="T37" fmla="*/ 17 h 57"/>
              <a:gd name="T38" fmla="*/ 10 w 68"/>
              <a:gd name="T39" fmla="*/ 19 h 57"/>
              <a:gd name="T40" fmla="*/ 12 w 68"/>
              <a:gd name="T41" fmla="*/ 25 h 57"/>
              <a:gd name="T42" fmla="*/ 15 w 68"/>
              <a:gd name="T43" fmla="*/ 31 h 57"/>
              <a:gd name="T44" fmla="*/ 17 w 68"/>
              <a:gd name="T45" fmla="*/ 33 h 57"/>
              <a:gd name="T46" fmla="*/ 23 w 68"/>
              <a:gd name="T47" fmla="*/ 39 h 57"/>
              <a:gd name="T48" fmla="*/ 23 w 68"/>
              <a:gd name="T49" fmla="*/ 41 h 57"/>
              <a:gd name="T50" fmla="*/ 27 w 68"/>
              <a:gd name="T51" fmla="*/ 47 h 57"/>
              <a:gd name="T52" fmla="*/ 43 w 68"/>
              <a:gd name="T53" fmla="*/ 37 h 57"/>
              <a:gd name="T54" fmla="*/ 45 w 68"/>
              <a:gd name="T55" fmla="*/ 37 h 57"/>
              <a:gd name="T56" fmla="*/ 47 w 68"/>
              <a:gd name="T57" fmla="*/ 41 h 57"/>
              <a:gd name="T58" fmla="*/ 45 w 68"/>
              <a:gd name="T59" fmla="*/ 51 h 57"/>
              <a:gd name="T60" fmla="*/ 55 w 68"/>
              <a:gd name="T61" fmla="*/ 57 h 57"/>
              <a:gd name="T62" fmla="*/ 55 w 68"/>
              <a:gd name="T63" fmla="*/ 53 h 57"/>
              <a:gd name="T64" fmla="*/ 57 w 68"/>
              <a:gd name="T65" fmla="*/ 49 h 57"/>
              <a:gd name="T66" fmla="*/ 68 w 68"/>
              <a:gd name="T67" fmla="*/ 33 h 57"/>
              <a:gd name="T68" fmla="*/ 66 w 68"/>
              <a:gd name="T69" fmla="*/ 19 h 57"/>
              <a:gd name="T70" fmla="*/ 6 w 68"/>
              <a:gd name="T71" fmla="*/ 39 h 57"/>
              <a:gd name="T72" fmla="*/ 0 w 68"/>
              <a:gd name="T73" fmla="*/ 37 h 57"/>
              <a:gd name="T74" fmla="*/ 2 w 68"/>
              <a:gd name="T75" fmla="*/ 41 h 57"/>
              <a:gd name="T76" fmla="*/ 4 w 68"/>
              <a:gd name="T77" fmla="*/ 45 h 57"/>
              <a:gd name="T78" fmla="*/ 8 w 68"/>
              <a:gd name="T79" fmla="*/ 47 h 57"/>
              <a:gd name="T80" fmla="*/ 15 w 68"/>
              <a:gd name="T81" fmla="*/ 49 h 57"/>
              <a:gd name="T82" fmla="*/ 17 w 68"/>
              <a:gd name="T83" fmla="*/ 49 h 57"/>
              <a:gd name="T84" fmla="*/ 17 w 68"/>
              <a:gd name="T85" fmla="*/ 47 h 57"/>
              <a:gd name="T86" fmla="*/ 15 w 68"/>
              <a:gd name="T87" fmla="*/ 43 h 57"/>
              <a:gd name="T88" fmla="*/ 6 w 68"/>
              <a:gd name="T8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57">
                <a:moveTo>
                  <a:pt x="66" y="19"/>
                </a:moveTo>
                <a:lnTo>
                  <a:pt x="66" y="19"/>
                </a:lnTo>
                <a:lnTo>
                  <a:pt x="53" y="2"/>
                </a:lnTo>
                <a:lnTo>
                  <a:pt x="53" y="2"/>
                </a:lnTo>
                <a:lnTo>
                  <a:pt x="51" y="4"/>
                </a:lnTo>
                <a:lnTo>
                  <a:pt x="49" y="6"/>
                </a:lnTo>
                <a:lnTo>
                  <a:pt x="47" y="6"/>
                </a:lnTo>
                <a:lnTo>
                  <a:pt x="45" y="8"/>
                </a:lnTo>
                <a:lnTo>
                  <a:pt x="45" y="8"/>
                </a:lnTo>
                <a:lnTo>
                  <a:pt x="43" y="10"/>
                </a:lnTo>
                <a:lnTo>
                  <a:pt x="41" y="10"/>
                </a:lnTo>
                <a:lnTo>
                  <a:pt x="39" y="8"/>
                </a:lnTo>
                <a:lnTo>
                  <a:pt x="39" y="8"/>
                </a:lnTo>
                <a:lnTo>
                  <a:pt x="37" y="8"/>
                </a:lnTo>
                <a:lnTo>
                  <a:pt x="35" y="6"/>
                </a:lnTo>
                <a:lnTo>
                  <a:pt x="31" y="2"/>
                </a:lnTo>
                <a:lnTo>
                  <a:pt x="29" y="0"/>
                </a:lnTo>
                <a:lnTo>
                  <a:pt x="29" y="0"/>
                </a:lnTo>
                <a:lnTo>
                  <a:pt x="23" y="0"/>
                </a:lnTo>
                <a:lnTo>
                  <a:pt x="23" y="0"/>
                </a:lnTo>
                <a:lnTo>
                  <a:pt x="21" y="2"/>
                </a:lnTo>
                <a:lnTo>
                  <a:pt x="21" y="4"/>
                </a:lnTo>
                <a:lnTo>
                  <a:pt x="21" y="4"/>
                </a:lnTo>
                <a:lnTo>
                  <a:pt x="25" y="8"/>
                </a:lnTo>
                <a:lnTo>
                  <a:pt x="25" y="8"/>
                </a:lnTo>
                <a:lnTo>
                  <a:pt x="25" y="10"/>
                </a:lnTo>
                <a:lnTo>
                  <a:pt x="25" y="10"/>
                </a:lnTo>
                <a:lnTo>
                  <a:pt x="23" y="13"/>
                </a:lnTo>
                <a:lnTo>
                  <a:pt x="21" y="13"/>
                </a:lnTo>
                <a:lnTo>
                  <a:pt x="15" y="10"/>
                </a:lnTo>
                <a:lnTo>
                  <a:pt x="15" y="10"/>
                </a:lnTo>
                <a:lnTo>
                  <a:pt x="8" y="6"/>
                </a:lnTo>
                <a:lnTo>
                  <a:pt x="6" y="6"/>
                </a:lnTo>
                <a:lnTo>
                  <a:pt x="4" y="6"/>
                </a:lnTo>
                <a:lnTo>
                  <a:pt x="4" y="6"/>
                </a:lnTo>
                <a:lnTo>
                  <a:pt x="4" y="10"/>
                </a:lnTo>
                <a:lnTo>
                  <a:pt x="6" y="13"/>
                </a:lnTo>
                <a:lnTo>
                  <a:pt x="8" y="17"/>
                </a:lnTo>
                <a:lnTo>
                  <a:pt x="10" y="19"/>
                </a:lnTo>
                <a:lnTo>
                  <a:pt x="10" y="19"/>
                </a:lnTo>
                <a:lnTo>
                  <a:pt x="10" y="21"/>
                </a:lnTo>
                <a:lnTo>
                  <a:pt x="12" y="25"/>
                </a:lnTo>
                <a:lnTo>
                  <a:pt x="15" y="27"/>
                </a:lnTo>
                <a:lnTo>
                  <a:pt x="15" y="31"/>
                </a:lnTo>
                <a:lnTo>
                  <a:pt x="15" y="31"/>
                </a:lnTo>
                <a:lnTo>
                  <a:pt x="17" y="33"/>
                </a:lnTo>
                <a:lnTo>
                  <a:pt x="19" y="35"/>
                </a:lnTo>
                <a:lnTo>
                  <a:pt x="23" y="39"/>
                </a:lnTo>
                <a:lnTo>
                  <a:pt x="23" y="41"/>
                </a:lnTo>
                <a:lnTo>
                  <a:pt x="23" y="41"/>
                </a:lnTo>
                <a:lnTo>
                  <a:pt x="27" y="47"/>
                </a:lnTo>
                <a:lnTo>
                  <a:pt x="27" y="47"/>
                </a:lnTo>
                <a:lnTo>
                  <a:pt x="35" y="43"/>
                </a:lnTo>
                <a:lnTo>
                  <a:pt x="43" y="37"/>
                </a:lnTo>
                <a:lnTo>
                  <a:pt x="43" y="37"/>
                </a:lnTo>
                <a:lnTo>
                  <a:pt x="45" y="37"/>
                </a:lnTo>
                <a:lnTo>
                  <a:pt x="47" y="37"/>
                </a:lnTo>
                <a:lnTo>
                  <a:pt x="47" y="41"/>
                </a:lnTo>
                <a:lnTo>
                  <a:pt x="45" y="51"/>
                </a:lnTo>
                <a:lnTo>
                  <a:pt x="45" y="51"/>
                </a:lnTo>
                <a:lnTo>
                  <a:pt x="49" y="53"/>
                </a:lnTo>
                <a:lnTo>
                  <a:pt x="55" y="57"/>
                </a:lnTo>
                <a:lnTo>
                  <a:pt x="55" y="57"/>
                </a:lnTo>
                <a:lnTo>
                  <a:pt x="55" y="53"/>
                </a:lnTo>
                <a:lnTo>
                  <a:pt x="57" y="49"/>
                </a:lnTo>
                <a:lnTo>
                  <a:pt x="57" y="49"/>
                </a:lnTo>
                <a:lnTo>
                  <a:pt x="64" y="41"/>
                </a:lnTo>
                <a:lnTo>
                  <a:pt x="68" y="33"/>
                </a:lnTo>
                <a:lnTo>
                  <a:pt x="68" y="25"/>
                </a:lnTo>
                <a:lnTo>
                  <a:pt x="66" y="19"/>
                </a:lnTo>
                <a:lnTo>
                  <a:pt x="66" y="19"/>
                </a:lnTo>
                <a:close/>
                <a:moveTo>
                  <a:pt x="6" y="39"/>
                </a:moveTo>
                <a:lnTo>
                  <a:pt x="6" y="39"/>
                </a:lnTo>
                <a:lnTo>
                  <a:pt x="0" y="37"/>
                </a:lnTo>
                <a:lnTo>
                  <a:pt x="0" y="37"/>
                </a:lnTo>
                <a:lnTo>
                  <a:pt x="2" y="41"/>
                </a:lnTo>
                <a:lnTo>
                  <a:pt x="4" y="45"/>
                </a:lnTo>
                <a:lnTo>
                  <a:pt x="4" y="45"/>
                </a:lnTo>
                <a:lnTo>
                  <a:pt x="8" y="45"/>
                </a:lnTo>
                <a:lnTo>
                  <a:pt x="8" y="47"/>
                </a:lnTo>
                <a:lnTo>
                  <a:pt x="8" y="49"/>
                </a:lnTo>
                <a:lnTo>
                  <a:pt x="15" y="49"/>
                </a:lnTo>
                <a:lnTo>
                  <a:pt x="15" y="49"/>
                </a:lnTo>
                <a:lnTo>
                  <a:pt x="17" y="49"/>
                </a:lnTo>
                <a:lnTo>
                  <a:pt x="17" y="49"/>
                </a:lnTo>
                <a:lnTo>
                  <a:pt x="17" y="47"/>
                </a:lnTo>
                <a:lnTo>
                  <a:pt x="15" y="43"/>
                </a:lnTo>
                <a:lnTo>
                  <a:pt x="15" y="43"/>
                </a:lnTo>
                <a:lnTo>
                  <a:pt x="10" y="39"/>
                </a:lnTo>
                <a:lnTo>
                  <a:pt x="6" y="39"/>
                </a:lnTo>
                <a:lnTo>
                  <a:pt x="6" y="39"/>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3" name="Freeform 174"/>
          <p:cNvSpPr>
            <a:spLocks/>
          </p:cNvSpPr>
          <p:nvPr/>
        </p:nvSpPr>
        <p:spPr bwMode="auto">
          <a:xfrm>
            <a:off x="7659842" y="3508772"/>
            <a:ext cx="448023" cy="322968"/>
          </a:xfrm>
          <a:custGeom>
            <a:avLst/>
            <a:gdLst>
              <a:gd name="T0" fmla="*/ 190 w 200"/>
              <a:gd name="T1" fmla="*/ 20 h 147"/>
              <a:gd name="T2" fmla="*/ 184 w 200"/>
              <a:gd name="T3" fmla="*/ 18 h 147"/>
              <a:gd name="T4" fmla="*/ 171 w 200"/>
              <a:gd name="T5" fmla="*/ 26 h 147"/>
              <a:gd name="T6" fmla="*/ 159 w 200"/>
              <a:gd name="T7" fmla="*/ 30 h 147"/>
              <a:gd name="T8" fmla="*/ 157 w 200"/>
              <a:gd name="T9" fmla="*/ 26 h 147"/>
              <a:gd name="T10" fmla="*/ 159 w 200"/>
              <a:gd name="T11" fmla="*/ 14 h 147"/>
              <a:gd name="T12" fmla="*/ 153 w 200"/>
              <a:gd name="T13" fmla="*/ 10 h 147"/>
              <a:gd name="T14" fmla="*/ 151 w 200"/>
              <a:gd name="T15" fmla="*/ 0 h 147"/>
              <a:gd name="T16" fmla="*/ 143 w 200"/>
              <a:gd name="T17" fmla="*/ 6 h 147"/>
              <a:gd name="T18" fmla="*/ 139 w 200"/>
              <a:gd name="T19" fmla="*/ 12 h 147"/>
              <a:gd name="T20" fmla="*/ 127 w 200"/>
              <a:gd name="T21" fmla="*/ 18 h 147"/>
              <a:gd name="T22" fmla="*/ 122 w 200"/>
              <a:gd name="T23" fmla="*/ 22 h 147"/>
              <a:gd name="T24" fmla="*/ 110 w 200"/>
              <a:gd name="T25" fmla="*/ 24 h 147"/>
              <a:gd name="T26" fmla="*/ 106 w 200"/>
              <a:gd name="T27" fmla="*/ 24 h 147"/>
              <a:gd name="T28" fmla="*/ 98 w 200"/>
              <a:gd name="T29" fmla="*/ 20 h 147"/>
              <a:gd name="T30" fmla="*/ 90 w 200"/>
              <a:gd name="T31" fmla="*/ 16 h 147"/>
              <a:gd name="T32" fmla="*/ 84 w 200"/>
              <a:gd name="T33" fmla="*/ 16 h 147"/>
              <a:gd name="T34" fmla="*/ 75 w 200"/>
              <a:gd name="T35" fmla="*/ 14 h 147"/>
              <a:gd name="T36" fmla="*/ 67 w 200"/>
              <a:gd name="T37" fmla="*/ 20 h 147"/>
              <a:gd name="T38" fmla="*/ 61 w 200"/>
              <a:gd name="T39" fmla="*/ 22 h 147"/>
              <a:gd name="T40" fmla="*/ 55 w 200"/>
              <a:gd name="T41" fmla="*/ 34 h 147"/>
              <a:gd name="T42" fmla="*/ 39 w 200"/>
              <a:gd name="T43" fmla="*/ 42 h 147"/>
              <a:gd name="T44" fmla="*/ 35 w 200"/>
              <a:gd name="T45" fmla="*/ 47 h 147"/>
              <a:gd name="T46" fmla="*/ 26 w 200"/>
              <a:gd name="T47" fmla="*/ 53 h 147"/>
              <a:gd name="T48" fmla="*/ 22 w 200"/>
              <a:gd name="T49" fmla="*/ 49 h 147"/>
              <a:gd name="T50" fmla="*/ 14 w 200"/>
              <a:gd name="T51" fmla="*/ 49 h 147"/>
              <a:gd name="T52" fmla="*/ 8 w 200"/>
              <a:gd name="T53" fmla="*/ 55 h 147"/>
              <a:gd name="T54" fmla="*/ 4 w 200"/>
              <a:gd name="T55" fmla="*/ 63 h 147"/>
              <a:gd name="T56" fmla="*/ 0 w 200"/>
              <a:gd name="T57" fmla="*/ 73 h 147"/>
              <a:gd name="T58" fmla="*/ 0 w 200"/>
              <a:gd name="T59" fmla="*/ 79 h 147"/>
              <a:gd name="T60" fmla="*/ 0 w 200"/>
              <a:gd name="T61" fmla="*/ 89 h 147"/>
              <a:gd name="T62" fmla="*/ 2 w 200"/>
              <a:gd name="T63" fmla="*/ 100 h 147"/>
              <a:gd name="T64" fmla="*/ 2 w 200"/>
              <a:gd name="T65" fmla="*/ 112 h 147"/>
              <a:gd name="T66" fmla="*/ 12 w 200"/>
              <a:gd name="T67" fmla="*/ 116 h 147"/>
              <a:gd name="T68" fmla="*/ 16 w 200"/>
              <a:gd name="T69" fmla="*/ 122 h 147"/>
              <a:gd name="T70" fmla="*/ 4 w 200"/>
              <a:gd name="T71" fmla="*/ 136 h 147"/>
              <a:gd name="T72" fmla="*/ 2 w 200"/>
              <a:gd name="T73" fmla="*/ 143 h 147"/>
              <a:gd name="T74" fmla="*/ 26 w 200"/>
              <a:gd name="T75" fmla="*/ 147 h 147"/>
              <a:gd name="T76" fmla="*/ 57 w 200"/>
              <a:gd name="T77" fmla="*/ 145 h 147"/>
              <a:gd name="T78" fmla="*/ 82 w 200"/>
              <a:gd name="T79" fmla="*/ 132 h 147"/>
              <a:gd name="T80" fmla="*/ 86 w 200"/>
              <a:gd name="T81" fmla="*/ 120 h 147"/>
              <a:gd name="T82" fmla="*/ 92 w 200"/>
              <a:gd name="T83" fmla="*/ 118 h 147"/>
              <a:gd name="T84" fmla="*/ 102 w 200"/>
              <a:gd name="T85" fmla="*/ 116 h 147"/>
              <a:gd name="T86" fmla="*/ 110 w 200"/>
              <a:gd name="T87" fmla="*/ 110 h 147"/>
              <a:gd name="T88" fmla="*/ 118 w 200"/>
              <a:gd name="T89" fmla="*/ 110 h 147"/>
              <a:gd name="T90" fmla="*/ 122 w 200"/>
              <a:gd name="T91" fmla="*/ 110 h 147"/>
              <a:gd name="T92" fmla="*/ 124 w 200"/>
              <a:gd name="T93" fmla="*/ 93 h 147"/>
              <a:gd name="T94" fmla="*/ 129 w 200"/>
              <a:gd name="T95" fmla="*/ 89 h 147"/>
              <a:gd name="T96" fmla="*/ 139 w 200"/>
              <a:gd name="T97" fmla="*/ 83 h 147"/>
              <a:gd name="T98" fmla="*/ 133 w 200"/>
              <a:gd name="T99" fmla="*/ 75 h 147"/>
              <a:gd name="T100" fmla="*/ 137 w 200"/>
              <a:gd name="T101" fmla="*/ 73 h 147"/>
              <a:gd name="T102" fmla="*/ 149 w 200"/>
              <a:gd name="T103" fmla="*/ 73 h 147"/>
              <a:gd name="T104" fmla="*/ 151 w 200"/>
              <a:gd name="T105" fmla="*/ 63 h 147"/>
              <a:gd name="T106" fmla="*/ 157 w 200"/>
              <a:gd name="T107" fmla="*/ 55 h 147"/>
              <a:gd name="T108" fmla="*/ 157 w 200"/>
              <a:gd name="T109" fmla="*/ 47 h 147"/>
              <a:gd name="T110" fmla="*/ 153 w 200"/>
              <a:gd name="T111" fmla="*/ 40 h 147"/>
              <a:gd name="T112" fmla="*/ 157 w 200"/>
              <a:gd name="T113" fmla="*/ 36 h 147"/>
              <a:gd name="T114" fmla="*/ 159 w 200"/>
              <a:gd name="T115" fmla="*/ 34 h 147"/>
              <a:gd name="T116" fmla="*/ 176 w 200"/>
              <a:gd name="T117" fmla="*/ 28 h 147"/>
              <a:gd name="T118" fmla="*/ 186 w 200"/>
              <a:gd name="T119" fmla="*/ 26 h 147"/>
              <a:gd name="T120" fmla="*/ 200 w 200"/>
              <a:gd name="T121" fmla="*/ 22 h 147"/>
              <a:gd name="T122" fmla="*/ 192 w 200"/>
              <a:gd name="T123" fmla="*/ 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 h="147">
                <a:moveTo>
                  <a:pt x="192" y="20"/>
                </a:moveTo>
                <a:lnTo>
                  <a:pt x="192" y="20"/>
                </a:lnTo>
                <a:lnTo>
                  <a:pt x="190" y="20"/>
                </a:lnTo>
                <a:lnTo>
                  <a:pt x="188" y="16"/>
                </a:lnTo>
                <a:lnTo>
                  <a:pt x="188" y="16"/>
                </a:lnTo>
                <a:lnTo>
                  <a:pt x="184" y="18"/>
                </a:lnTo>
                <a:lnTo>
                  <a:pt x="180" y="20"/>
                </a:lnTo>
                <a:lnTo>
                  <a:pt x="171" y="26"/>
                </a:lnTo>
                <a:lnTo>
                  <a:pt x="171" y="26"/>
                </a:lnTo>
                <a:lnTo>
                  <a:pt x="163" y="30"/>
                </a:lnTo>
                <a:lnTo>
                  <a:pt x="163" y="30"/>
                </a:lnTo>
                <a:lnTo>
                  <a:pt x="159" y="30"/>
                </a:lnTo>
                <a:lnTo>
                  <a:pt x="157" y="30"/>
                </a:lnTo>
                <a:lnTo>
                  <a:pt x="157" y="30"/>
                </a:lnTo>
                <a:lnTo>
                  <a:pt x="157" y="26"/>
                </a:lnTo>
                <a:lnTo>
                  <a:pt x="157" y="20"/>
                </a:lnTo>
                <a:lnTo>
                  <a:pt x="159" y="16"/>
                </a:lnTo>
                <a:lnTo>
                  <a:pt x="159" y="14"/>
                </a:lnTo>
                <a:lnTo>
                  <a:pt x="157" y="12"/>
                </a:lnTo>
                <a:lnTo>
                  <a:pt x="157" y="12"/>
                </a:lnTo>
                <a:lnTo>
                  <a:pt x="153" y="10"/>
                </a:lnTo>
                <a:lnTo>
                  <a:pt x="153" y="6"/>
                </a:lnTo>
                <a:lnTo>
                  <a:pt x="153" y="2"/>
                </a:lnTo>
                <a:lnTo>
                  <a:pt x="151" y="0"/>
                </a:lnTo>
                <a:lnTo>
                  <a:pt x="151" y="0"/>
                </a:lnTo>
                <a:lnTo>
                  <a:pt x="147" y="2"/>
                </a:lnTo>
                <a:lnTo>
                  <a:pt x="143" y="6"/>
                </a:lnTo>
                <a:lnTo>
                  <a:pt x="139" y="10"/>
                </a:lnTo>
                <a:lnTo>
                  <a:pt x="139" y="12"/>
                </a:lnTo>
                <a:lnTo>
                  <a:pt x="139" y="12"/>
                </a:lnTo>
                <a:lnTo>
                  <a:pt x="137" y="16"/>
                </a:lnTo>
                <a:lnTo>
                  <a:pt x="133" y="16"/>
                </a:lnTo>
                <a:lnTo>
                  <a:pt x="127" y="18"/>
                </a:lnTo>
                <a:lnTo>
                  <a:pt x="124" y="20"/>
                </a:lnTo>
                <a:lnTo>
                  <a:pt x="124" y="20"/>
                </a:lnTo>
                <a:lnTo>
                  <a:pt x="122" y="22"/>
                </a:lnTo>
                <a:lnTo>
                  <a:pt x="118" y="22"/>
                </a:lnTo>
                <a:lnTo>
                  <a:pt x="114" y="22"/>
                </a:lnTo>
                <a:lnTo>
                  <a:pt x="110" y="24"/>
                </a:lnTo>
                <a:lnTo>
                  <a:pt x="110" y="24"/>
                </a:lnTo>
                <a:lnTo>
                  <a:pt x="108" y="24"/>
                </a:lnTo>
                <a:lnTo>
                  <a:pt x="106" y="24"/>
                </a:lnTo>
                <a:lnTo>
                  <a:pt x="102" y="22"/>
                </a:lnTo>
                <a:lnTo>
                  <a:pt x="98" y="20"/>
                </a:lnTo>
                <a:lnTo>
                  <a:pt x="98" y="20"/>
                </a:lnTo>
                <a:lnTo>
                  <a:pt x="96" y="20"/>
                </a:lnTo>
                <a:lnTo>
                  <a:pt x="94" y="18"/>
                </a:lnTo>
                <a:lnTo>
                  <a:pt x="90" y="16"/>
                </a:lnTo>
                <a:lnTo>
                  <a:pt x="88" y="16"/>
                </a:lnTo>
                <a:lnTo>
                  <a:pt x="88" y="16"/>
                </a:lnTo>
                <a:lnTo>
                  <a:pt x="84" y="16"/>
                </a:lnTo>
                <a:lnTo>
                  <a:pt x="80" y="16"/>
                </a:lnTo>
                <a:lnTo>
                  <a:pt x="75" y="14"/>
                </a:lnTo>
                <a:lnTo>
                  <a:pt x="75" y="14"/>
                </a:lnTo>
                <a:lnTo>
                  <a:pt x="71" y="16"/>
                </a:lnTo>
                <a:lnTo>
                  <a:pt x="69" y="18"/>
                </a:lnTo>
                <a:lnTo>
                  <a:pt x="67" y="20"/>
                </a:lnTo>
                <a:lnTo>
                  <a:pt x="63" y="20"/>
                </a:lnTo>
                <a:lnTo>
                  <a:pt x="63" y="20"/>
                </a:lnTo>
                <a:lnTo>
                  <a:pt x="61" y="22"/>
                </a:lnTo>
                <a:lnTo>
                  <a:pt x="59" y="26"/>
                </a:lnTo>
                <a:lnTo>
                  <a:pt x="55" y="34"/>
                </a:lnTo>
                <a:lnTo>
                  <a:pt x="55" y="34"/>
                </a:lnTo>
                <a:lnTo>
                  <a:pt x="51" y="38"/>
                </a:lnTo>
                <a:lnTo>
                  <a:pt x="45" y="40"/>
                </a:lnTo>
                <a:lnTo>
                  <a:pt x="39" y="42"/>
                </a:lnTo>
                <a:lnTo>
                  <a:pt x="37" y="44"/>
                </a:lnTo>
                <a:lnTo>
                  <a:pt x="35" y="47"/>
                </a:lnTo>
                <a:lnTo>
                  <a:pt x="35" y="47"/>
                </a:lnTo>
                <a:lnTo>
                  <a:pt x="35" y="51"/>
                </a:lnTo>
                <a:lnTo>
                  <a:pt x="31" y="53"/>
                </a:lnTo>
                <a:lnTo>
                  <a:pt x="26" y="53"/>
                </a:lnTo>
                <a:lnTo>
                  <a:pt x="22" y="51"/>
                </a:lnTo>
                <a:lnTo>
                  <a:pt x="22" y="51"/>
                </a:lnTo>
                <a:lnTo>
                  <a:pt x="22" y="49"/>
                </a:lnTo>
                <a:lnTo>
                  <a:pt x="18" y="49"/>
                </a:lnTo>
                <a:lnTo>
                  <a:pt x="14" y="49"/>
                </a:lnTo>
                <a:lnTo>
                  <a:pt x="14" y="49"/>
                </a:lnTo>
                <a:lnTo>
                  <a:pt x="10" y="49"/>
                </a:lnTo>
                <a:lnTo>
                  <a:pt x="8" y="53"/>
                </a:lnTo>
                <a:lnTo>
                  <a:pt x="8" y="55"/>
                </a:lnTo>
                <a:lnTo>
                  <a:pt x="8" y="55"/>
                </a:lnTo>
                <a:lnTo>
                  <a:pt x="6" y="59"/>
                </a:lnTo>
                <a:lnTo>
                  <a:pt x="4" y="63"/>
                </a:lnTo>
                <a:lnTo>
                  <a:pt x="2" y="67"/>
                </a:lnTo>
                <a:lnTo>
                  <a:pt x="2" y="67"/>
                </a:lnTo>
                <a:lnTo>
                  <a:pt x="0" y="73"/>
                </a:lnTo>
                <a:lnTo>
                  <a:pt x="0" y="77"/>
                </a:lnTo>
                <a:lnTo>
                  <a:pt x="0" y="79"/>
                </a:lnTo>
                <a:lnTo>
                  <a:pt x="0" y="79"/>
                </a:lnTo>
                <a:lnTo>
                  <a:pt x="0" y="83"/>
                </a:lnTo>
                <a:lnTo>
                  <a:pt x="0" y="85"/>
                </a:lnTo>
                <a:lnTo>
                  <a:pt x="0" y="89"/>
                </a:lnTo>
                <a:lnTo>
                  <a:pt x="0" y="96"/>
                </a:lnTo>
                <a:lnTo>
                  <a:pt x="0" y="96"/>
                </a:lnTo>
                <a:lnTo>
                  <a:pt x="2" y="100"/>
                </a:lnTo>
                <a:lnTo>
                  <a:pt x="2" y="104"/>
                </a:lnTo>
                <a:lnTo>
                  <a:pt x="2" y="112"/>
                </a:lnTo>
                <a:lnTo>
                  <a:pt x="2" y="112"/>
                </a:lnTo>
                <a:lnTo>
                  <a:pt x="4" y="112"/>
                </a:lnTo>
                <a:lnTo>
                  <a:pt x="8" y="114"/>
                </a:lnTo>
                <a:lnTo>
                  <a:pt x="12" y="116"/>
                </a:lnTo>
                <a:lnTo>
                  <a:pt x="16" y="118"/>
                </a:lnTo>
                <a:lnTo>
                  <a:pt x="16" y="118"/>
                </a:lnTo>
                <a:lnTo>
                  <a:pt x="16" y="122"/>
                </a:lnTo>
                <a:lnTo>
                  <a:pt x="14" y="124"/>
                </a:lnTo>
                <a:lnTo>
                  <a:pt x="10" y="130"/>
                </a:lnTo>
                <a:lnTo>
                  <a:pt x="4" y="136"/>
                </a:lnTo>
                <a:lnTo>
                  <a:pt x="2" y="138"/>
                </a:lnTo>
                <a:lnTo>
                  <a:pt x="2" y="138"/>
                </a:lnTo>
                <a:lnTo>
                  <a:pt x="2" y="143"/>
                </a:lnTo>
                <a:lnTo>
                  <a:pt x="4" y="145"/>
                </a:lnTo>
                <a:lnTo>
                  <a:pt x="4" y="145"/>
                </a:lnTo>
                <a:lnTo>
                  <a:pt x="26" y="147"/>
                </a:lnTo>
                <a:lnTo>
                  <a:pt x="26" y="147"/>
                </a:lnTo>
                <a:lnTo>
                  <a:pt x="39" y="147"/>
                </a:lnTo>
                <a:lnTo>
                  <a:pt x="57" y="145"/>
                </a:lnTo>
                <a:lnTo>
                  <a:pt x="84" y="138"/>
                </a:lnTo>
                <a:lnTo>
                  <a:pt x="84" y="138"/>
                </a:lnTo>
                <a:lnTo>
                  <a:pt x="82" y="132"/>
                </a:lnTo>
                <a:lnTo>
                  <a:pt x="82" y="124"/>
                </a:lnTo>
                <a:lnTo>
                  <a:pt x="82" y="124"/>
                </a:lnTo>
                <a:lnTo>
                  <a:pt x="86" y="120"/>
                </a:lnTo>
                <a:lnTo>
                  <a:pt x="90" y="118"/>
                </a:lnTo>
                <a:lnTo>
                  <a:pt x="92" y="118"/>
                </a:lnTo>
                <a:lnTo>
                  <a:pt x="92" y="118"/>
                </a:lnTo>
                <a:lnTo>
                  <a:pt x="100" y="118"/>
                </a:lnTo>
                <a:lnTo>
                  <a:pt x="102" y="118"/>
                </a:lnTo>
                <a:lnTo>
                  <a:pt x="102" y="116"/>
                </a:lnTo>
                <a:lnTo>
                  <a:pt x="102" y="116"/>
                </a:lnTo>
                <a:lnTo>
                  <a:pt x="104" y="112"/>
                </a:lnTo>
                <a:lnTo>
                  <a:pt x="110" y="110"/>
                </a:lnTo>
                <a:lnTo>
                  <a:pt x="114" y="110"/>
                </a:lnTo>
                <a:lnTo>
                  <a:pt x="118" y="110"/>
                </a:lnTo>
                <a:lnTo>
                  <a:pt x="118" y="110"/>
                </a:lnTo>
                <a:lnTo>
                  <a:pt x="118" y="112"/>
                </a:lnTo>
                <a:lnTo>
                  <a:pt x="120" y="112"/>
                </a:lnTo>
                <a:lnTo>
                  <a:pt x="122" y="110"/>
                </a:lnTo>
                <a:lnTo>
                  <a:pt x="124" y="104"/>
                </a:lnTo>
                <a:lnTo>
                  <a:pt x="124" y="104"/>
                </a:lnTo>
                <a:lnTo>
                  <a:pt x="124" y="93"/>
                </a:lnTo>
                <a:lnTo>
                  <a:pt x="127" y="89"/>
                </a:lnTo>
                <a:lnTo>
                  <a:pt x="129" y="89"/>
                </a:lnTo>
                <a:lnTo>
                  <a:pt x="129" y="89"/>
                </a:lnTo>
                <a:lnTo>
                  <a:pt x="135" y="85"/>
                </a:lnTo>
                <a:lnTo>
                  <a:pt x="137" y="85"/>
                </a:lnTo>
                <a:lnTo>
                  <a:pt x="139" y="83"/>
                </a:lnTo>
                <a:lnTo>
                  <a:pt x="139" y="83"/>
                </a:lnTo>
                <a:lnTo>
                  <a:pt x="135" y="77"/>
                </a:lnTo>
                <a:lnTo>
                  <a:pt x="133" y="75"/>
                </a:lnTo>
                <a:lnTo>
                  <a:pt x="133" y="73"/>
                </a:lnTo>
                <a:lnTo>
                  <a:pt x="133" y="73"/>
                </a:lnTo>
                <a:lnTo>
                  <a:pt x="137" y="73"/>
                </a:lnTo>
                <a:lnTo>
                  <a:pt x="141" y="75"/>
                </a:lnTo>
                <a:lnTo>
                  <a:pt x="147" y="75"/>
                </a:lnTo>
                <a:lnTo>
                  <a:pt x="149" y="73"/>
                </a:lnTo>
                <a:lnTo>
                  <a:pt x="149" y="73"/>
                </a:lnTo>
                <a:lnTo>
                  <a:pt x="149" y="67"/>
                </a:lnTo>
                <a:lnTo>
                  <a:pt x="151" y="63"/>
                </a:lnTo>
                <a:lnTo>
                  <a:pt x="151" y="63"/>
                </a:lnTo>
                <a:lnTo>
                  <a:pt x="155" y="57"/>
                </a:lnTo>
                <a:lnTo>
                  <a:pt x="157" y="55"/>
                </a:lnTo>
                <a:lnTo>
                  <a:pt x="157" y="53"/>
                </a:lnTo>
                <a:lnTo>
                  <a:pt x="157" y="53"/>
                </a:lnTo>
                <a:lnTo>
                  <a:pt x="157" y="47"/>
                </a:lnTo>
                <a:lnTo>
                  <a:pt x="155" y="42"/>
                </a:lnTo>
                <a:lnTo>
                  <a:pt x="155" y="42"/>
                </a:lnTo>
                <a:lnTo>
                  <a:pt x="153" y="40"/>
                </a:lnTo>
                <a:lnTo>
                  <a:pt x="153" y="38"/>
                </a:lnTo>
                <a:lnTo>
                  <a:pt x="155" y="36"/>
                </a:lnTo>
                <a:lnTo>
                  <a:pt x="157" y="36"/>
                </a:lnTo>
                <a:lnTo>
                  <a:pt x="157" y="36"/>
                </a:lnTo>
                <a:lnTo>
                  <a:pt x="159" y="34"/>
                </a:lnTo>
                <a:lnTo>
                  <a:pt x="159" y="34"/>
                </a:lnTo>
                <a:lnTo>
                  <a:pt x="165" y="32"/>
                </a:lnTo>
                <a:lnTo>
                  <a:pt x="165" y="32"/>
                </a:lnTo>
                <a:lnTo>
                  <a:pt x="176" y="28"/>
                </a:lnTo>
                <a:lnTo>
                  <a:pt x="182" y="26"/>
                </a:lnTo>
                <a:lnTo>
                  <a:pt x="186" y="26"/>
                </a:lnTo>
                <a:lnTo>
                  <a:pt x="186" y="26"/>
                </a:lnTo>
                <a:lnTo>
                  <a:pt x="192" y="26"/>
                </a:lnTo>
                <a:lnTo>
                  <a:pt x="196" y="24"/>
                </a:lnTo>
                <a:lnTo>
                  <a:pt x="200" y="22"/>
                </a:lnTo>
                <a:lnTo>
                  <a:pt x="200" y="22"/>
                </a:lnTo>
                <a:lnTo>
                  <a:pt x="192" y="20"/>
                </a:lnTo>
                <a:lnTo>
                  <a:pt x="192" y="2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sp>
        <p:nvSpPr>
          <p:cNvPr id="174" name="Freeform 175"/>
          <p:cNvSpPr>
            <a:spLocks/>
          </p:cNvSpPr>
          <p:nvPr/>
        </p:nvSpPr>
        <p:spPr bwMode="auto">
          <a:xfrm>
            <a:off x="7668802" y="3557109"/>
            <a:ext cx="521947" cy="476762"/>
          </a:xfrm>
          <a:custGeom>
            <a:avLst/>
            <a:gdLst>
              <a:gd name="T0" fmla="*/ 216 w 233"/>
              <a:gd name="T1" fmla="*/ 16 h 217"/>
              <a:gd name="T2" fmla="*/ 202 w 233"/>
              <a:gd name="T3" fmla="*/ 2 h 217"/>
              <a:gd name="T4" fmla="*/ 196 w 233"/>
              <a:gd name="T5" fmla="*/ 0 h 217"/>
              <a:gd name="T6" fmla="*/ 182 w 233"/>
              <a:gd name="T7" fmla="*/ 4 h 217"/>
              <a:gd name="T8" fmla="*/ 161 w 233"/>
              <a:gd name="T9" fmla="*/ 10 h 217"/>
              <a:gd name="T10" fmla="*/ 153 w 233"/>
              <a:gd name="T11" fmla="*/ 14 h 217"/>
              <a:gd name="T12" fmla="*/ 149 w 233"/>
              <a:gd name="T13" fmla="*/ 18 h 217"/>
              <a:gd name="T14" fmla="*/ 153 w 233"/>
              <a:gd name="T15" fmla="*/ 31 h 217"/>
              <a:gd name="T16" fmla="*/ 147 w 233"/>
              <a:gd name="T17" fmla="*/ 41 h 217"/>
              <a:gd name="T18" fmla="*/ 145 w 233"/>
              <a:gd name="T19" fmla="*/ 51 h 217"/>
              <a:gd name="T20" fmla="*/ 129 w 233"/>
              <a:gd name="T21" fmla="*/ 51 h 217"/>
              <a:gd name="T22" fmla="*/ 135 w 233"/>
              <a:gd name="T23" fmla="*/ 61 h 217"/>
              <a:gd name="T24" fmla="*/ 125 w 233"/>
              <a:gd name="T25" fmla="*/ 67 h 217"/>
              <a:gd name="T26" fmla="*/ 120 w 233"/>
              <a:gd name="T27" fmla="*/ 82 h 217"/>
              <a:gd name="T28" fmla="*/ 114 w 233"/>
              <a:gd name="T29" fmla="*/ 90 h 217"/>
              <a:gd name="T30" fmla="*/ 106 w 233"/>
              <a:gd name="T31" fmla="*/ 88 h 217"/>
              <a:gd name="T32" fmla="*/ 98 w 233"/>
              <a:gd name="T33" fmla="*/ 96 h 217"/>
              <a:gd name="T34" fmla="*/ 86 w 233"/>
              <a:gd name="T35" fmla="*/ 96 h 217"/>
              <a:gd name="T36" fmla="*/ 78 w 233"/>
              <a:gd name="T37" fmla="*/ 110 h 217"/>
              <a:gd name="T38" fmla="*/ 35 w 233"/>
              <a:gd name="T39" fmla="*/ 125 h 217"/>
              <a:gd name="T40" fmla="*/ 0 w 233"/>
              <a:gd name="T41" fmla="*/ 123 h 217"/>
              <a:gd name="T42" fmla="*/ 12 w 233"/>
              <a:gd name="T43" fmla="*/ 137 h 217"/>
              <a:gd name="T44" fmla="*/ 27 w 233"/>
              <a:gd name="T45" fmla="*/ 151 h 217"/>
              <a:gd name="T46" fmla="*/ 31 w 233"/>
              <a:gd name="T47" fmla="*/ 161 h 217"/>
              <a:gd name="T48" fmla="*/ 31 w 233"/>
              <a:gd name="T49" fmla="*/ 170 h 217"/>
              <a:gd name="T50" fmla="*/ 12 w 233"/>
              <a:gd name="T51" fmla="*/ 180 h 217"/>
              <a:gd name="T52" fmla="*/ 10 w 233"/>
              <a:gd name="T53" fmla="*/ 192 h 217"/>
              <a:gd name="T54" fmla="*/ 37 w 233"/>
              <a:gd name="T55" fmla="*/ 190 h 217"/>
              <a:gd name="T56" fmla="*/ 57 w 233"/>
              <a:gd name="T57" fmla="*/ 190 h 217"/>
              <a:gd name="T58" fmla="*/ 76 w 233"/>
              <a:gd name="T59" fmla="*/ 186 h 217"/>
              <a:gd name="T60" fmla="*/ 82 w 233"/>
              <a:gd name="T61" fmla="*/ 192 h 217"/>
              <a:gd name="T62" fmla="*/ 90 w 233"/>
              <a:gd name="T63" fmla="*/ 202 h 217"/>
              <a:gd name="T64" fmla="*/ 92 w 233"/>
              <a:gd name="T65" fmla="*/ 210 h 217"/>
              <a:gd name="T66" fmla="*/ 106 w 233"/>
              <a:gd name="T67" fmla="*/ 217 h 217"/>
              <a:gd name="T68" fmla="*/ 110 w 233"/>
              <a:gd name="T69" fmla="*/ 208 h 217"/>
              <a:gd name="T70" fmla="*/ 125 w 233"/>
              <a:gd name="T71" fmla="*/ 206 h 217"/>
              <a:gd name="T72" fmla="*/ 139 w 233"/>
              <a:gd name="T73" fmla="*/ 206 h 217"/>
              <a:gd name="T74" fmla="*/ 143 w 233"/>
              <a:gd name="T75" fmla="*/ 196 h 217"/>
              <a:gd name="T76" fmla="*/ 133 w 233"/>
              <a:gd name="T77" fmla="*/ 178 h 217"/>
              <a:gd name="T78" fmla="*/ 127 w 233"/>
              <a:gd name="T79" fmla="*/ 170 h 217"/>
              <a:gd name="T80" fmla="*/ 125 w 233"/>
              <a:gd name="T81" fmla="*/ 159 h 217"/>
              <a:gd name="T82" fmla="*/ 135 w 233"/>
              <a:gd name="T83" fmla="*/ 151 h 217"/>
              <a:gd name="T84" fmla="*/ 143 w 233"/>
              <a:gd name="T85" fmla="*/ 151 h 217"/>
              <a:gd name="T86" fmla="*/ 153 w 233"/>
              <a:gd name="T87" fmla="*/ 151 h 217"/>
              <a:gd name="T88" fmla="*/ 161 w 233"/>
              <a:gd name="T89" fmla="*/ 141 h 217"/>
              <a:gd name="T90" fmla="*/ 174 w 233"/>
              <a:gd name="T91" fmla="*/ 133 h 217"/>
              <a:gd name="T92" fmla="*/ 180 w 233"/>
              <a:gd name="T93" fmla="*/ 116 h 217"/>
              <a:gd name="T94" fmla="*/ 186 w 233"/>
              <a:gd name="T95" fmla="*/ 110 h 217"/>
              <a:gd name="T96" fmla="*/ 194 w 233"/>
              <a:gd name="T97" fmla="*/ 102 h 217"/>
              <a:gd name="T98" fmla="*/ 196 w 233"/>
              <a:gd name="T99" fmla="*/ 92 h 217"/>
              <a:gd name="T100" fmla="*/ 204 w 233"/>
              <a:gd name="T101" fmla="*/ 82 h 217"/>
              <a:gd name="T102" fmla="*/ 196 w 233"/>
              <a:gd name="T103" fmla="*/ 76 h 217"/>
              <a:gd name="T104" fmla="*/ 188 w 233"/>
              <a:gd name="T105" fmla="*/ 61 h 217"/>
              <a:gd name="T106" fmla="*/ 186 w 233"/>
              <a:gd name="T107" fmla="*/ 47 h 217"/>
              <a:gd name="T108" fmla="*/ 190 w 233"/>
              <a:gd name="T109" fmla="*/ 41 h 217"/>
              <a:gd name="T110" fmla="*/ 210 w 233"/>
              <a:gd name="T111" fmla="*/ 43 h 217"/>
              <a:gd name="T112" fmla="*/ 229 w 233"/>
              <a:gd name="T113" fmla="*/ 37 h 217"/>
              <a:gd name="T114" fmla="*/ 233 w 233"/>
              <a:gd name="T115" fmla="*/ 2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217">
                <a:moveTo>
                  <a:pt x="223" y="22"/>
                </a:moveTo>
                <a:lnTo>
                  <a:pt x="223" y="22"/>
                </a:lnTo>
                <a:lnTo>
                  <a:pt x="219" y="20"/>
                </a:lnTo>
                <a:lnTo>
                  <a:pt x="216" y="16"/>
                </a:lnTo>
                <a:lnTo>
                  <a:pt x="214" y="12"/>
                </a:lnTo>
                <a:lnTo>
                  <a:pt x="214" y="12"/>
                </a:lnTo>
                <a:lnTo>
                  <a:pt x="210" y="8"/>
                </a:lnTo>
                <a:lnTo>
                  <a:pt x="202" y="2"/>
                </a:lnTo>
                <a:lnTo>
                  <a:pt x="202" y="2"/>
                </a:lnTo>
                <a:lnTo>
                  <a:pt x="198" y="2"/>
                </a:lnTo>
                <a:lnTo>
                  <a:pt x="198" y="2"/>
                </a:lnTo>
                <a:lnTo>
                  <a:pt x="196" y="0"/>
                </a:lnTo>
                <a:lnTo>
                  <a:pt x="196" y="0"/>
                </a:lnTo>
                <a:lnTo>
                  <a:pt x="192" y="2"/>
                </a:lnTo>
                <a:lnTo>
                  <a:pt x="188" y="4"/>
                </a:lnTo>
                <a:lnTo>
                  <a:pt x="182" y="4"/>
                </a:lnTo>
                <a:lnTo>
                  <a:pt x="182" y="4"/>
                </a:lnTo>
                <a:lnTo>
                  <a:pt x="178" y="4"/>
                </a:lnTo>
                <a:lnTo>
                  <a:pt x="172" y="6"/>
                </a:lnTo>
                <a:lnTo>
                  <a:pt x="161" y="10"/>
                </a:lnTo>
                <a:lnTo>
                  <a:pt x="161" y="10"/>
                </a:lnTo>
                <a:lnTo>
                  <a:pt x="155" y="12"/>
                </a:lnTo>
                <a:lnTo>
                  <a:pt x="155" y="12"/>
                </a:lnTo>
                <a:lnTo>
                  <a:pt x="153" y="14"/>
                </a:lnTo>
                <a:lnTo>
                  <a:pt x="153" y="14"/>
                </a:lnTo>
                <a:lnTo>
                  <a:pt x="151" y="14"/>
                </a:lnTo>
                <a:lnTo>
                  <a:pt x="149" y="16"/>
                </a:lnTo>
                <a:lnTo>
                  <a:pt x="149" y="18"/>
                </a:lnTo>
                <a:lnTo>
                  <a:pt x="151" y="20"/>
                </a:lnTo>
                <a:lnTo>
                  <a:pt x="151" y="20"/>
                </a:lnTo>
                <a:lnTo>
                  <a:pt x="153" y="25"/>
                </a:lnTo>
                <a:lnTo>
                  <a:pt x="153" y="31"/>
                </a:lnTo>
                <a:lnTo>
                  <a:pt x="153" y="31"/>
                </a:lnTo>
                <a:lnTo>
                  <a:pt x="153" y="33"/>
                </a:lnTo>
                <a:lnTo>
                  <a:pt x="151" y="35"/>
                </a:lnTo>
                <a:lnTo>
                  <a:pt x="147" y="41"/>
                </a:lnTo>
                <a:lnTo>
                  <a:pt x="147" y="41"/>
                </a:lnTo>
                <a:lnTo>
                  <a:pt x="145" y="45"/>
                </a:lnTo>
                <a:lnTo>
                  <a:pt x="145" y="51"/>
                </a:lnTo>
                <a:lnTo>
                  <a:pt x="145" y="51"/>
                </a:lnTo>
                <a:lnTo>
                  <a:pt x="143" y="53"/>
                </a:lnTo>
                <a:lnTo>
                  <a:pt x="137" y="53"/>
                </a:lnTo>
                <a:lnTo>
                  <a:pt x="133" y="51"/>
                </a:lnTo>
                <a:lnTo>
                  <a:pt x="129" y="51"/>
                </a:lnTo>
                <a:lnTo>
                  <a:pt x="129" y="51"/>
                </a:lnTo>
                <a:lnTo>
                  <a:pt x="129" y="53"/>
                </a:lnTo>
                <a:lnTo>
                  <a:pt x="131" y="55"/>
                </a:lnTo>
                <a:lnTo>
                  <a:pt x="135" y="61"/>
                </a:lnTo>
                <a:lnTo>
                  <a:pt x="135" y="61"/>
                </a:lnTo>
                <a:lnTo>
                  <a:pt x="133" y="63"/>
                </a:lnTo>
                <a:lnTo>
                  <a:pt x="131" y="63"/>
                </a:lnTo>
                <a:lnTo>
                  <a:pt x="125" y="67"/>
                </a:lnTo>
                <a:lnTo>
                  <a:pt x="125" y="67"/>
                </a:lnTo>
                <a:lnTo>
                  <a:pt x="123" y="67"/>
                </a:lnTo>
                <a:lnTo>
                  <a:pt x="120" y="71"/>
                </a:lnTo>
                <a:lnTo>
                  <a:pt x="120" y="82"/>
                </a:lnTo>
                <a:lnTo>
                  <a:pt x="120" y="82"/>
                </a:lnTo>
                <a:lnTo>
                  <a:pt x="118" y="88"/>
                </a:lnTo>
                <a:lnTo>
                  <a:pt x="116" y="90"/>
                </a:lnTo>
                <a:lnTo>
                  <a:pt x="114" y="90"/>
                </a:lnTo>
                <a:lnTo>
                  <a:pt x="114" y="88"/>
                </a:lnTo>
                <a:lnTo>
                  <a:pt x="114" y="88"/>
                </a:lnTo>
                <a:lnTo>
                  <a:pt x="110" y="88"/>
                </a:lnTo>
                <a:lnTo>
                  <a:pt x="106" y="88"/>
                </a:lnTo>
                <a:lnTo>
                  <a:pt x="100" y="90"/>
                </a:lnTo>
                <a:lnTo>
                  <a:pt x="98" y="94"/>
                </a:lnTo>
                <a:lnTo>
                  <a:pt x="98" y="94"/>
                </a:lnTo>
                <a:lnTo>
                  <a:pt x="98" y="96"/>
                </a:lnTo>
                <a:lnTo>
                  <a:pt x="96" y="96"/>
                </a:lnTo>
                <a:lnTo>
                  <a:pt x="88" y="96"/>
                </a:lnTo>
                <a:lnTo>
                  <a:pt x="88" y="96"/>
                </a:lnTo>
                <a:lnTo>
                  <a:pt x="86" y="96"/>
                </a:lnTo>
                <a:lnTo>
                  <a:pt x="82" y="98"/>
                </a:lnTo>
                <a:lnTo>
                  <a:pt x="78" y="102"/>
                </a:lnTo>
                <a:lnTo>
                  <a:pt x="78" y="102"/>
                </a:lnTo>
                <a:lnTo>
                  <a:pt x="78" y="110"/>
                </a:lnTo>
                <a:lnTo>
                  <a:pt x="80" y="116"/>
                </a:lnTo>
                <a:lnTo>
                  <a:pt x="80" y="116"/>
                </a:lnTo>
                <a:lnTo>
                  <a:pt x="53" y="123"/>
                </a:lnTo>
                <a:lnTo>
                  <a:pt x="35" y="125"/>
                </a:lnTo>
                <a:lnTo>
                  <a:pt x="22" y="125"/>
                </a:lnTo>
                <a:lnTo>
                  <a:pt x="22" y="125"/>
                </a:lnTo>
                <a:lnTo>
                  <a:pt x="0" y="123"/>
                </a:lnTo>
                <a:lnTo>
                  <a:pt x="0" y="123"/>
                </a:lnTo>
                <a:lnTo>
                  <a:pt x="4" y="127"/>
                </a:lnTo>
                <a:lnTo>
                  <a:pt x="6" y="131"/>
                </a:lnTo>
                <a:lnTo>
                  <a:pt x="6" y="131"/>
                </a:lnTo>
                <a:lnTo>
                  <a:pt x="12" y="137"/>
                </a:lnTo>
                <a:lnTo>
                  <a:pt x="22" y="143"/>
                </a:lnTo>
                <a:lnTo>
                  <a:pt x="22" y="143"/>
                </a:lnTo>
                <a:lnTo>
                  <a:pt x="25" y="145"/>
                </a:lnTo>
                <a:lnTo>
                  <a:pt x="27" y="151"/>
                </a:lnTo>
                <a:lnTo>
                  <a:pt x="27" y="155"/>
                </a:lnTo>
                <a:lnTo>
                  <a:pt x="29" y="159"/>
                </a:lnTo>
                <a:lnTo>
                  <a:pt x="29" y="159"/>
                </a:lnTo>
                <a:lnTo>
                  <a:pt x="31" y="161"/>
                </a:lnTo>
                <a:lnTo>
                  <a:pt x="33" y="163"/>
                </a:lnTo>
                <a:lnTo>
                  <a:pt x="33" y="168"/>
                </a:lnTo>
                <a:lnTo>
                  <a:pt x="31" y="170"/>
                </a:lnTo>
                <a:lnTo>
                  <a:pt x="31" y="170"/>
                </a:lnTo>
                <a:lnTo>
                  <a:pt x="25" y="172"/>
                </a:lnTo>
                <a:lnTo>
                  <a:pt x="18" y="174"/>
                </a:lnTo>
                <a:lnTo>
                  <a:pt x="18" y="174"/>
                </a:lnTo>
                <a:lnTo>
                  <a:pt x="12" y="180"/>
                </a:lnTo>
                <a:lnTo>
                  <a:pt x="10" y="184"/>
                </a:lnTo>
                <a:lnTo>
                  <a:pt x="10" y="188"/>
                </a:lnTo>
                <a:lnTo>
                  <a:pt x="10" y="188"/>
                </a:lnTo>
                <a:lnTo>
                  <a:pt x="10" y="192"/>
                </a:lnTo>
                <a:lnTo>
                  <a:pt x="10" y="192"/>
                </a:lnTo>
                <a:lnTo>
                  <a:pt x="27" y="192"/>
                </a:lnTo>
                <a:lnTo>
                  <a:pt x="37" y="190"/>
                </a:lnTo>
                <a:lnTo>
                  <a:pt x="37" y="190"/>
                </a:lnTo>
                <a:lnTo>
                  <a:pt x="41" y="188"/>
                </a:lnTo>
                <a:lnTo>
                  <a:pt x="47" y="188"/>
                </a:lnTo>
                <a:lnTo>
                  <a:pt x="47" y="188"/>
                </a:lnTo>
                <a:lnTo>
                  <a:pt x="57" y="190"/>
                </a:lnTo>
                <a:lnTo>
                  <a:pt x="65" y="190"/>
                </a:lnTo>
                <a:lnTo>
                  <a:pt x="69" y="188"/>
                </a:lnTo>
                <a:lnTo>
                  <a:pt x="69" y="188"/>
                </a:lnTo>
                <a:lnTo>
                  <a:pt x="76" y="186"/>
                </a:lnTo>
                <a:lnTo>
                  <a:pt x="78" y="186"/>
                </a:lnTo>
                <a:lnTo>
                  <a:pt x="80" y="188"/>
                </a:lnTo>
                <a:lnTo>
                  <a:pt x="82" y="192"/>
                </a:lnTo>
                <a:lnTo>
                  <a:pt x="82" y="192"/>
                </a:lnTo>
                <a:lnTo>
                  <a:pt x="84" y="196"/>
                </a:lnTo>
                <a:lnTo>
                  <a:pt x="88" y="198"/>
                </a:lnTo>
                <a:lnTo>
                  <a:pt x="88" y="198"/>
                </a:lnTo>
                <a:lnTo>
                  <a:pt x="90" y="202"/>
                </a:lnTo>
                <a:lnTo>
                  <a:pt x="90" y="204"/>
                </a:lnTo>
                <a:lnTo>
                  <a:pt x="90" y="208"/>
                </a:lnTo>
                <a:lnTo>
                  <a:pt x="90" y="208"/>
                </a:lnTo>
                <a:lnTo>
                  <a:pt x="92" y="210"/>
                </a:lnTo>
                <a:lnTo>
                  <a:pt x="96" y="212"/>
                </a:lnTo>
                <a:lnTo>
                  <a:pt x="102" y="214"/>
                </a:lnTo>
                <a:lnTo>
                  <a:pt x="102" y="214"/>
                </a:lnTo>
                <a:lnTo>
                  <a:pt x="106" y="217"/>
                </a:lnTo>
                <a:lnTo>
                  <a:pt x="106" y="217"/>
                </a:lnTo>
                <a:lnTo>
                  <a:pt x="106" y="214"/>
                </a:lnTo>
                <a:lnTo>
                  <a:pt x="106" y="214"/>
                </a:lnTo>
                <a:lnTo>
                  <a:pt x="110" y="208"/>
                </a:lnTo>
                <a:lnTo>
                  <a:pt x="114" y="206"/>
                </a:lnTo>
                <a:lnTo>
                  <a:pt x="118" y="206"/>
                </a:lnTo>
                <a:lnTo>
                  <a:pt x="118" y="206"/>
                </a:lnTo>
                <a:lnTo>
                  <a:pt x="125" y="206"/>
                </a:lnTo>
                <a:lnTo>
                  <a:pt x="127" y="206"/>
                </a:lnTo>
                <a:lnTo>
                  <a:pt x="133" y="204"/>
                </a:lnTo>
                <a:lnTo>
                  <a:pt x="133" y="204"/>
                </a:lnTo>
                <a:lnTo>
                  <a:pt x="139" y="206"/>
                </a:lnTo>
                <a:lnTo>
                  <a:pt x="143" y="202"/>
                </a:lnTo>
                <a:lnTo>
                  <a:pt x="143" y="202"/>
                </a:lnTo>
                <a:lnTo>
                  <a:pt x="143" y="200"/>
                </a:lnTo>
                <a:lnTo>
                  <a:pt x="143" y="196"/>
                </a:lnTo>
                <a:lnTo>
                  <a:pt x="137" y="190"/>
                </a:lnTo>
                <a:lnTo>
                  <a:pt x="137" y="190"/>
                </a:lnTo>
                <a:lnTo>
                  <a:pt x="133" y="184"/>
                </a:lnTo>
                <a:lnTo>
                  <a:pt x="133" y="178"/>
                </a:lnTo>
                <a:lnTo>
                  <a:pt x="131" y="174"/>
                </a:lnTo>
                <a:lnTo>
                  <a:pt x="131" y="174"/>
                </a:lnTo>
                <a:lnTo>
                  <a:pt x="131" y="172"/>
                </a:lnTo>
                <a:lnTo>
                  <a:pt x="127" y="170"/>
                </a:lnTo>
                <a:lnTo>
                  <a:pt x="125" y="168"/>
                </a:lnTo>
                <a:lnTo>
                  <a:pt x="123" y="163"/>
                </a:lnTo>
                <a:lnTo>
                  <a:pt x="123" y="163"/>
                </a:lnTo>
                <a:lnTo>
                  <a:pt x="125" y="159"/>
                </a:lnTo>
                <a:lnTo>
                  <a:pt x="127" y="155"/>
                </a:lnTo>
                <a:lnTo>
                  <a:pt x="133" y="151"/>
                </a:lnTo>
                <a:lnTo>
                  <a:pt x="133" y="151"/>
                </a:lnTo>
                <a:lnTo>
                  <a:pt x="135" y="151"/>
                </a:lnTo>
                <a:lnTo>
                  <a:pt x="139" y="151"/>
                </a:lnTo>
                <a:lnTo>
                  <a:pt x="141" y="153"/>
                </a:lnTo>
                <a:lnTo>
                  <a:pt x="143" y="151"/>
                </a:lnTo>
                <a:lnTo>
                  <a:pt x="143" y="151"/>
                </a:lnTo>
                <a:lnTo>
                  <a:pt x="145" y="149"/>
                </a:lnTo>
                <a:lnTo>
                  <a:pt x="149" y="149"/>
                </a:lnTo>
                <a:lnTo>
                  <a:pt x="153" y="151"/>
                </a:lnTo>
                <a:lnTo>
                  <a:pt x="153" y="151"/>
                </a:lnTo>
                <a:lnTo>
                  <a:pt x="155" y="151"/>
                </a:lnTo>
                <a:lnTo>
                  <a:pt x="157" y="147"/>
                </a:lnTo>
                <a:lnTo>
                  <a:pt x="161" y="141"/>
                </a:lnTo>
                <a:lnTo>
                  <a:pt x="161" y="141"/>
                </a:lnTo>
                <a:lnTo>
                  <a:pt x="163" y="137"/>
                </a:lnTo>
                <a:lnTo>
                  <a:pt x="167" y="135"/>
                </a:lnTo>
                <a:lnTo>
                  <a:pt x="174" y="133"/>
                </a:lnTo>
                <a:lnTo>
                  <a:pt x="174" y="133"/>
                </a:lnTo>
                <a:lnTo>
                  <a:pt x="176" y="125"/>
                </a:lnTo>
                <a:lnTo>
                  <a:pt x="178" y="116"/>
                </a:lnTo>
                <a:lnTo>
                  <a:pt x="178" y="116"/>
                </a:lnTo>
                <a:lnTo>
                  <a:pt x="180" y="116"/>
                </a:lnTo>
                <a:lnTo>
                  <a:pt x="184" y="116"/>
                </a:lnTo>
                <a:lnTo>
                  <a:pt x="186" y="114"/>
                </a:lnTo>
                <a:lnTo>
                  <a:pt x="186" y="110"/>
                </a:lnTo>
                <a:lnTo>
                  <a:pt x="186" y="110"/>
                </a:lnTo>
                <a:lnTo>
                  <a:pt x="188" y="106"/>
                </a:lnTo>
                <a:lnTo>
                  <a:pt x="188" y="104"/>
                </a:lnTo>
                <a:lnTo>
                  <a:pt x="194" y="102"/>
                </a:lnTo>
                <a:lnTo>
                  <a:pt x="194" y="102"/>
                </a:lnTo>
                <a:lnTo>
                  <a:pt x="196" y="102"/>
                </a:lnTo>
                <a:lnTo>
                  <a:pt x="196" y="98"/>
                </a:lnTo>
                <a:lnTo>
                  <a:pt x="196" y="92"/>
                </a:lnTo>
                <a:lnTo>
                  <a:pt x="196" y="92"/>
                </a:lnTo>
                <a:lnTo>
                  <a:pt x="198" y="86"/>
                </a:lnTo>
                <a:lnTo>
                  <a:pt x="200" y="82"/>
                </a:lnTo>
                <a:lnTo>
                  <a:pt x="204" y="82"/>
                </a:lnTo>
                <a:lnTo>
                  <a:pt x="204" y="82"/>
                </a:lnTo>
                <a:lnTo>
                  <a:pt x="204" y="80"/>
                </a:lnTo>
                <a:lnTo>
                  <a:pt x="204" y="78"/>
                </a:lnTo>
                <a:lnTo>
                  <a:pt x="200" y="76"/>
                </a:lnTo>
                <a:lnTo>
                  <a:pt x="196" y="76"/>
                </a:lnTo>
                <a:lnTo>
                  <a:pt x="196" y="76"/>
                </a:lnTo>
                <a:lnTo>
                  <a:pt x="194" y="74"/>
                </a:lnTo>
                <a:lnTo>
                  <a:pt x="190" y="67"/>
                </a:lnTo>
                <a:lnTo>
                  <a:pt x="188" y="61"/>
                </a:lnTo>
                <a:lnTo>
                  <a:pt x="188" y="61"/>
                </a:lnTo>
                <a:lnTo>
                  <a:pt x="188" y="55"/>
                </a:lnTo>
                <a:lnTo>
                  <a:pt x="188" y="51"/>
                </a:lnTo>
                <a:lnTo>
                  <a:pt x="186" y="47"/>
                </a:lnTo>
                <a:lnTo>
                  <a:pt x="186" y="47"/>
                </a:lnTo>
                <a:lnTo>
                  <a:pt x="186" y="45"/>
                </a:lnTo>
                <a:lnTo>
                  <a:pt x="186" y="43"/>
                </a:lnTo>
                <a:lnTo>
                  <a:pt x="190" y="41"/>
                </a:lnTo>
                <a:lnTo>
                  <a:pt x="194" y="39"/>
                </a:lnTo>
                <a:lnTo>
                  <a:pt x="194" y="39"/>
                </a:lnTo>
                <a:lnTo>
                  <a:pt x="204" y="43"/>
                </a:lnTo>
                <a:lnTo>
                  <a:pt x="210" y="43"/>
                </a:lnTo>
                <a:lnTo>
                  <a:pt x="214" y="43"/>
                </a:lnTo>
                <a:lnTo>
                  <a:pt x="214" y="43"/>
                </a:lnTo>
                <a:lnTo>
                  <a:pt x="223" y="39"/>
                </a:lnTo>
                <a:lnTo>
                  <a:pt x="229" y="37"/>
                </a:lnTo>
                <a:lnTo>
                  <a:pt x="229" y="37"/>
                </a:lnTo>
                <a:lnTo>
                  <a:pt x="231" y="35"/>
                </a:lnTo>
                <a:lnTo>
                  <a:pt x="233" y="29"/>
                </a:lnTo>
                <a:lnTo>
                  <a:pt x="233" y="29"/>
                </a:lnTo>
                <a:lnTo>
                  <a:pt x="223" y="22"/>
                </a:lnTo>
                <a:lnTo>
                  <a:pt x="223" y="22"/>
                </a:lnTo>
                <a:close/>
              </a:path>
            </a:pathLst>
          </a:custGeom>
          <a:solidFill>
            <a:schemeClr val="tx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5" name="Freeform 176"/>
          <p:cNvSpPr>
            <a:spLocks noEditPoints="1"/>
          </p:cNvSpPr>
          <p:nvPr/>
        </p:nvSpPr>
        <p:spPr bwMode="auto">
          <a:xfrm>
            <a:off x="8721652" y="4624880"/>
            <a:ext cx="1444876" cy="511913"/>
          </a:xfrm>
          <a:custGeom>
            <a:avLst/>
            <a:gdLst>
              <a:gd name="T0" fmla="*/ 45 w 645"/>
              <a:gd name="T1" fmla="*/ 98 h 233"/>
              <a:gd name="T2" fmla="*/ 181 w 645"/>
              <a:gd name="T3" fmla="*/ 125 h 233"/>
              <a:gd name="T4" fmla="*/ 26 w 645"/>
              <a:gd name="T5" fmla="*/ 59 h 233"/>
              <a:gd name="T6" fmla="*/ 343 w 645"/>
              <a:gd name="T7" fmla="*/ 166 h 233"/>
              <a:gd name="T8" fmla="*/ 353 w 645"/>
              <a:gd name="T9" fmla="*/ 123 h 233"/>
              <a:gd name="T10" fmla="*/ 380 w 645"/>
              <a:gd name="T11" fmla="*/ 147 h 233"/>
              <a:gd name="T12" fmla="*/ 369 w 645"/>
              <a:gd name="T13" fmla="*/ 113 h 233"/>
              <a:gd name="T14" fmla="*/ 369 w 645"/>
              <a:gd name="T15" fmla="*/ 96 h 233"/>
              <a:gd name="T16" fmla="*/ 355 w 645"/>
              <a:gd name="T17" fmla="*/ 78 h 233"/>
              <a:gd name="T18" fmla="*/ 418 w 645"/>
              <a:gd name="T19" fmla="*/ 57 h 233"/>
              <a:gd name="T20" fmla="*/ 351 w 645"/>
              <a:gd name="T21" fmla="*/ 70 h 233"/>
              <a:gd name="T22" fmla="*/ 326 w 645"/>
              <a:gd name="T23" fmla="*/ 127 h 233"/>
              <a:gd name="T24" fmla="*/ 157 w 645"/>
              <a:gd name="T25" fmla="*/ 127 h 233"/>
              <a:gd name="T26" fmla="*/ 141 w 645"/>
              <a:gd name="T27" fmla="*/ 108 h 233"/>
              <a:gd name="T28" fmla="*/ 141 w 645"/>
              <a:gd name="T29" fmla="*/ 117 h 233"/>
              <a:gd name="T30" fmla="*/ 112 w 645"/>
              <a:gd name="T31" fmla="*/ 92 h 233"/>
              <a:gd name="T32" fmla="*/ 102 w 645"/>
              <a:gd name="T33" fmla="*/ 70 h 233"/>
              <a:gd name="T34" fmla="*/ 85 w 645"/>
              <a:gd name="T35" fmla="*/ 55 h 233"/>
              <a:gd name="T36" fmla="*/ 39 w 645"/>
              <a:gd name="T37" fmla="*/ 17 h 233"/>
              <a:gd name="T38" fmla="*/ 0 w 645"/>
              <a:gd name="T39" fmla="*/ 4 h 233"/>
              <a:gd name="T40" fmla="*/ 43 w 645"/>
              <a:gd name="T41" fmla="*/ 53 h 233"/>
              <a:gd name="T42" fmla="*/ 85 w 645"/>
              <a:gd name="T43" fmla="*/ 125 h 233"/>
              <a:gd name="T44" fmla="*/ 130 w 645"/>
              <a:gd name="T45" fmla="*/ 164 h 233"/>
              <a:gd name="T46" fmla="*/ 471 w 645"/>
              <a:gd name="T47" fmla="*/ 66 h 233"/>
              <a:gd name="T48" fmla="*/ 451 w 645"/>
              <a:gd name="T49" fmla="*/ 61 h 233"/>
              <a:gd name="T50" fmla="*/ 467 w 645"/>
              <a:gd name="T51" fmla="*/ 78 h 233"/>
              <a:gd name="T52" fmla="*/ 435 w 645"/>
              <a:gd name="T53" fmla="*/ 127 h 233"/>
              <a:gd name="T54" fmla="*/ 351 w 645"/>
              <a:gd name="T55" fmla="*/ 204 h 233"/>
              <a:gd name="T56" fmla="*/ 394 w 645"/>
              <a:gd name="T57" fmla="*/ 207 h 233"/>
              <a:gd name="T58" fmla="*/ 461 w 645"/>
              <a:gd name="T59" fmla="*/ 129 h 233"/>
              <a:gd name="T60" fmla="*/ 496 w 645"/>
              <a:gd name="T61" fmla="*/ 129 h 233"/>
              <a:gd name="T62" fmla="*/ 243 w 645"/>
              <a:gd name="T63" fmla="*/ 192 h 233"/>
              <a:gd name="T64" fmla="*/ 216 w 645"/>
              <a:gd name="T65" fmla="*/ 178 h 233"/>
              <a:gd name="T66" fmla="*/ 157 w 645"/>
              <a:gd name="T67" fmla="*/ 168 h 233"/>
              <a:gd name="T68" fmla="*/ 153 w 645"/>
              <a:gd name="T69" fmla="*/ 182 h 233"/>
              <a:gd name="T70" fmla="*/ 206 w 645"/>
              <a:gd name="T71" fmla="*/ 194 h 233"/>
              <a:gd name="T72" fmla="*/ 267 w 645"/>
              <a:gd name="T73" fmla="*/ 207 h 233"/>
              <a:gd name="T74" fmla="*/ 269 w 645"/>
              <a:gd name="T75" fmla="*/ 198 h 233"/>
              <a:gd name="T76" fmla="*/ 561 w 645"/>
              <a:gd name="T77" fmla="*/ 131 h 233"/>
              <a:gd name="T78" fmla="*/ 514 w 645"/>
              <a:gd name="T79" fmla="*/ 90 h 233"/>
              <a:gd name="T80" fmla="*/ 518 w 645"/>
              <a:gd name="T81" fmla="*/ 115 h 233"/>
              <a:gd name="T82" fmla="*/ 533 w 645"/>
              <a:gd name="T83" fmla="*/ 121 h 233"/>
              <a:gd name="T84" fmla="*/ 529 w 645"/>
              <a:gd name="T85" fmla="*/ 141 h 233"/>
              <a:gd name="T86" fmla="*/ 559 w 645"/>
              <a:gd name="T87" fmla="*/ 147 h 233"/>
              <a:gd name="T88" fmla="*/ 610 w 645"/>
              <a:gd name="T89" fmla="*/ 178 h 233"/>
              <a:gd name="T90" fmla="*/ 612 w 645"/>
              <a:gd name="T91" fmla="*/ 202 h 233"/>
              <a:gd name="T92" fmla="*/ 416 w 645"/>
              <a:gd name="T93" fmla="*/ 213 h 233"/>
              <a:gd name="T94" fmla="*/ 398 w 645"/>
              <a:gd name="T95" fmla="*/ 233 h 233"/>
              <a:gd name="T96" fmla="*/ 416 w 645"/>
              <a:gd name="T97" fmla="*/ 213 h 233"/>
              <a:gd name="T98" fmla="*/ 326 w 645"/>
              <a:gd name="T99" fmla="*/ 70 h 233"/>
              <a:gd name="T100" fmla="*/ 310 w 645"/>
              <a:gd name="T101" fmla="*/ 37 h 233"/>
              <a:gd name="T102" fmla="*/ 308 w 645"/>
              <a:gd name="T103" fmla="*/ 19 h 233"/>
              <a:gd name="T104" fmla="*/ 275 w 645"/>
              <a:gd name="T105" fmla="*/ 47 h 233"/>
              <a:gd name="T106" fmla="*/ 247 w 645"/>
              <a:gd name="T107" fmla="*/ 59 h 233"/>
              <a:gd name="T108" fmla="*/ 204 w 645"/>
              <a:gd name="T109" fmla="*/ 61 h 233"/>
              <a:gd name="T110" fmla="*/ 188 w 645"/>
              <a:gd name="T111" fmla="*/ 72 h 233"/>
              <a:gd name="T112" fmla="*/ 216 w 645"/>
              <a:gd name="T113" fmla="*/ 127 h 233"/>
              <a:gd name="T114" fmla="*/ 251 w 645"/>
              <a:gd name="T115" fmla="*/ 129 h 233"/>
              <a:gd name="T116" fmla="*/ 296 w 645"/>
              <a:gd name="T117" fmla="*/ 119 h 233"/>
              <a:gd name="T118" fmla="*/ 355 w 645"/>
              <a:gd name="T119" fmla="*/ 233 h 233"/>
              <a:gd name="T120" fmla="*/ 310 w 645"/>
              <a:gd name="T121" fmla="*/ 202 h 233"/>
              <a:gd name="T122" fmla="*/ 298 w 645"/>
              <a:gd name="T123" fmla="*/ 215 h 233"/>
              <a:gd name="T124" fmla="*/ 316 w 645"/>
              <a:gd name="T125" fmla="*/ 20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5" h="233">
                <a:moveTo>
                  <a:pt x="45" y="98"/>
                </a:moveTo>
                <a:lnTo>
                  <a:pt x="45" y="98"/>
                </a:lnTo>
                <a:lnTo>
                  <a:pt x="47" y="104"/>
                </a:lnTo>
                <a:lnTo>
                  <a:pt x="49" y="106"/>
                </a:lnTo>
                <a:lnTo>
                  <a:pt x="51" y="106"/>
                </a:lnTo>
                <a:lnTo>
                  <a:pt x="51" y="106"/>
                </a:lnTo>
                <a:lnTo>
                  <a:pt x="51" y="102"/>
                </a:lnTo>
                <a:lnTo>
                  <a:pt x="51" y="98"/>
                </a:lnTo>
                <a:lnTo>
                  <a:pt x="47" y="96"/>
                </a:lnTo>
                <a:lnTo>
                  <a:pt x="45" y="96"/>
                </a:lnTo>
                <a:lnTo>
                  <a:pt x="45" y="98"/>
                </a:lnTo>
                <a:lnTo>
                  <a:pt x="45" y="98"/>
                </a:lnTo>
                <a:close/>
                <a:moveTo>
                  <a:pt x="181" y="125"/>
                </a:moveTo>
                <a:lnTo>
                  <a:pt x="181" y="125"/>
                </a:lnTo>
                <a:lnTo>
                  <a:pt x="179" y="123"/>
                </a:lnTo>
                <a:lnTo>
                  <a:pt x="175" y="123"/>
                </a:lnTo>
                <a:lnTo>
                  <a:pt x="173" y="125"/>
                </a:lnTo>
                <a:lnTo>
                  <a:pt x="173" y="127"/>
                </a:lnTo>
                <a:lnTo>
                  <a:pt x="173" y="127"/>
                </a:lnTo>
                <a:lnTo>
                  <a:pt x="175" y="129"/>
                </a:lnTo>
                <a:lnTo>
                  <a:pt x="177" y="129"/>
                </a:lnTo>
                <a:lnTo>
                  <a:pt x="179" y="127"/>
                </a:lnTo>
                <a:lnTo>
                  <a:pt x="181" y="125"/>
                </a:lnTo>
                <a:lnTo>
                  <a:pt x="181" y="125"/>
                </a:lnTo>
                <a:close/>
                <a:moveTo>
                  <a:pt x="24" y="61"/>
                </a:moveTo>
                <a:lnTo>
                  <a:pt x="24" y="61"/>
                </a:lnTo>
                <a:lnTo>
                  <a:pt x="24" y="66"/>
                </a:lnTo>
                <a:lnTo>
                  <a:pt x="26" y="70"/>
                </a:lnTo>
                <a:lnTo>
                  <a:pt x="28" y="74"/>
                </a:lnTo>
                <a:lnTo>
                  <a:pt x="30" y="74"/>
                </a:lnTo>
                <a:lnTo>
                  <a:pt x="32" y="72"/>
                </a:lnTo>
                <a:lnTo>
                  <a:pt x="32" y="72"/>
                </a:lnTo>
                <a:lnTo>
                  <a:pt x="34" y="70"/>
                </a:lnTo>
                <a:lnTo>
                  <a:pt x="34" y="68"/>
                </a:lnTo>
                <a:lnTo>
                  <a:pt x="30" y="64"/>
                </a:lnTo>
                <a:lnTo>
                  <a:pt x="26" y="59"/>
                </a:lnTo>
                <a:lnTo>
                  <a:pt x="24" y="59"/>
                </a:lnTo>
                <a:lnTo>
                  <a:pt x="24" y="61"/>
                </a:lnTo>
                <a:lnTo>
                  <a:pt x="24" y="61"/>
                </a:lnTo>
                <a:close/>
                <a:moveTo>
                  <a:pt x="339" y="135"/>
                </a:moveTo>
                <a:lnTo>
                  <a:pt x="339" y="135"/>
                </a:lnTo>
                <a:lnTo>
                  <a:pt x="343" y="135"/>
                </a:lnTo>
                <a:lnTo>
                  <a:pt x="343" y="139"/>
                </a:lnTo>
                <a:lnTo>
                  <a:pt x="343" y="149"/>
                </a:lnTo>
                <a:lnTo>
                  <a:pt x="343" y="149"/>
                </a:lnTo>
                <a:lnTo>
                  <a:pt x="341" y="162"/>
                </a:lnTo>
                <a:lnTo>
                  <a:pt x="341" y="166"/>
                </a:lnTo>
                <a:lnTo>
                  <a:pt x="343" y="166"/>
                </a:lnTo>
                <a:lnTo>
                  <a:pt x="345" y="166"/>
                </a:lnTo>
                <a:lnTo>
                  <a:pt x="345" y="166"/>
                </a:lnTo>
                <a:lnTo>
                  <a:pt x="349" y="164"/>
                </a:lnTo>
                <a:lnTo>
                  <a:pt x="351" y="160"/>
                </a:lnTo>
                <a:lnTo>
                  <a:pt x="353" y="155"/>
                </a:lnTo>
                <a:lnTo>
                  <a:pt x="351" y="151"/>
                </a:lnTo>
                <a:lnTo>
                  <a:pt x="351" y="151"/>
                </a:lnTo>
                <a:lnTo>
                  <a:pt x="349" y="147"/>
                </a:lnTo>
                <a:lnTo>
                  <a:pt x="349" y="139"/>
                </a:lnTo>
                <a:lnTo>
                  <a:pt x="349" y="125"/>
                </a:lnTo>
                <a:lnTo>
                  <a:pt x="349" y="125"/>
                </a:lnTo>
                <a:lnTo>
                  <a:pt x="353" y="123"/>
                </a:lnTo>
                <a:lnTo>
                  <a:pt x="357" y="125"/>
                </a:lnTo>
                <a:lnTo>
                  <a:pt x="359" y="127"/>
                </a:lnTo>
                <a:lnTo>
                  <a:pt x="359" y="131"/>
                </a:lnTo>
                <a:lnTo>
                  <a:pt x="359" y="131"/>
                </a:lnTo>
                <a:lnTo>
                  <a:pt x="359" y="135"/>
                </a:lnTo>
                <a:lnTo>
                  <a:pt x="361" y="139"/>
                </a:lnTo>
                <a:lnTo>
                  <a:pt x="365" y="141"/>
                </a:lnTo>
                <a:lnTo>
                  <a:pt x="365" y="145"/>
                </a:lnTo>
                <a:lnTo>
                  <a:pt x="365" y="145"/>
                </a:lnTo>
                <a:lnTo>
                  <a:pt x="367" y="149"/>
                </a:lnTo>
                <a:lnTo>
                  <a:pt x="369" y="151"/>
                </a:lnTo>
                <a:lnTo>
                  <a:pt x="380" y="147"/>
                </a:lnTo>
                <a:lnTo>
                  <a:pt x="380" y="147"/>
                </a:lnTo>
                <a:lnTo>
                  <a:pt x="382" y="145"/>
                </a:lnTo>
                <a:lnTo>
                  <a:pt x="384" y="143"/>
                </a:lnTo>
                <a:lnTo>
                  <a:pt x="382" y="141"/>
                </a:lnTo>
                <a:lnTo>
                  <a:pt x="380" y="137"/>
                </a:lnTo>
                <a:lnTo>
                  <a:pt x="380" y="137"/>
                </a:lnTo>
                <a:lnTo>
                  <a:pt x="378" y="133"/>
                </a:lnTo>
                <a:lnTo>
                  <a:pt x="380" y="129"/>
                </a:lnTo>
                <a:lnTo>
                  <a:pt x="380" y="123"/>
                </a:lnTo>
                <a:lnTo>
                  <a:pt x="378" y="121"/>
                </a:lnTo>
                <a:lnTo>
                  <a:pt x="378" y="121"/>
                </a:lnTo>
                <a:lnTo>
                  <a:pt x="369" y="113"/>
                </a:lnTo>
                <a:lnTo>
                  <a:pt x="369" y="111"/>
                </a:lnTo>
                <a:lnTo>
                  <a:pt x="371" y="108"/>
                </a:lnTo>
                <a:lnTo>
                  <a:pt x="371" y="108"/>
                </a:lnTo>
                <a:lnTo>
                  <a:pt x="386" y="100"/>
                </a:lnTo>
                <a:lnTo>
                  <a:pt x="392" y="96"/>
                </a:lnTo>
                <a:lnTo>
                  <a:pt x="394" y="94"/>
                </a:lnTo>
                <a:lnTo>
                  <a:pt x="394" y="92"/>
                </a:lnTo>
                <a:lnTo>
                  <a:pt x="394" y="92"/>
                </a:lnTo>
                <a:lnTo>
                  <a:pt x="392" y="90"/>
                </a:lnTo>
                <a:lnTo>
                  <a:pt x="388" y="90"/>
                </a:lnTo>
                <a:lnTo>
                  <a:pt x="380" y="92"/>
                </a:lnTo>
                <a:lnTo>
                  <a:pt x="369" y="96"/>
                </a:lnTo>
                <a:lnTo>
                  <a:pt x="367" y="98"/>
                </a:lnTo>
                <a:lnTo>
                  <a:pt x="365" y="100"/>
                </a:lnTo>
                <a:lnTo>
                  <a:pt x="365" y="100"/>
                </a:lnTo>
                <a:lnTo>
                  <a:pt x="363" y="102"/>
                </a:lnTo>
                <a:lnTo>
                  <a:pt x="361" y="104"/>
                </a:lnTo>
                <a:lnTo>
                  <a:pt x="355" y="102"/>
                </a:lnTo>
                <a:lnTo>
                  <a:pt x="349" y="96"/>
                </a:lnTo>
                <a:lnTo>
                  <a:pt x="347" y="92"/>
                </a:lnTo>
                <a:lnTo>
                  <a:pt x="347" y="86"/>
                </a:lnTo>
                <a:lnTo>
                  <a:pt x="347" y="86"/>
                </a:lnTo>
                <a:lnTo>
                  <a:pt x="349" y="82"/>
                </a:lnTo>
                <a:lnTo>
                  <a:pt x="355" y="78"/>
                </a:lnTo>
                <a:lnTo>
                  <a:pt x="361" y="76"/>
                </a:lnTo>
                <a:lnTo>
                  <a:pt x="367" y="74"/>
                </a:lnTo>
                <a:lnTo>
                  <a:pt x="384" y="74"/>
                </a:lnTo>
                <a:lnTo>
                  <a:pt x="394" y="76"/>
                </a:lnTo>
                <a:lnTo>
                  <a:pt x="394" y="76"/>
                </a:lnTo>
                <a:lnTo>
                  <a:pt x="398" y="78"/>
                </a:lnTo>
                <a:lnTo>
                  <a:pt x="402" y="76"/>
                </a:lnTo>
                <a:lnTo>
                  <a:pt x="408" y="74"/>
                </a:lnTo>
                <a:lnTo>
                  <a:pt x="414" y="68"/>
                </a:lnTo>
                <a:lnTo>
                  <a:pt x="418" y="61"/>
                </a:lnTo>
                <a:lnTo>
                  <a:pt x="418" y="61"/>
                </a:lnTo>
                <a:lnTo>
                  <a:pt x="418" y="57"/>
                </a:lnTo>
                <a:lnTo>
                  <a:pt x="414" y="59"/>
                </a:lnTo>
                <a:lnTo>
                  <a:pt x="404" y="68"/>
                </a:lnTo>
                <a:lnTo>
                  <a:pt x="404" y="68"/>
                </a:lnTo>
                <a:lnTo>
                  <a:pt x="396" y="70"/>
                </a:lnTo>
                <a:lnTo>
                  <a:pt x="388" y="68"/>
                </a:lnTo>
                <a:lnTo>
                  <a:pt x="367" y="64"/>
                </a:lnTo>
                <a:lnTo>
                  <a:pt x="367" y="64"/>
                </a:lnTo>
                <a:lnTo>
                  <a:pt x="363" y="64"/>
                </a:lnTo>
                <a:lnTo>
                  <a:pt x="359" y="66"/>
                </a:lnTo>
                <a:lnTo>
                  <a:pt x="355" y="68"/>
                </a:lnTo>
                <a:lnTo>
                  <a:pt x="351" y="70"/>
                </a:lnTo>
                <a:lnTo>
                  <a:pt x="351" y="70"/>
                </a:lnTo>
                <a:lnTo>
                  <a:pt x="349" y="72"/>
                </a:lnTo>
                <a:lnTo>
                  <a:pt x="347" y="74"/>
                </a:lnTo>
                <a:lnTo>
                  <a:pt x="345" y="80"/>
                </a:lnTo>
                <a:lnTo>
                  <a:pt x="343" y="88"/>
                </a:lnTo>
                <a:lnTo>
                  <a:pt x="341" y="92"/>
                </a:lnTo>
                <a:lnTo>
                  <a:pt x="341" y="92"/>
                </a:lnTo>
                <a:lnTo>
                  <a:pt x="339" y="96"/>
                </a:lnTo>
                <a:lnTo>
                  <a:pt x="337" y="102"/>
                </a:lnTo>
                <a:lnTo>
                  <a:pt x="335" y="111"/>
                </a:lnTo>
                <a:lnTo>
                  <a:pt x="331" y="119"/>
                </a:lnTo>
                <a:lnTo>
                  <a:pt x="331" y="119"/>
                </a:lnTo>
                <a:lnTo>
                  <a:pt x="326" y="127"/>
                </a:lnTo>
                <a:lnTo>
                  <a:pt x="329" y="131"/>
                </a:lnTo>
                <a:lnTo>
                  <a:pt x="333" y="133"/>
                </a:lnTo>
                <a:lnTo>
                  <a:pt x="339" y="135"/>
                </a:lnTo>
                <a:lnTo>
                  <a:pt x="339" y="135"/>
                </a:lnTo>
                <a:close/>
                <a:moveTo>
                  <a:pt x="149" y="145"/>
                </a:moveTo>
                <a:lnTo>
                  <a:pt x="149" y="145"/>
                </a:lnTo>
                <a:lnTo>
                  <a:pt x="149" y="137"/>
                </a:lnTo>
                <a:lnTo>
                  <a:pt x="151" y="131"/>
                </a:lnTo>
                <a:lnTo>
                  <a:pt x="151" y="131"/>
                </a:lnTo>
                <a:lnTo>
                  <a:pt x="151" y="127"/>
                </a:lnTo>
                <a:lnTo>
                  <a:pt x="157" y="127"/>
                </a:lnTo>
                <a:lnTo>
                  <a:pt x="157" y="127"/>
                </a:lnTo>
                <a:lnTo>
                  <a:pt x="159" y="127"/>
                </a:lnTo>
                <a:lnTo>
                  <a:pt x="159" y="123"/>
                </a:lnTo>
                <a:lnTo>
                  <a:pt x="159" y="121"/>
                </a:lnTo>
                <a:lnTo>
                  <a:pt x="157" y="119"/>
                </a:lnTo>
                <a:lnTo>
                  <a:pt x="157" y="119"/>
                </a:lnTo>
                <a:lnTo>
                  <a:pt x="155" y="117"/>
                </a:lnTo>
                <a:lnTo>
                  <a:pt x="153" y="113"/>
                </a:lnTo>
                <a:lnTo>
                  <a:pt x="149" y="108"/>
                </a:lnTo>
                <a:lnTo>
                  <a:pt x="145" y="106"/>
                </a:lnTo>
                <a:lnTo>
                  <a:pt x="145" y="106"/>
                </a:lnTo>
                <a:lnTo>
                  <a:pt x="141" y="106"/>
                </a:lnTo>
                <a:lnTo>
                  <a:pt x="141" y="108"/>
                </a:lnTo>
                <a:lnTo>
                  <a:pt x="141" y="113"/>
                </a:lnTo>
                <a:lnTo>
                  <a:pt x="143" y="113"/>
                </a:lnTo>
                <a:lnTo>
                  <a:pt x="143" y="113"/>
                </a:lnTo>
                <a:lnTo>
                  <a:pt x="149" y="115"/>
                </a:lnTo>
                <a:lnTo>
                  <a:pt x="149" y="117"/>
                </a:lnTo>
                <a:lnTo>
                  <a:pt x="149" y="119"/>
                </a:lnTo>
                <a:lnTo>
                  <a:pt x="149" y="119"/>
                </a:lnTo>
                <a:lnTo>
                  <a:pt x="147" y="121"/>
                </a:lnTo>
                <a:lnTo>
                  <a:pt x="147" y="119"/>
                </a:lnTo>
                <a:lnTo>
                  <a:pt x="143" y="117"/>
                </a:lnTo>
                <a:lnTo>
                  <a:pt x="141" y="117"/>
                </a:lnTo>
                <a:lnTo>
                  <a:pt x="141" y="117"/>
                </a:lnTo>
                <a:lnTo>
                  <a:pt x="137" y="117"/>
                </a:lnTo>
                <a:lnTo>
                  <a:pt x="137" y="113"/>
                </a:lnTo>
                <a:lnTo>
                  <a:pt x="134" y="111"/>
                </a:lnTo>
                <a:lnTo>
                  <a:pt x="130" y="108"/>
                </a:lnTo>
                <a:lnTo>
                  <a:pt x="130" y="108"/>
                </a:lnTo>
                <a:lnTo>
                  <a:pt x="126" y="106"/>
                </a:lnTo>
                <a:lnTo>
                  <a:pt x="124" y="102"/>
                </a:lnTo>
                <a:lnTo>
                  <a:pt x="122" y="98"/>
                </a:lnTo>
                <a:lnTo>
                  <a:pt x="118" y="96"/>
                </a:lnTo>
                <a:lnTo>
                  <a:pt x="118" y="96"/>
                </a:lnTo>
                <a:lnTo>
                  <a:pt x="114" y="96"/>
                </a:lnTo>
                <a:lnTo>
                  <a:pt x="112" y="92"/>
                </a:lnTo>
                <a:lnTo>
                  <a:pt x="114" y="90"/>
                </a:lnTo>
                <a:lnTo>
                  <a:pt x="116" y="86"/>
                </a:lnTo>
                <a:lnTo>
                  <a:pt x="116" y="86"/>
                </a:lnTo>
                <a:lnTo>
                  <a:pt x="116" y="84"/>
                </a:lnTo>
                <a:lnTo>
                  <a:pt x="116" y="84"/>
                </a:lnTo>
                <a:lnTo>
                  <a:pt x="114" y="80"/>
                </a:lnTo>
                <a:lnTo>
                  <a:pt x="110" y="76"/>
                </a:lnTo>
                <a:lnTo>
                  <a:pt x="108" y="74"/>
                </a:lnTo>
                <a:lnTo>
                  <a:pt x="108" y="74"/>
                </a:lnTo>
                <a:lnTo>
                  <a:pt x="108" y="70"/>
                </a:lnTo>
                <a:lnTo>
                  <a:pt x="104" y="70"/>
                </a:lnTo>
                <a:lnTo>
                  <a:pt x="102" y="70"/>
                </a:lnTo>
                <a:lnTo>
                  <a:pt x="102" y="68"/>
                </a:lnTo>
                <a:lnTo>
                  <a:pt x="102" y="68"/>
                </a:lnTo>
                <a:lnTo>
                  <a:pt x="100" y="64"/>
                </a:lnTo>
                <a:lnTo>
                  <a:pt x="100" y="64"/>
                </a:lnTo>
                <a:lnTo>
                  <a:pt x="98" y="61"/>
                </a:lnTo>
                <a:lnTo>
                  <a:pt x="94" y="59"/>
                </a:lnTo>
                <a:lnTo>
                  <a:pt x="94" y="59"/>
                </a:lnTo>
                <a:lnTo>
                  <a:pt x="92" y="57"/>
                </a:lnTo>
                <a:lnTo>
                  <a:pt x="90" y="57"/>
                </a:lnTo>
                <a:lnTo>
                  <a:pt x="88" y="57"/>
                </a:lnTo>
                <a:lnTo>
                  <a:pt x="85" y="55"/>
                </a:lnTo>
                <a:lnTo>
                  <a:pt x="85" y="55"/>
                </a:lnTo>
                <a:lnTo>
                  <a:pt x="79" y="51"/>
                </a:lnTo>
                <a:lnTo>
                  <a:pt x="75" y="51"/>
                </a:lnTo>
                <a:lnTo>
                  <a:pt x="75" y="51"/>
                </a:lnTo>
                <a:lnTo>
                  <a:pt x="71" y="49"/>
                </a:lnTo>
                <a:lnTo>
                  <a:pt x="69" y="47"/>
                </a:lnTo>
                <a:lnTo>
                  <a:pt x="63" y="37"/>
                </a:lnTo>
                <a:lnTo>
                  <a:pt x="63" y="37"/>
                </a:lnTo>
                <a:lnTo>
                  <a:pt x="59" y="33"/>
                </a:lnTo>
                <a:lnTo>
                  <a:pt x="51" y="29"/>
                </a:lnTo>
                <a:lnTo>
                  <a:pt x="43" y="23"/>
                </a:lnTo>
                <a:lnTo>
                  <a:pt x="39" y="17"/>
                </a:lnTo>
                <a:lnTo>
                  <a:pt x="39" y="17"/>
                </a:lnTo>
                <a:lnTo>
                  <a:pt x="36" y="12"/>
                </a:lnTo>
                <a:lnTo>
                  <a:pt x="32" y="8"/>
                </a:lnTo>
                <a:lnTo>
                  <a:pt x="26" y="6"/>
                </a:lnTo>
                <a:lnTo>
                  <a:pt x="18" y="6"/>
                </a:lnTo>
                <a:lnTo>
                  <a:pt x="18" y="6"/>
                </a:lnTo>
                <a:lnTo>
                  <a:pt x="12" y="4"/>
                </a:lnTo>
                <a:lnTo>
                  <a:pt x="6" y="2"/>
                </a:lnTo>
                <a:lnTo>
                  <a:pt x="2" y="0"/>
                </a:lnTo>
                <a:lnTo>
                  <a:pt x="2" y="0"/>
                </a:lnTo>
                <a:lnTo>
                  <a:pt x="0" y="0"/>
                </a:lnTo>
                <a:lnTo>
                  <a:pt x="0" y="0"/>
                </a:lnTo>
                <a:lnTo>
                  <a:pt x="0" y="4"/>
                </a:lnTo>
                <a:lnTo>
                  <a:pt x="0" y="8"/>
                </a:lnTo>
                <a:lnTo>
                  <a:pt x="6" y="17"/>
                </a:lnTo>
                <a:lnTo>
                  <a:pt x="12" y="23"/>
                </a:lnTo>
                <a:lnTo>
                  <a:pt x="18" y="29"/>
                </a:lnTo>
                <a:lnTo>
                  <a:pt x="18" y="29"/>
                </a:lnTo>
                <a:lnTo>
                  <a:pt x="24" y="33"/>
                </a:lnTo>
                <a:lnTo>
                  <a:pt x="28" y="41"/>
                </a:lnTo>
                <a:lnTo>
                  <a:pt x="32" y="45"/>
                </a:lnTo>
                <a:lnTo>
                  <a:pt x="39" y="49"/>
                </a:lnTo>
                <a:lnTo>
                  <a:pt x="39" y="49"/>
                </a:lnTo>
                <a:lnTo>
                  <a:pt x="41" y="51"/>
                </a:lnTo>
                <a:lnTo>
                  <a:pt x="43" y="53"/>
                </a:lnTo>
                <a:lnTo>
                  <a:pt x="47" y="64"/>
                </a:lnTo>
                <a:lnTo>
                  <a:pt x="51" y="74"/>
                </a:lnTo>
                <a:lnTo>
                  <a:pt x="51" y="76"/>
                </a:lnTo>
                <a:lnTo>
                  <a:pt x="53" y="78"/>
                </a:lnTo>
                <a:lnTo>
                  <a:pt x="53" y="78"/>
                </a:lnTo>
                <a:lnTo>
                  <a:pt x="59" y="82"/>
                </a:lnTo>
                <a:lnTo>
                  <a:pt x="65" y="92"/>
                </a:lnTo>
                <a:lnTo>
                  <a:pt x="71" y="102"/>
                </a:lnTo>
                <a:lnTo>
                  <a:pt x="75" y="111"/>
                </a:lnTo>
                <a:lnTo>
                  <a:pt x="75" y="111"/>
                </a:lnTo>
                <a:lnTo>
                  <a:pt x="79" y="119"/>
                </a:lnTo>
                <a:lnTo>
                  <a:pt x="85" y="125"/>
                </a:lnTo>
                <a:lnTo>
                  <a:pt x="92" y="131"/>
                </a:lnTo>
                <a:lnTo>
                  <a:pt x="96" y="137"/>
                </a:lnTo>
                <a:lnTo>
                  <a:pt x="96" y="137"/>
                </a:lnTo>
                <a:lnTo>
                  <a:pt x="102" y="143"/>
                </a:lnTo>
                <a:lnTo>
                  <a:pt x="110" y="149"/>
                </a:lnTo>
                <a:lnTo>
                  <a:pt x="120" y="160"/>
                </a:lnTo>
                <a:lnTo>
                  <a:pt x="120" y="160"/>
                </a:lnTo>
                <a:lnTo>
                  <a:pt x="124" y="166"/>
                </a:lnTo>
                <a:lnTo>
                  <a:pt x="126" y="168"/>
                </a:lnTo>
                <a:lnTo>
                  <a:pt x="128" y="166"/>
                </a:lnTo>
                <a:lnTo>
                  <a:pt x="128" y="166"/>
                </a:lnTo>
                <a:lnTo>
                  <a:pt x="130" y="164"/>
                </a:lnTo>
                <a:lnTo>
                  <a:pt x="134" y="166"/>
                </a:lnTo>
                <a:lnTo>
                  <a:pt x="143" y="166"/>
                </a:lnTo>
                <a:lnTo>
                  <a:pt x="143" y="166"/>
                </a:lnTo>
                <a:lnTo>
                  <a:pt x="147" y="164"/>
                </a:lnTo>
                <a:lnTo>
                  <a:pt x="147" y="158"/>
                </a:lnTo>
                <a:lnTo>
                  <a:pt x="149" y="145"/>
                </a:lnTo>
                <a:lnTo>
                  <a:pt x="149" y="145"/>
                </a:lnTo>
                <a:close/>
                <a:moveTo>
                  <a:pt x="467" y="78"/>
                </a:moveTo>
                <a:lnTo>
                  <a:pt x="467" y="78"/>
                </a:lnTo>
                <a:lnTo>
                  <a:pt x="471" y="76"/>
                </a:lnTo>
                <a:lnTo>
                  <a:pt x="471" y="74"/>
                </a:lnTo>
                <a:lnTo>
                  <a:pt x="471" y="66"/>
                </a:lnTo>
                <a:lnTo>
                  <a:pt x="471" y="66"/>
                </a:lnTo>
                <a:lnTo>
                  <a:pt x="469" y="64"/>
                </a:lnTo>
                <a:lnTo>
                  <a:pt x="467" y="64"/>
                </a:lnTo>
                <a:lnTo>
                  <a:pt x="465" y="64"/>
                </a:lnTo>
                <a:lnTo>
                  <a:pt x="463" y="61"/>
                </a:lnTo>
                <a:lnTo>
                  <a:pt x="463" y="61"/>
                </a:lnTo>
                <a:lnTo>
                  <a:pt x="463" y="59"/>
                </a:lnTo>
                <a:lnTo>
                  <a:pt x="461" y="55"/>
                </a:lnTo>
                <a:lnTo>
                  <a:pt x="457" y="53"/>
                </a:lnTo>
                <a:lnTo>
                  <a:pt x="453" y="57"/>
                </a:lnTo>
                <a:lnTo>
                  <a:pt x="453" y="57"/>
                </a:lnTo>
                <a:lnTo>
                  <a:pt x="451" y="61"/>
                </a:lnTo>
                <a:lnTo>
                  <a:pt x="451" y="66"/>
                </a:lnTo>
                <a:lnTo>
                  <a:pt x="453" y="76"/>
                </a:lnTo>
                <a:lnTo>
                  <a:pt x="457" y="86"/>
                </a:lnTo>
                <a:lnTo>
                  <a:pt x="459" y="88"/>
                </a:lnTo>
                <a:lnTo>
                  <a:pt x="461" y="88"/>
                </a:lnTo>
                <a:lnTo>
                  <a:pt x="461" y="88"/>
                </a:lnTo>
                <a:lnTo>
                  <a:pt x="461" y="88"/>
                </a:lnTo>
                <a:lnTo>
                  <a:pt x="463" y="86"/>
                </a:lnTo>
                <a:lnTo>
                  <a:pt x="461" y="82"/>
                </a:lnTo>
                <a:lnTo>
                  <a:pt x="463" y="78"/>
                </a:lnTo>
                <a:lnTo>
                  <a:pt x="463" y="78"/>
                </a:lnTo>
                <a:lnTo>
                  <a:pt x="467" y="78"/>
                </a:lnTo>
                <a:lnTo>
                  <a:pt x="467" y="78"/>
                </a:lnTo>
                <a:close/>
                <a:moveTo>
                  <a:pt x="433" y="131"/>
                </a:moveTo>
                <a:lnTo>
                  <a:pt x="433" y="131"/>
                </a:lnTo>
                <a:lnTo>
                  <a:pt x="435" y="135"/>
                </a:lnTo>
                <a:lnTo>
                  <a:pt x="441" y="137"/>
                </a:lnTo>
                <a:lnTo>
                  <a:pt x="445" y="137"/>
                </a:lnTo>
                <a:lnTo>
                  <a:pt x="449" y="135"/>
                </a:lnTo>
                <a:lnTo>
                  <a:pt x="449" y="135"/>
                </a:lnTo>
                <a:lnTo>
                  <a:pt x="449" y="133"/>
                </a:lnTo>
                <a:lnTo>
                  <a:pt x="447" y="131"/>
                </a:lnTo>
                <a:lnTo>
                  <a:pt x="441" y="127"/>
                </a:lnTo>
                <a:lnTo>
                  <a:pt x="435" y="127"/>
                </a:lnTo>
                <a:lnTo>
                  <a:pt x="433" y="129"/>
                </a:lnTo>
                <a:lnTo>
                  <a:pt x="433" y="131"/>
                </a:lnTo>
                <a:lnTo>
                  <a:pt x="433" y="131"/>
                </a:lnTo>
                <a:close/>
                <a:moveTo>
                  <a:pt x="400" y="202"/>
                </a:moveTo>
                <a:lnTo>
                  <a:pt x="400" y="202"/>
                </a:lnTo>
                <a:lnTo>
                  <a:pt x="392" y="202"/>
                </a:lnTo>
                <a:lnTo>
                  <a:pt x="384" y="204"/>
                </a:lnTo>
                <a:lnTo>
                  <a:pt x="378" y="207"/>
                </a:lnTo>
                <a:lnTo>
                  <a:pt x="369" y="204"/>
                </a:lnTo>
                <a:lnTo>
                  <a:pt x="369" y="204"/>
                </a:lnTo>
                <a:lnTo>
                  <a:pt x="361" y="202"/>
                </a:lnTo>
                <a:lnTo>
                  <a:pt x="351" y="204"/>
                </a:lnTo>
                <a:lnTo>
                  <a:pt x="345" y="207"/>
                </a:lnTo>
                <a:lnTo>
                  <a:pt x="343" y="207"/>
                </a:lnTo>
                <a:lnTo>
                  <a:pt x="343" y="209"/>
                </a:lnTo>
                <a:lnTo>
                  <a:pt x="343" y="209"/>
                </a:lnTo>
                <a:lnTo>
                  <a:pt x="345" y="211"/>
                </a:lnTo>
                <a:lnTo>
                  <a:pt x="351" y="213"/>
                </a:lnTo>
                <a:lnTo>
                  <a:pt x="365" y="213"/>
                </a:lnTo>
                <a:lnTo>
                  <a:pt x="365" y="213"/>
                </a:lnTo>
                <a:lnTo>
                  <a:pt x="373" y="213"/>
                </a:lnTo>
                <a:lnTo>
                  <a:pt x="382" y="211"/>
                </a:lnTo>
                <a:lnTo>
                  <a:pt x="394" y="207"/>
                </a:lnTo>
                <a:lnTo>
                  <a:pt x="394" y="207"/>
                </a:lnTo>
                <a:lnTo>
                  <a:pt x="404" y="204"/>
                </a:lnTo>
                <a:lnTo>
                  <a:pt x="404" y="204"/>
                </a:lnTo>
                <a:lnTo>
                  <a:pt x="400" y="202"/>
                </a:lnTo>
                <a:lnTo>
                  <a:pt x="400" y="202"/>
                </a:lnTo>
                <a:close/>
                <a:moveTo>
                  <a:pt x="488" y="125"/>
                </a:moveTo>
                <a:lnTo>
                  <a:pt x="488" y="125"/>
                </a:lnTo>
                <a:lnTo>
                  <a:pt x="480" y="123"/>
                </a:lnTo>
                <a:lnTo>
                  <a:pt x="469" y="123"/>
                </a:lnTo>
                <a:lnTo>
                  <a:pt x="463" y="125"/>
                </a:lnTo>
                <a:lnTo>
                  <a:pt x="461" y="127"/>
                </a:lnTo>
                <a:lnTo>
                  <a:pt x="461" y="129"/>
                </a:lnTo>
                <a:lnTo>
                  <a:pt x="461" y="129"/>
                </a:lnTo>
                <a:lnTo>
                  <a:pt x="463" y="133"/>
                </a:lnTo>
                <a:lnTo>
                  <a:pt x="467" y="133"/>
                </a:lnTo>
                <a:lnTo>
                  <a:pt x="480" y="133"/>
                </a:lnTo>
                <a:lnTo>
                  <a:pt x="480" y="133"/>
                </a:lnTo>
                <a:lnTo>
                  <a:pt x="486" y="133"/>
                </a:lnTo>
                <a:lnTo>
                  <a:pt x="490" y="135"/>
                </a:lnTo>
                <a:lnTo>
                  <a:pt x="494" y="137"/>
                </a:lnTo>
                <a:lnTo>
                  <a:pt x="498" y="139"/>
                </a:lnTo>
                <a:lnTo>
                  <a:pt x="498" y="139"/>
                </a:lnTo>
                <a:lnTo>
                  <a:pt x="500" y="137"/>
                </a:lnTo>
                <a:lnTo>
                  <a:pt x="500" y="133"/>
                </a:lnTo>
                <a:lnTo>
                  <a:pt x="496" y="129"/>
                </a:lnTo>
                <a:lnTo>
                  <a:pt x="488" y="125"/>
                </a:lnTo>
                <a:lnTo>
                  <a:pt x="488" y="125"/>
                </a:lnTo>
                <a:close/>
                <a:moveTo>
                  <a:pt x="269" y="198"/>
                </a:moveTo>
                <a:lnTo>
                  <a:pt x="269" y="198"/>
                </a:lnTo>
                <a:lnTo>
                  <a:pt x="267" y="196"/>
                </a:lnTo>
                <a:lnTo>
                  <a:pt x="265" y="196"/>
                </a:lnTo>
                <a:lnTo>
                  <a:pt x="259" y="194"/>
                </a:lnTo>
                <a:lnTo>
                  <a:pt x="251" y="194"/>
                </a:lnTo>
                <a:lnTo>
                  <a:pt x="245" y="194"/>
                </a:lnTo>
                <a:lnTo>
                  <a:pt x="245" y="194"/>
                </a:lnTo>
                <a:lnTo>
                  <a:pt x="243" y="192"/>
                </a:lnTo>
                <a:lnTo>
                  <a:pt x="243" y="192"/>
                </a:lnTo>
                <a:lnTo>
                  <a:pt x="247" y="188"/>
                </a:lnTo>
                <a:lnTo>
                  <a:pt x="259" y="184"/>
                </a:lnTo>
                <a:lnTo>
                  <a:pt x="259" y="184"/>
                </a:lnTo>
                <a:lnTo>
                  <a:pt x="261" y="182"/>
                </a:lnTo>
                <a:lnTo>
                  <a:pt x="257" y="180"/>
                </a:lnTo>
                <a:lnTo>
                  <a:pt x="251" y="182"/>
                </a:lnTo>
                <a:lnTo>
                  <a:pt x="243" y="184"/>
                </a:lnTo>
                <a:lnTo>
                  <a:pt x="243" y="184"/>
                </a:lnTo>
                <a:lnTo>
                  <a:pt x="237" y="184"/>
                </a:lnTo>
                <a:lnTo>
                  <a:pt x="233" y="184"/>
                </a:lnTo>
                <a:lnTo>
                  <a:pt x="222" y="182"/>
                </a:lnTo>
                <a:lnTo>
                  <a:pt x="216" y="178"/>
                </a:lnTo>
                <a:lnTo>
                  <a:pt x="214" y="178"/>
                </a:lnTo>
                <a:lnTo>
                  <a:pt x="212" y="180"/>
                </a:lnTo>
                <a:lnTo>
                  <a:pt x="212" y="180"/>
                </a:lnTo>
                <a:lnTo>
                  <a:pt x="212" y="182"/>
                </a:lnTo>
                <a:lnTo>
                  <a:pt x="208" y="182"/>
                </a:lnTo>
                <a:lnTo>
                  <a:pt x="200" y="180"/>
                </a:lnTo>
                <a:lnTo>
                  <a:pt x="190" y="178"/>
                </a:lnTo>
                <a:lnTo>
                  <a:pt x="184" y="174"/>
                </a:lnTo>
                <a:lnTo>
                  <a:pt x="184" y="174"/>
                </a:lnTo>
                <a:lnTo>
                  <a:pt x="175" y="170"/>
                </a:lnTo>
                <a:lnTo>
                  <a:pt x="165" y="168"/>
                </a:lnTo>
                <a:lnTo>
                  <a:pt x="157" y="168"/>
                </a:lnTo>
                <a:lnTo>
                  <a:pt x="153" y="170"/>
                </a:lnTo>
                <a:lnTo>
                  <a:pt x="151" y="172"/>
                </a:lnTo>
                <a:lnTo>
                  <a:pt x="151" y="172"/>
                </a:lnTo>
                <a:lnTo>
                  <a:pt x="147" y="176"/>
                </a:lnTo>
                <a:lnTo>
                  <a:pt x="145" y="176"/>
                </a:lnTo>
                <a:lnTo>
                  <a:pt x="143" y="176"/>
                </a:lnTo>
                <a:lnTo>
                  <a:pt x="143" y="180"/>
                </a:lnTo>
                <a:lnTo>
                  <a:pt x="143" y="180"/>
                </a:lnTo>
                <a:lnTo>
                  <a:pt x="145" y="182"/>
                </a:lnTo>
                <a:lnTo>
                  <a:pt x="147" y="184"/>
                </a:lnTo>
                <a:lnTo>
                  <a:pt x="153" y="182"/>
                </a:lnTo>
                <a:lnTo>
                  <a:pt x="153" y="182"/>
                </a:lnTo>
                <a:lnTo>
                  <a:pt x="155" y="184"/>
                </a:lnTo>
                <a:lnTo>
                  <a:pt x="157" y="186"/>
                </a:lnTo>
                <a:lnTo>
                  <a:pt x="159" y="188"/>
                </a:lnTo>
                <a:lnTo>
                  <a:pt x="161" y="190"/>
                </a:lnTo>
                <a:lnTo>
                  <a:pt x="161" y="190"/>
                </a:lnTo>
                <a:lnTo>
                  <a:pt x="175" y="194"/>
                </a:lnTo>
                <a:lnTo>
                  <a:pt x="181" y="194"/>
                </a:lnTo>
                <a:lnTo>
                  <a:pt x="186" y="192"/>
                </a:lnTo>
                <a:lnTo>
                  <a:pt x="186" y="192"/>
                </a:lnTo>
                <a:lnTo>
                  <a:pt x="190" y="190"/>
                </a:lnTo>
                <a:lnTo>
                  <a:pt x="198" y="192"/>
                </a:lnTo>
                <a:lnTo>
                  <a:pt x="206" y="194"/>
                </a:lnTo>
                <a:lnTo>
                  <a:pt x="212" y="200"/>
                </a:lnTo>
                <a:lnTo>
                  <a:pt x="212" y="200"/>
                </a:lnTo>
                <a:lnTo>
                  <a:pt x="220" y="202"/>
                </a:lnTo>
                <a:lnTo>
                  <a:pt x="230" y="204"/>
                </a:lnTo>
                <a:lnTo>
                  <a:pt x="241" y="207"/>
                </a:lnTo>
                <a:lnTo>
                  <a:pt x="247" y="204"/>
                </a:lnTo>
                <a:lnTo>
                  <a:pt x="247" y="204"/>
                </a:lnTo>
                <a:lnTo>
                  <a:pt x="253" y="207"/>
                </a:lnTo>
                <a:lnTo>
                  <a:pt x="259" y="207"/>
                </a:lnTo>
                <a:lnTo>
                  <a:pt x="263" y="209"/>
                </a:lnTo>
                <a:lnTo>
                  <a:pt x="267" y="207"/>
                </a:lnTo>
                <a:lnTo>
                  <a:pt x="267" y="207"/>
                </a:lnTo>
                <a:lnTo>
                  <a:pt x="269" y="204"/>
                </a:lnTo>
                <a:lnTo>
                  <a:pt x="273" y="207"/>
                </a:lnTo>
                <a:lnTo>
                  <a:pt x="277" y="209"/>
                </a:lnTo>
                <a:lnTo>
                  <a:pt x="284" y="207"/>
                </a:lnTo>
                <a:lnTo>
                  <a:pt x="284" y="207"/>
                </a:lnTo>
                <a:lnTo>
                  <a:pt x="286" y="204"/>
                </a:lnTo>
                <a:lnTo>
                  <a:pt x="284" y="202"/>
                </a:lnTo>
                <a:lnTo>
                  <a:pt x="279" y="202"/>
                </a:lnTo>
                <a:lnTo>
                  <a:pt x="273" y="200"/>
                </a:lnTo>
                <a:lnTo>
                  <a:pt x="269" y="198"/>
                </a:lnTo>
                <a:lnTo>
                  <a:pt x="269" y="198"/>
                </a:lnTo>
                <a:lnTo>
                  <a:pt x="269" y="198"/>
                </a:lnTo>
                <a:close/>
                <a:moveTo>
                  <a:pt x="596" y="104"/>
                </a:moveTo>
                <a:lnTo>
                  <a:pt x="596" y="104"/>
                </a:lnTo>
                <a:lnTo>
                  <a:pt x="592" y="106"/>
                </a:lnTo>
                <a:lnTo>
                  <a:pt x="590" y="111"/>
                </a:lnTo>
                <a:lnTo>
                  <a:pt x="588" y="115"/>
                </a:lnTo>
                <a:lnTo>
                  <a:pt x="584" y="117"/>
                </a:lnTo>
                <a:lnTo>
                  <a:pt x="584" y="117"/>
                </a:lnTo>
                <a:lnTo>
                  <a:pt x="580" y="119"/>
                </a:lnTo>
                <a:lnTo>
                  <a:pt x="574" y="123"/>
                </a:lnTo>
                <a:lnTo>
                  <a:pt x="567" y="127"/>
                </a:lnTo>
                <a:lnTo>
                  <a:pt x="561" y="131"/>
                </a:lnTo>
                <a:lnTo>
                  <a:pt x="561" y="131"/>
                </a:lnTo>
                <a:lnTo>
                  <a:pt x="557" y="131"/>
                </a:lnTo>
                <a:lnTo>
                  <a:pt x="555" y="127"/>
                </a:lnTo>
                <a:lnTo>
                  <a:pt x="551" y="117"/>
                </a:lnTo>
                <a:lnTo>
                  <a:pt x="549" y="104"/>
                </a:lnTo>
                <a:lnTo>
                  <a:pt x="547" y="96"/>
                </a:lnTo>
                <a:lnTo>
                  <a:pt x="547" y="96"/>
                </a:lnTo>
                <a:lnTo>
                  <a:pt x="539" y="90"/>
                </a:lnTo>
                <a:lnTo>
                  <a:pt x="529" y="88"/>
                </a:lnTo>
                <a:lnTo>
                  <a:pt x="520" y="88"/>
                </a:lnTo>
                <a:lnTo>
                  <a:pt x="516" y="88"/>
                </a:lnTo>
                <a:lnTo>
                  <a:pt x="514" y="90"/>
                </a:lnTo>
                <a:lnTo>
                  <a:pt x="514" y="90"/>
                </a:lnTo>
                <a:lnTo>
                  <a:pt x="512" y="94"/>
                </a:lnTo>
                <a:lnTo>
                  <a:pt x="508" y="96"/>
                </a:lnTo>
                <a:lnTo>
                  <a:pt x="504" y="98"/>
                </a:lnTo>
                <a:lnTo>
                  <a:pt x="502" y="100"/>
                </a:lnTo>
                <a:lnTo>
                  <a:pt x="502" y="100"/>
                </a:lnTo>
                <a:lnTo>
                  <a:pt x="502" y="102"/>
                </a:lnTo>
                <a:lnTo>
                  <a:pt x="504" y="104"/>
                </a:lnTo>
                <a:lnTo>
                  <a:pt x="510" y="104"/>
                </a:lnTo>
                <a:lnTo>
                  <a:pt x="510" y="104"/>
                </a:lnTo>
                <a:lnTo>
                  <a:pt x="512" y="104"/>
                </a:lnTo>
                <a:lnTo>
                  <a:pt x="514" y="106"/>
                </a:lnTo>
                <a:lnTo>
                  <a:pt x="518" y="115"/>
                </a:lnTo>
                <a:lnTo>
                  <a:pt x="518" y="115"/>
                </a:lnTo>
                <a:lnTo>
                  <a:pt x="520" y="117"/>
                </a:lnTo>
                <a:lnTo>
                  <a:pt x="529" y="117"/>
                </a:lnTo>
                <a:lnTo>
                  <a:pt x="541" y="115"/>
                </a:lnTo>
                <a:lnTo>
                  <a:pt x="541" y="115"/>
                </a:lnTo>
                <a:lnTo>
                  <a:pt x="543" y="117"/>
                </a:lnTo>
                <a:lnTo>
                  <a:pt x="545" y="119"/>
                </a:lnTo>
                <a:lnTo>
                  <a:pt x="543" y="121"/>
                </a:lnTo>
                <a:lnTo>
                  <a:pt x="539" y="119"/>
                </a:lnTo>
                <a:lnTo>
                  <a:pt x="539" y="119"/>
                </a:lnTo>
                <a:lnTo>
                  <a:pt x="535" y="119"/>
                </a:lnTo>
                <a:lnTo>
                  <a:pt x="533" y="121"/>
                </a:lnTo>
                <a:lnTo>
                  <a:pt x="531" y="121"/>
                </a:lnTo>
                <a:lnTo>
                  <a:pt x="527" y="121"/>
                </a:lnTo>
                <a:lnTo>
                  <a:pt x="527" y="121"/>
                </a:lnTo>
                <a:lnTo>
                  <a:pt x="520" y="121"/>
                </a:lnTo>
                <a:lnTo>
                  <a:pt x="518" y="123"/>
                </a:lnTo>
                <a:lnTo>
                  <a:pt x="518" y="125"/>
                </a:lnTo>
                <a:lnTo>
                  <a:pt x="518" y="125"/>
                </a:lnTo>
                <a:lnTo>
                  <a:pt x="525" y="129"/>
                </a:lnTo>
                <a:lnTo>
                  <a:pt x="527" y="133"/>
                </a:lnTo>
                <a:lnTo>
                  <a:pt x="527" y="137"/>
                </a:lnTo>
                <a:lnTo>
                  <a:pt x="527" y="137"/>
                </a:lnTo>
                <a:lnTo>
                  <a:pt x="529" y="141"/>
                </a:lnTo>
                <a:lnTo>
                  <a:pt x="533" y="141"/>
                </a:lnTo>
                <a:lnTo>
                  <a:pt x="535" y="139"/>
                </a:lnTo>
                <a:lnTo>
                  <a:pt x="537" y="137"/>
                </a:lnTo>
                <a:lnTo>
                  <a:pt x="537" y="137"/>
                </a:lnTo>
                <a:lnTo>
                  <a:pt x="537" y="135"/>
                </a:lnTo>
                <a:lnTo>
                  <a:pt x="541" y="135"/>
                </a:lnTo>
                <a:lnTo>
                  <a:pt x="545" y="139"/>
                </a:lnTo>
                <a:lnTo>
                  <a:pt x="551" y="141"/>
                </a:lnTo>
                <a:lnTo>
                  <a:pt x="551" y="141"/>
                </a:lnTo>
                <a:lnTo>
                  <a:pt x="555" y="143"/>
                </a:lnTo>
                <a:lnTo>
                  <a:pt x="557" y="145"/>
                </a:lnTo>
                <a:lnTo>
                  <a:pt x="559" y="147"/>
                </a:lnTo>
                <a:lnTo>
                  <a:pt x="563" y="147"/>
                </a:lnTo>
                <a:lnTo>
                  <a:pt x="563" y="147"/>
                </a:lnTo>
                <a:lnTo>
                  <a:pt x="574" y="149"/>
                </a:lnTo>
                <a:lnTo>
                  <a:pt x="584" y="153"/>
                </a:lnTo>
                <a:lnTo>
                  <a:pt x="596" y="158"/>
                </a:lnTo>
                <a:lnTo>
                  <a:pt x="604" y="162"/>
                </a:lnTo>
                <a:lnTo>
                  <a:pt x="604" y="162"/>
                </a:lnTo>
                <a:lnTo>
                  <a:pt x="608" y="166"/>
                </a:lnTo>
                <a:lnTo>
                  <a:pt x="608" y="170"/>
                </a:lnTo>
                <a:lnTo>
                  <a:pt x="608" y="174"/>
                </a:lnTo>
                <a:lnTo>
                  <a:pt x="610" y="178"/>
                </a:lnTo>
                <a:lnTo>
                  <a:pt x="610" y="178"/>
                </a:lnTo>
                <a:lnTo>
                  <a:pt x="614" y="184"/>
                </a:lnTo>
                <a:lnTo>
                  <a:pt x="616" y="188"/>
                </a:lnTo>
                <a:lnTo>
                  <a:pt x="614" y="190"/>
                </a:lnTo>
                <a:lnTo>
                  <a:pt x="610" y="192"/>
                </a:lnTo>
                <a:lnTo>
                  <a:pt x="610" y="192"/>
                </a:lnTo>
                <a:lnTo>
                  <a:pt x="606" y="192"/>
                </a:lnTo>
                <a:lnTo>
                  <a:pt x="600" y="196"/>
                </a:lnTo>
                <a:lnTo>
                  <a:pt x="598" y="200"/>
                </a:lnTo>
                <a:lnTo>
                  <a:pt x="598" y="202"/>
                </a:lnTo>
                <a:lnTo>
                  <a:pt x="598" y="202"/>
                </a:lnTo>
                <a:lnTo>
                  <a:pt x="602" y="204"/>
                </a:lnTo>
                <a:lnTo>
                  <a:pt x="612" y="202"/>
                </a:lnTo>
                <a:lnTo>
                  <a:pt x="631" y="200"/>
                </a:lnTo>
                <a:lnTo>
                  <a:pt x="631" y="200"/>
                </a:lnTo>
                <a:lnTo>
                  <a:pt x="633" y="202"/>
                </a:lnTo>
                <a:lnTo>
                  <a:pt x="637" y="204"/>
                </a:lnTo>
                <a:lnTo>
                  <a:pt x="645" y="213"/>
                </a:lnTo>
                <a:lnTo>
                  <a:pt x="645" y="123"/>
                </a:lnTo>
                <a:lnTo>
                  <a:pt x="645" y="123"/>
                </a:lnTo>
                <a:lnTo>
                  <a:pt x="616" y="111"/>
                </a:lnTo>
                <a:lnTo>
                  <a:pt x="604" y="106"/>
                </a:lnTo>
                <a:lnTo>
                  <a:pt x="596" y="104"/>
                </a:lnTo>
                <a:lnTo>
                  <a:pt x="596" y="104"/>
                </a:lnTo>
                <a:close/>
                <a:moveTo>
                  <a:pt x="416" y="213"/>
                </a:moveTo>
                <a:lnTo>
                  <a:pt x="416" y="213"/>
                </a:lnTo>
                <a:lnTo>
                  <a:pt x="412" y="215"/>
                </a:lnTo>
                <a:lnTo>
                  <a:pt x="412" y="215"/>
                </a:lnTo>
                <a:lnTo>
                  <a:pt x="410" y="219"/>
                </a:lnTo>
                <a:lnTo>
                  <a:pt x="410" y="219"/>
                </a:lnTo>
                <a:lnTo>
                  <a:pt x="408" y="219"/>
                </a:lnTo>
                <a:lnTo>
                  <a:pt x="406" y="217"/>
                </a:lnTo>
                <a:lnTo>
                  <a:pt x="406" y="217"/>
                </a:lnTo>
                <a:lnTo>
                  <a:pt x="400" y="221"/>
                </a:lnTo>
                <a:lnTo>
                  <a:pt x="396" y="225"/>
                </a:lnTo>
                <a:lnTo>
                  <a:pt x="396" y="229"/>
                </a:lnTo>
                <a:lnTo>
                  <a:pt x="398" y="233"/>
                </a:lnTo>
                <a:lnTo>
                  <a:pt x="398" y="233"/>
                </a:lnTo>
                <a:lnTo>
                  <a:pt x="402" y="233"/>
                </a:lnTo>
                <a:lnTo>
                  <a:pt x="408" y="231"/>
                </a:lnTo>
                <a:lnTo>
                  <a:pt x="416" y="223"/>
                </a:lnTo>
                <a:lnTo>
                  <a:pt x="416" y="223"/>
                </a:lnTo>
                <a:lnTo>
                  <a:pt x="418" y="221"/>
                </a:lnTo>
                <a:lnTo>
                  <a:pt x="418" y="221"/>
                </a:lnTo>
                <a:lnTo>
                  <a:pt x="420" y="219"/>
                </a:lnTo>
                <a:lnTo>
                  <a:pt x="420" y="219"/>
                </a:lnTo>
                <a:lnTo>
                  <a:pt x="420" y="217"/>
                </a:lnTo>
                <a:lnTo>
                  <a:pt x="420" y="217"/>
                </a:lnTo>
                <a:lnTo>
                  <a:pt x="416" y="213"/>
                </a:lnTo>
                <a:lnTo>
                  <a:pt x="416" y="213"/>
                </a:lnTo>
                <a:close/>
                <a:moveTo>
                  <a:pt x="300" y="102"/>
                </a:moveTo>
                <a:lnTo>
                  <a:pt x="300" y="102"/>
                </a:lnTo>
                <a:lnTo>
                  <a:pt x="306" y="98"/>
                </a:lnTo>
                <a:lnTo>
                  <a:pt x="308" y="94"/>
                </a:lnTo>
                <a:lnTo>
                  <a:pt x="308" y="88"/>
                </a:lnTo>
                <a:lnTo>
                  <a:pt x="308" y="80"/>
                </a:lnTo>
                <a:lnTo>
                  <a:pt x="308" y="80"/>
                </a:lnTo>
                <a:lnTo>
                  <a:pt x="310" y="78"/>
                </a:lnTo>
                <a:lnTo>
                  <a:pt x="312" y="76"/>
                </a:lnTo>
                <a:lnTo>
                  <a:pt x="318" y="72"/>
                </a:lnTo>
                <a:lnTo>
                  <a:pt x="326" y="70"/>
                </a:lnTo>
                <a:lnTo>
                  <a:pt x="331" y="68"/>
                </a:lnTo>
                <a:lnTo>
                  <a:pt x="331" y="68"/>
                </a:lnTo>
                <a:lnTo>
                  <a:pt x="331" y="66"/>
                </a:lnTo>
                <a:lnTo>
                  <a:pt x="329" y="61"/>
                </a:lnTo>
                <a:lnTo>
                  <a:pt x="320" y="57"/>
                </a:lnTo>
                <a:lnTo>
                  <a:pt x="320" y="57"/>
                </a:lnTo>
                <a:lnTo>
                  <a:pt x="318" y="55"/>
                </a:lnTo>
                <a:lnTo>
                  <a:pt x="318" y="51"/>
                </a:lnTo>
                <a:lnTo>
                  <a:pt x="318" y="47"/>
                </a:lnTo>
                <a:lnTo>
                  <a:pt x="316" y="45"/>
                </a:lnTo>
                <a:lnTo>
                  <a:pt x="316" y="45"/>
                </a:lnTo>
                <a:lnTo>
                  <a:pt x="310" y="37"/>
                </a:lnTo>
                <a:lnTo>
                  <a:pt x="310" y="35"/>
                </a:lnTo>
                <a:lnTo>
                  <a:pt x="312" y="33"/>
                </a:lnTo>
                <a:lnTo>
                  <a:pt x="312" y="33"/>
                </a:lnTo>
                <a:lnTo>
                  <a:pt x="314" y="31"/>
                </a:lnTo>
                <a:lnTo>
                  <a:pt x="312" y="29"/>
                </a:lnTo>
                <a:lnTo>
                  <a:pt x="310" y="25"/>
                </a:lnTo>
                <a:lnTo>
                  <a:pt x="312" y="23"/>
                </a:lnTo>
                <a:lnTo>
                  <a:pt x="312" y="23"/>
                </a:lnTo>
                <a:lnTo>
                  <a:pt x="314" y="21"/>
                </a:lnTo>
                <a:lnTo>
                  <a:pt x="314" y="21"/>
                </a:lnTo>
                <a:lnTo>
                  <a:pt x="308" y="19"/>
                </a:lnTo>
                <a:lnTo>
                  <a:pt x="308" y="19"/>
                </a:lnTo>
                <a:lnTo>
                  <a:pt x="294" y="19"/>
                </a:lnTo>
                <a:lnTo>
                  <a:pt x="288" y="21"/>
                </a:lnTo>
                <a:lnTo>
                  <a:pt x="286" y="25"/>
                </a:lnTo>
                <a:lnTo>
                  <a:pt x="286" y="27"/>
                </a:lnTo>
                <a:lnTo>
                  <a:pt x="286" y="27"/>
                </a:lnTo>
                <a:lnTo>
                  <a:pt x="286" y="33"/>
                </a:lnTo>
                <a:lnTo>
                  <a:pt x="282" y="37"/>
                </a:lnTo>
                <a:lnTo>
                  <a:pt x="279" y="37"/>
                </a:lnTo>
                <a:lnTo>
                  <a:pt x="277" y="41"/>
                </a:lnTo>
                <a:lnTo>
                  <a:pt x="277" y="41"/>
                </a:lnTo>
                <a:lnTo>
                  <a:pt x="277" y="45"/>
                </a:lnTo>
                <a:lnTo>
                  <a:pt x="275" y="47"/>
                </a:lnTo>
                <a:lnTo>
                  <a:pt x="273" y="49"/>
                </a:lnTo>
                <a:lnTo>
                  <a:pt x="273" y="53"/>
                </a:lnTo>
                <a:lnTo>
                  <a:pt x="273" y="53"/>
                </a:lnTo>
                <a:lnTo>
                  <a:pt x="273" y="57"/>
                </a:lnTo>
                <a:lnTo>
                  <a:pt x="271" y="59"/>
                </a:lnTo>
                <a:lnTo>
                  <a:pt x="261" y="64"/>
                </a:lnTo>
                <a:lnTo>
                  <a:pt x="261" y="64"/>
                </a:lnTo>
                <a:lnTo>
                  <a:pt x="257" y="64"/>
                </a:lnTo>
                <a:lnTo>
                  <a:pt x="255" y="64"/>
                </a:lnTo>
                <a:lnTo>
                  <a:pt x="253" y="61"/>
                </a:lnTo>
                <a:lnTo>
                  <a:pt x="247" y="59"/>
                </a:lnTo>
                <a:lnTo>
                  <a:pt x="247" y="59"/>
                </a:lnTo>
                <a:lnTo>
                  <a:pt x="243" y="61"/>
                </a:lnTo>
                <a:lnTo>
                  <a:pt x="239" y="64"/>
                </a:lnTo>
                <a:lnTo>
                  <a:pt x="235" y="66"/>
                </a:lnTo>
                <a:lnTo>
                  <a:pt x="235" y="66"/>
                </a:lnTo>
                <a:lnTo>
                  <a:pt x="224" y="68"/>
                </a:lnTo>
                <a:lnTo>
                  <a:pt x="218" y="68"/>
                </a:lnTo>
                <a:lnTo>
                  <a:pt x="216" y="68"/>
                </a:lnTo>
                <a:lnTo>
                  <a:pt x="216" y="68"/>
                </a:lnTo>
                <a:lnTo>
                  <a:pt x="212" y="68"/>
                </a:lnTo>
                <a:lnTo>
                  <a:pt x="210" y="66"/>
                </a:lnTo>
                <a:lnTo>
                  <a:pt x="206" y="64"/>
                </a:lnTo>
                <a:lnTo>
                  <a:pt x="204" y="61"/>
                </a:lnTo>
                <a:lnTo>
                  <a:pt x="204" y="61"/>
                </a:lnTo>
                <a:lnTo>
                  <a:pt x="202" y="59"/>
                </a:lnTo>
                <a:lnTo>
                  <a:pt x="200" y="53"/>
                </a:lnTo>
                <a:lnTo>
                  <a:pt x="200" y="53"/>
                </a:lnTo>
                <a:lnTo>
                  <a:pt x="198" y="53"/>
                </a:lnTo>
                <a:lnTo>
                  <a:pt x="198" y="53"/>
                </a:lnTo>
                <a:lnTo>
                  <a:pt x="194" y="55"/>
                </a:lnTo>
                <a:lnTo>
                  <a:pt x="190" y="61"/>
                </a:lnTo>
                <a:lnTo>
                  <a:pt x="188" y="68"/>
                </a:lnTo>
                <a:lnTo>
                  <a:pt x="188" y="70"/>
                </a:lnTo>
                <a:lnTo>
                  <a:pt x="188" y="72"/>
                </a:lnTo>
                <a:lnTo>
                  <a:pt x="188" y="72"/>
                </a:lnTo>
                <a:lnTo>
                  <a:pt x="192" y="78"/>
                </a:lnTo>
                <a:lnTo>
                  <a:pt x="194" y="84"/>
                </a:lnTo>
                <a:lnTo>
                  <a:pt x="196" y="92"/>
                </a:lnTo>
                <a:lnTo>
                  <a:pt x="196" y="92"/>
                </a:lnTo>
                <a:lnTo>
                  <a:pt x="200" y="96"/>
                </a:lnTo>
                <a:lnTo>
                  <a:pt x="204" y="98"/>
                </a:lnTo>
                <a:lnTo>
                  <a:pt x="206" y="102"/>
                </a:lnTo>
                <a:lnTo>
                  <a:pt x="208" y="106"/>
                </a:lnTo>
                <a:lnTo>
                  <a:pt x="208" y="106"/>
                </a:lnTo>
                <a:lnTo>
                  <a:pt x="210" y="115"/>
                </a:lnTo>
                <a:lnTo>
                  <a:pt x="212" y="121"/>
                </a:lnTo>
                <a:lnTo>
                  <a:pt x="216" y="127"/>
                </a:lnTo>
                <a:lnTo>
                  <a:pt x="220" y="127"/>
                </a:lnTo>
                <a:lnTo>
                  <a:pt x="222" y="127"/>
                </a:lnTo>
                <a:lnTo>
                  <a:pt x="222" y="127"/>
                </a:lnTo>
                <a:lnTo>
                  <a:pt x="224" y="125"/>
                </a:lnTo>
                <a:lnTo>
                  <a:pt x="228" y="127"/>
                </a:lnTo>
                <a:lnTo>
                  <a:pt x="233" y="131"/>
                </a:lnTo>
                <a:lnTo>
                  <a:pt x="233" y="131"/>
                </a:lnTo>
                <a:lnTo>
                  <a:pt x="237" y="133"/>
                </a:lnTo>
                <a:lnTo>
                  <a:pt x="241" y="133"/>
                </a:lnTo>
                <a:lnTo>
                  <a:pt x="247" y="131"/>
                </a:lnTo>
                <a:lnTo>
                  <a:pt x="251" y="129"/>
                </a:lnTo>
                <a:lnTo>
                  <a:pt x="251" y="129"/>
                </a:lnTo>
                <a:lnTo>
                  <a:pt x="261" y="133"/>
                </a:lnTo>
                <a:lnTo>
                  <a:pt x="267" y="135"/>
                </a:lnTo>
                <a:lnTo>
                  <a:pt x="269" y="139"/>
                </a:lnTo>
                <a:lnTo>
                  <a:pt x="269" y="139"/>
                </a:lnTo>
                <a:lnTo>
                  <a:pt x="269" y="139"/>
                </a:lnTo>
                <a:lnTo>
                  <a:pt x="271" y="141"/>
                </a:lnTo>
                <a:lnTo>
                  <a:pt x="277" y="139"/>
                </a:lnTo>
                <a:lnTo>
                  <a:pt x="290" y="135"/>
                </a:lnTo>
                <a:lnTo>
                  <a:pt x="290" y="135"/>
                </a:lnTo>
                <a:lnTo>
                  <a:pt x="292" y="133"/>
                </a:lnTo>
                <a:lnTo>
                  <a:pt x="294" y="129"/>
                </a:lnTo>
                <a:lnTo>
                  <a:pt x="296" y="119"/>
                </a:lnTo>
                <a:lnTo>
                  <a:pt x="298" y="111"/>
                </a:lnTo>
                <a:lnTo>
                  <a:pt x="298" y="106"/>
                </a:lnTo>
                <a:lnTo>
                  <a:pt x="300" y="102"/>
                </a:lnTo>
                <a:lnTo>
                  <a:pt x="300" y="102"/>
                </a:lnTo>
                <a:close/>
                <a:moveTo>
                  <a:pt x="333" y="223"/>
                </a:moveTo>
                <a:lnTo>
                  <a:pt x="333" y="223"/>
                </a:lnTo>
                <a:lnTo>
                  <a:pt x="335" y="225"/>
                </a:lnTo>
                <a:lnTo>
                  <a:pt x="339" y="227"/>
                </a:lnTo>
                <a:lnTo>
                  <a:pt x="345" y="229"/>
                </a:lnTo>
                <a:lnTo>
                  <a:pt x="345" y="229"/>
                </a:lnTo>
                <a:lnTo>
                  <a:pt x="353" y="233"/>
                </a:lnTo>
                <a:lnTo>
                  <a:pt x="355" y="233"/>
                </a:lnTo>
                <a:lnTo>
                  <a:pt x="357" y="231"/>
                </a:lnTo>
                <a:lnTo>
                  <a:pt x="357" y="229"/>
                </a:lnTo>
                <a:lnTo>
                  <a:pt x="357" y="229"/>
                </a:lnTo>
                <a:lnTo>
                  <a:pt x="357" y="227"/>
                </a:lnTo>
                <a:lnTo>
                  <a:pt x="353" y="225"/>
                </a:lnTo>
                <a:lnTo>
                  <a:pt x="343" y="221"/>
                </a:lnTo>
                <a:lnTo>
                  <a:pt x="335" y="221"/>
                </a:lnTo>
                <a:lnTo>
                  <a:pt x="333" y="221"/>
                </a:lnTo>
                <a:lnTo>
                  <a:pt x="333" y="223"/>
                </a:lnTo>
                <a:lnTo>
                  <a:pt x="333" y="223"/>
                </a:lnTo>
                <a:close/>
                <a:moveTo>
                  <a:pt x="310" y="202"/>
                </a:moveTo>
                <a:lnTo>
                  <a:pt x="310" y="202"/>
                </a:lnTo>
                <a:lnTo>
                  <a:pt x="308" y="204"/>
                </a:lnTo>
                <a:lnTo>
                  <a:pt x="306" y="204"/>
                </a:lnTo>
                <a:lnTo>
                  <a:pt x="302" y="204"/>
                </a:lnTo>
                <a:lnTo>
                  <a:pt x="298" y="202"/>
                </a:lnTo>
                <a:lnTo>
                  <a:pt x="298" y="202"/>
                </a:lnTo>
                <a:lnTo>
                  <a:pt x="296" y="202"/>
                </a:lnTo>
                <a:lnTo>
                  <a:pt x="292" y="204"/>
                </a:lnTo>
                <a:lnTo>
                  <a:pt x="292" y="209"/>
                </a:lnTo>
                <a:lnTo>
                  <a:pt x="292" y="211"/>
                </a:lnTo>
                <a:lnTo>
                  <a:pt x="292" y="211"/>
                </a:lnTo>
                <a:lnTo>
                  <a:pt x="294" y="213"/>
                </a:lnTo>
                <a:lnTo>
                  <a:pt x="298" y="215"/>
                </a:lnTo>
                <a:lnTo>
                  <a:pt x="304" y="217"/>
                </a:lnTo>
                <a:lnTo>
                  <a:pt x="312" y="215"/>
                </a:lnTo>
                <a:lnTo>
                  <a:pt x="312" y="215"/>
                </a:lnTo>
                <a:lnTo>
                  <a:pt x="318" y="213"/>
                </a:lnTo>
                <a:lnTo>
                  <a:pt x="324" y="211"/>
                </a:lnTo>
                <a:lnTo>
                  <a:pt x="329" y="211"/>
                </a:lnTo>
                <a:lnTo>
                  <a:pt x="333" y="209"/>
                </a:lnTo>
                <a:lnTo>
                  <a:pt x="333" y="209"/>
                </a:lnTo>
                <a:lnTo>
                  <a:pt x="333" y="207"/>
                </a:lnTo>
                <a:lnTo>
                  <a:pt x="331" y="204"/>
                </a:lnTo>
                <a:lnTo>
                  <a:pt x="322" y="202"/>
                </a:lnTo>
                <a:lnTo>
                  <a:pt x="316" y="200"/>
                </a:lnTo>
                <a:lnTo>
                  <a:pt x="310" y="202"/>
                </a:lnTo>
                <a:lnTo>
                  <a:pt x="310" y="20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6" name="Freeform 177"/>
          <p:cNvSpPr>
            <a:spLocks noEditPoints="1"/>
          </p:cNvSpPr>
          <p:nvPr/>
        </p:nvSpPr>
        <p:spPr bwMode="auto">
          <a:xfrm>
            <a:off x="9631140" y="5068682"/>
            <a:ext cx="100806" cy="37351"/>
          </a:xfrm>
          <a:custGeom>
            <a:avLst/>
            <a:gdLst>
              <a:gd name="T0" fmla="*/ 4 w 45"/>
              <a:gd name="T1" fmla="*/ 13 h 17"/>
              <a:gd name="T2" fmla="*/ 4 w 45"/>
              <a:gd name="T3" fmla="*/ 13 h 17"/>
              <a:gd name="T4" fmla="*/ 0 w 45"/>
              <a:gd name="T5" fmla="*/ 15 h 17"/>
              <a:gd name="T6" fmla="*/ 0 w 45"/>
              <a:gd name="T7" fmla="*/ 15 h 17"/>
              <a:gd name="T8" fmla="*/ 2 w 45"/>
              <a:gd name="T9" fmla="*/ 17 h 17"/>
              <a:gd name="T10" fmla="*/ 4 w 45"/>
              <a:gd name="T11" fmla="*/ 17 h 17"/>
              <a:gd name="T12" fmla="*/ 4 w 45"/>
              <a:gd name="T13" fmla="*/ 17 h 17"/>
              <a:gd name="T14" fmla="*/ 6 w 45"/>
              <a:gd name="T15" fmla="*/ 13 h 17"/>
              <a:gd name="T16" fmla="*/ 6 w 45"/>
              <a:gd name="T17" fmla="*/ 13 h 17"/>
              <a:gd name="T18" fmla="*/ 4 w 45"/>
              <a:gd name="T19" fmla="*/ 13 h 17"/>
              <a:gd name="T20" fmla="*/ 4 w 45"/>
              <a:gd name="T21" fmla="*/ 13 h 17"/>
              <a:gd name="T22" fmla="*/ 4 w 45"/>
              <a:gd name="T23" fmla="*/ 13 h 17"/>
              <a:gd name="T24" fmla="*/ 4 w 45"/>
              <a:gd name="T25" fmla="*/ 13 h 17"/>
              <a:gd name="T26" fmla="*/ 25 w 45"/>
              <a:gd name="T27" fmla="*/ 2 h 17"/>
              <a:gd name="T28" fmla="*/ 25 w 45"/>
              <a:gd name="T29" fmla="*/ 2 h 17"/>
              <a:gd name="T30" fmla="*/ 21 w 45"/>
              <a:gd name="T31" fmla="*/ 2 h 17"/>
              <a:gd name="T32" fmla="*/ 16 w 45"/>
              <a:gd name="T33" fmla="*/ 5 h 17"/>
              <a:gd name="T34" fmla="*/ 12 w 45"/>
              <a:gd name="T35" fmla="*/ 11 h 17"/>
              <a:gd name="T36" fmla="*/ 12 w 45"/>
              <a:gd name="T37" fmla="*/ 11 h 17"/>
              <a:gd name="T38" fmla="*/ 10 w 45"/>
              <a:gd name="T39" fmla="*/ 11 h 17"/>
              <a:gd name="T40" fmla="*/ 10 w 45"/>
              <a:gd name="T41" fmla="*/ 11 h 17"/>
              <a:gd name="T42" fmla="*/ 14 w 45"/>
              <a:gd name="T43" fmla="*/ 15 h 17"/>
              <a:gd name="T44" fmla="*/ 14 w 45"/>
              <a:gd name="T45" fmla="*/ 15 h 17"/>
              <a:gd name="T46" fmla="*/ 33 w 45"/>
              <a:gd name="T47" fmla="*/ 9 h 17"/>
              <a:gd name="T48" fmla="*/ 41 w 45"/>
              <a:gd name="T49" fmla="*/ 5 h 17"/>
              <a:gd name="T50" fmla="*/ 45 w 45"/>
              <a:gd name="T51" fmla="*/ 2 h 17"/>
              <a:gd name="T52" fmla="*/ 45 w 45"/>
              <a:gd name="T53" fmla="*/ 2 h 17"/>
              <a:gd name="T54" fmla="*/ 45 w 45"/>
              <a:gd name="T55" fmla="*/ 0 h 17"/>
              <a:gd name="T56" fmla="*/ 43 w 45"/>
              <a:gd name="T57" fmla="*/ 0 h 17"/>
              <a:gd name="T58" fmla="*/ 37 w 45"/>
              <a:gd name="T59" fmla="*/ 0 h 17"/>
              <a:gd name="T60" fmla="*/ 25 w 45"/>
              <a:gd name="T61" fmla="*/ 2 h 17"/>
              <a:gd name="T62" fmla="*/ 25 w 45"/>
              <a:gd name="T6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17">
                <a:moveTo>
                  <a:pt x="4" y="13"/>
                </a:moveTo>
                <a:lnTo>
                  <a:pt x="4" y="13"/>
                </a:lnTo>
                <a:lnTo>
                  <a:pt x="0" y="15"/>
                </a:lnTo>
                <a:lnTo>
                  <a:pt x="0" y="15"/>
                </a:lnTo>
                <a:lnTo>
                  <a:pt x="2" y="17"/>
                </a:lnTo>
                <a:lnTo>
                  <a:pt x="4" y="17"/>
                </a:lnTo>
                <a:lnTo>
                  <a:pt x="4" y="17"/>
                </a:lnTo>
                <a:lnTo>
                  <a:pt x="6" y="13"/>
                </a:lnTo>
                <a:lnTo>
                  <a:pt x="6" y="13"/>
                </a:lnTo>
                <a:lnTo>
                  <a:pt x="4" y="13"/>
                </a:lnTo>
                <a:lnTo>
                  <a:pt x="4" y="13"/>
                </a:lnTo>
                <a:lnTo>
                  <a:pt x="4" y="13"/>
                </a:lnTo>
                <a:lnTo>
                  <a:pt x="4" y="13"/>
                </a:lnTo>
                <a:close/>
                <a:moveTo>
                  <a:pt x="25" y="2"/>
                </a:moveTo>
                <a:lnTo>
                  <a:pt x="25" y="2"/>
                </a:lnTo>
                <a:lnTo>
                  <a:pt x="21" y="2"/>
                </a:lnTo>
                <a:lnTo>
                  <a:pt x="16" y="5"/>
                </a:lnTo>
                <a:lnTo>
                  <a:pt x="12" y="11"/>
                </a:lnTo>
                <a:lnTo>
                  <a:pt x="12" y="11"/>
                </a:lnTo>
                <a:lnTo>
                  <a:pt x="10" y="11"/>
                </a:lnTo>
                <a:lnTo>
                  <a:pt x="10" y="11"/>
                </a:lnTo>
                <a:lnTo>
                  <a:pt x="14" y="15"/>
                </a:lnTo>
                <a:lnTo>
                  <a:pt x="14" y="15"/>
                </a:lnTo>
                <a:lnTo>
                  <a:pt x="33" y="9"/>
                </a:lnTo>
                <a:lnTo>
                  <a:pt x="41" y="5"/>
                </a:lnTo>
                <a:lnTo>
                  <a:pt x="45" y="2"/>
                </a:lnTo>
                <a:lnTo>
                  <a:pt x="45" y="2"/>
                </a:lnTo>
                <a:lnTo>
                  <a:pt x="45" y="0"/>
                </a:lnTo>
                <a:lnTo>
                  <a:pt x="43" y="0"/>
                </a:lnTo>
                <a:lnTo>
                  <a:pt x="37" y="0"/>
                </a:lnTo>
                <a:lnTo>
                  <a:pt x="25" y="2"/>
                </a:lnTo>
                <a:lnTo>
                  <a:pt x="25" y="2"/>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7" name="Freeform 178"/>
          <p:cNvSpPr>
            <a:spLocks/>
          </p:cNvSpPr>
          <p:nvPr/>
        </p:nvSpPr>
        <p:spPr bwMode="auto">
          <a:xfrm>
            <a:off x="6158964" y="3174819"/>
            <a:ext cx="105287" cy="59322"/>
          </a:xfrm>
          <a:custGeom>
            <a:avLst/>
            <a:gdLst>
              <a:gd name="T0" fmla="*/ 0 w 47"/>
              <a:gd name="T1" fmla="*/ 25 h 27"/>
              <a:gd name="T2" fmla="*/ 0 w 47"/>
              <a:gd name="T3" fmla="*/ 25 h 27"/>
              <a:gd name="T4" fmla="*/ 6 w 47"/>
              <a:gd name="T5" fmla="*/ 23 h 27"/>
              <a:gd name="T6" fmla="*/ 8 w 47"/>
              <a:gd name="T7" fmla="*/ 23 h 27"/>
              <a:gd name="T8" fmla="*/ 8 w 47"/>
              <a:gd name="T9" fmla="*/ 23 h 27"/>
              <a:gd name="T10" fmla="*/ 10 w 47"/>
              <a:gd name="T11" fmla="*/ 25 h 27"/>
              <a:gd name="T12" fmla="*/ 12 w 47"/>
              <a:gd name="T13" fmla="*/ 27 h 27"/>
              <a:gd name="T14" fmla="*/ 12 w 47"/>
              <a:gd name="T15" fmla="*/ 27 h 27"/>
              <a:gd name="T16" fmla="*/ 23 w 47"/>
              <a:gd name="T17" fmla="*/ 25 h 27"/>
              <a:gd name="T18" fmla="*/ 23 w 47"/>
              <a:gd name="T19" fmla="*/ 25 h 27"/>
              <a:gd name="T20" fmla="*/ 27 w 47"/>
              <a:gd name="T21" fmla="*/ 25 h 27"/>
              <a:gd name="T22" fmla="*/ 29 w 47"/>
              <a:gd name="T23" fmla="*/ 27 h 27"/>
              <a:gd name="T24" fmla="*/ 31 w 47"/>
              <a:gd name="T25" fmla="*/ 25 h 27"/>
              <a:gd name="T26" fmla="*/ 31 w 47"/>
              <a:gd name="T27" fmla="*/ 25 h 27"/>
              <a:gd name="T28" fmla="*/ 33 w 47"/>
              <a:gd name="T29" fmla="*/ 21 h 27"/>
              <a:gd name="T30" fmla="*/ 35 w 47"/>
              <a:gd name="T31" fmla="*/ 19 h 27"/>
              <a:gd name="T32" fmla="*/ 35 w 47"/>
              <a:gd name="T33" fmla="*/ 19 h 27"/>
              <a:gd name="T34" fmla="*/ 37 w 47"/>
              <a:gd name="T35" fmla="*/ 19 h 27"/>
              <a:gd name="T36" fmla="*/ 37 w 47"/>
              <a:gd name="T37" fmla="*/ 17 h 27"/>
              <a:gd name="T38" fmla="*/ 37 w 47"/>
              <a:gd name="T39" fmla="*/ 13 h 27"/>
              <a:gd name="T40" fmla="*/ 39 w 47"/>
              <a:gd name="T41" fmla="*/ 13 h 27"/>
              <a:gd name="T42" fmla="*/ 39 w 47"/>
              <a:gd name="T43" fmla="*/ 13 h 27"/>
              <a:gd name="T44" fmla="*/ 45 w 47"/>
              <a:gd name="T45" fmla="*/ 9 h 27"/>
              <a:gd name="T46" fmla="*/ 47 w 47"/>
              <a:gd name="T47" fmla="*/ 6 h 27"/>
              <a:gd name="T48" fmla="*/ 47 w 47"/>
              <a:gd name="T49" fmla="*/ 6 h 27"/>
              <a:gd name="T50" fmla="*/ 45 w 47"/>
              <a:gd name="T51" fmla="*/ 0 h 27"/>
              <a:gd name="T52" fmla="*/ 45 w 47"/>
              <a:gd name="T53" fmla="*/ 0 h 27"/>
              <a:gd name="T54" fmla="*/ 41 w 47"/>
              <a:gd name="T55" fmla="*/ 2 h 27"/>
              <a:gd name="T56" fmla="*/ 35 w 47"/>
              <a:gd name="T57" fmla="*/ 4 h 27"/>
              <a:gd name="T58" fmla="*/ 35 w 47"/>
              <a:gd name="T59" fmla="*/ 4 h 27"/>
              <a:gd name="T60" fmla="*/ 31 w 47"/>
              <a:gd name="T61" fmla="*/ 4 h 27"/>
              <a:gd name="T62" fmla="*/ 27 w 47"/>
              <a:gd name="T63" fmla="*/ 6 h 27"/>
              <a:gd name="T64" fmla="*/ 23 w 47"/>
              <a:gd name="T65" fmla="*/ 9 h 27"/>
              <a:gd name="T66" fmla="*/ 23 w 47"/>
              <a:gd name="T67" fmla="*/ 9 h 27"/>
              <a:gd name="T68" fmla="*/ 6 w 47"/>
              <a:gd name="T69" fmla="*/ 4 h 27"/>
              <a:gd name="T70" fmla="*/ 6 w 47"/>
              <a:gd name="T71" fmla="*/ 4 h 27"/>
              <a:gd name="T72" fmla="*/ 0 w 47"/>
              <a:gd name="T73" fmla="*/ 4 h 27"/>
              <a:gd name="T74" fmla="*/ 0 w 47"/>
              <a:gd name="T75" fmla="*/ 4 h 27"/>
              <a:gd name="T76" fmla="*/ 0 w 47"/>
              <a:gd name="T77" fmla="*/ 25 h 27"/>
              <a:gd name="T78" fmla="*/ 0 w 47"/>
              <a:gd name="T7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27">
                <a:moveTo>
                  <a:pt x="0" y="25"/>
                </a:moveTo>
                <a:lnTo>
                  <a:pt x="0" y="25"/>
                </a:lnTo>
                <a:lnTo>
                  <a:pt x="6" y="23"/>
                </a:lnTo>
                <a:lnTo>
                  <a:pt x="8" y="23"/>
                </a:lnTo>
                <a:lnTo>
                  <a:pt x="8" y="23"/>
                </a:lnTo>
                <a:lnTo>
                  <a:pt x="10" y="25"/>
                </a:lnTo>
                <a:lnTo>
                  <a:pt x="12" y="27"/>
                </a:lnTo>
                <a:lnTo>
                  <a:pt x="12" y="27"/>
                </a:lnTo>
                <a:lnTo>
                  <a:pt x="23" y="25"/>
                </a:lnTo>
                <a:lnTo>
                  <a:pt x="23" y="25"/>
                </a:lnTo>
                <a:lnTo>
                  <a:pt x="27" y="25"/>
                </a:lnTo>
                <a:lnTo>
                  <a:pt x="29" y="27"/>
                </a:lnTo>
                <a:lnTo>
                  <a:pt x="31" y="25"/>
                </a:lnTo>
                <a:lnTo>
                  <a:pt x="31" y="25"/>
                </a:lnTo>
                <a:lnTo>
                  <a:pt x="33" y="21"/>
                </a:lnTo>
                <a:lnTo>
                  <a:pt x="35" y="19"/>
                </a:lnTo>
                <a:lnTo>
                  <a:pt x="35" y="19"/>
                </a:lnTo>
                <a:lnTo>
                  <a:pt x="37" y="19"/>
                </a:lnTo>
                <a:lnTo>
                  <a:pt x="37" y="17"/>
                </a:lnTo>
                <a:lnTo>
                  <a:pt x="37" y="13"/>
                </a:lnTo>
                <a:lnTo>
                  <a:pt x="39" y="13"/>
                </a:lnTo>
                <a:lnTo>
                  <a:pt x="39" y="13"/>
                </a:lnTo>
                <a:lnTo>
                  <a:pt x="45" y="9"/>
                </a:lnTo>
                <a:lnTo>
                  <a:pt x="47" y="6"/>
                </a:lnTo>
                <a:lnTo>
                  <a:pt x="47" y="6"/>
                </a:lnTo>
                <a:lnTo>
                  <a:pt x="45" y="0"/>
                </a:lnTo>
                <a:lnTo>
                  <a:pt x="45" y="0"/>
                </a:lnTo>
                <a:lnTo>
                  <a:pt x="41" y="2"/>
                </a:lnTo>
                <a:lnTo>
                  <a:pt x="35" y="4"/>
                </a:lnTo>
                <a:lnTo>
                  <a:pt x="35" y="4"/>
                </a:lnTo>
                <a:lnTo>
                  <a:pt x="31" y="4"/>
                </a:lnTo>
                <a:lnTo>
                  <a:pt x="27" y="6"/>
                </a:lnTo>
                <a:lnTo>
                  <a:pt x="23" y="9"/>
                </a:lnTo>
                <a:lnTo>
                  <a:pt x="23" y="9"/>
                </a:lnTo>
                <a:lnTo>
                  <a:pt x="6" y="4"/>
                </a:lnTo>
                <a:lnTo>
                  <a:pt x="6" y="4"/>
                </a:lnTo>
                <a:lnTo>
                  <a:pt x="0" y="4"/>
                </a:lnTo>
                <a:lnTo>
                  <a:pt x="0" y="4"/>
                </a:lnTo>
                <a:lnTo>
                  <a:pt x="0" y="25"/>
                </a:lnTo>
                <a:lnTo>
                  <a:pt x="0" y="25"/>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8" name="Freeform 179"/>
          <p:cNvSpPr>
            <a:spLocks noEditPoints="1"/>
          </p:cNvSpPr>
          <p:nvPr/>
        </p:nvSpPr>
        <p:spPr bwMode="auto">
          <a:xfrm>
            <a:off x="5961819" y="3170424"/>
            <a:ext cx="362898" cy="395471"/>
          </a:xfrm>
          <a:custGeom>
            <a:avLst/>
            <a:gdLst>
              <a:gd name="T0" fmla="*/ 96 w 162"/>
              <a:gd name="T1" fmla="*/ 156 h 180"/>
              <a:gd name="T2" fmla="*/ 84 w 162"/>
              <a:gd name="T3" fmla="*/ 160 h 180"/>
              <a:gd name="T4" fmla="*/ 98 w 162"/>
              <a:gd name="T5" fmla="*/ 170 h 180"/>
              <a:gd name="T6" fmla="*/ 111 w 162"/>
              <a:gd name="T7" fmla="*/ 180 h 180"/>
              <a:gd name="T8" fmla="*/ 119 w 162"/>
              <a:gd name="T9" fmla="*/ 178 h 180"/>
              <a:gd name="T10" fmla="*/ 121 w 162"/>
              <a:gd name="T11" fmla="*/ 162 h 180"/>
              <a:gd name="T12" fmla="*/ 113 w 162"/>
              <a:gd name="T13" fmla="*/ 156 h 180"/>
              <a:gd name="T14" fmla="*/ 29 w 162"/>
              <a:gd name="T15" fmla="*/ 111 h 180"/>
              <a:gd name="T16" fmla="*/ 21 w 162"/>
              <a:gd name="T17" fmla="*/ 111 h 180"/>
              <a:gd name="T18" fmla="*/ 27 w 162"/>
              <a:gd name="T19" fmla="*/ 129 h 180"/>
              <a:gd name="T20" fmla="*/ 29 w 162"/>
              <a:gd name="T21" fmla="*/ 143 h 180"/>
              <a:gd name="T22" fmla="*/ 43 w 162"/>
              <a:gd name="T23" fmla="*/ 137 h 180"/>
              <a:gd name="T24" fmla="*/ 45 w 162"/>
              <a:gd name="T25" fmla="*/ 113 h 180"/>
              <a:gd name="T26" fmla="*/ 35 w 162"/>
              <a:gd name="T27" fmla="*/ 107 h 180"/>
              <a:gd name="T28" fmla="*/ 133 w 162"/>
              <a:gd name="T29" fmla="*/ 100 h 180"/>
              <a:gd name="T30" fmla="*/ 123 w 162"/>
              <a:gd name="T31" fmla="*/ 92 h 180"/>
              <a:gd name="T32" fmla="*/ 104 w 162"/>
              <a:gd name="T33" fmla="*/ 78 h 180"/>
              <a:gd name="T34" fmla="*/ 92 w 162"/>
              <a:gd name="T35" fmla="*/ 58 h 180"/>
              <a:gd name="T36" fmla="*/ 80 w 162"/>
              <a:gd name="T37" fmla="*/ 45 h 180"/>
              <a:gd name="T38" fmla="*/ 82 w 162"/>
              <a:gd name="T39" fmla="*/ 35 h 180"/>
              <a:gd name="T40" fmla="*/ 88 w 162"/>
              <a:gd name="T41" fmla="*/ 27 h 180"/>
              <a:gd name="T42" fmla="*/ 82 w 162"/>
              <a:gd name="T43" fmla="*/ 6 h 180"/>
              <a:gd name="T44" fmla="*/ 74 w 162"/>
              <a:gd name="T45" fmla="*/ 0 h 180"/>
              <a:gd name="T46" fmla="*/ 62 w 162"/>
              <a:gd name="T47" fmla="*/ 4 h 180"/>
              <a:gd name="T48" fmla="*/ 55 w 162"/>
              <a:gd name="T49" fmla="*/ 6 h 180"/>
              <a:gd name="T50" fmla="*/ 53 w 162"/>
              <a:gd name="T51" fmla="*/ 8 h 180"/>
              <a:gd name="T52" fmla="*/ 47 w 162"/>
              <a:gd name="T53" fmla="*/ 11 h 180"/>
              <a:gd name="T54" fmla="*/ 41 w 162"/>
              <a:gd name="T55" fmla="*/ 13 h 180"/>
              <a:gd name="T56" fmla="*/ 35 w 162"/>
              <a:gd name="T57" fmla="*/ 21 h 180"/>
              <a:gd name="T58" fmla="*/ 29 w 162"/>
              <a:gd name="T59" fmla="*/ 15 h 180"/>
              <a:gd name="T60" fmla="*/ 21 w 162"/>
              <a:gd name="T61" fmla="*/ 19 h 180"/>
              <a:gd name="T62" fmla="*/ 6 w 162"/>
              <a:gd name="T63" fmla="*/ 21 h 180"/>
              <a:gd name="T64" fmla="*/ 6 w 162"/>
              <a:gd name="T65" fmla="*/ 31 h 180"/>
              <a:gd name="T66" fmla="*/ 0 w 162"/>
              <a:gd name="T67" fmla="*/ 35 h 180"/>
              <a:gd name="T68" fmla="*/ 6 w 162"/>
              <a:gd name="T69" fmla="*/ 43 h 180"/>
              <a:gd name="T70" fmla="*/ 6 w 162"/>
              <a:gd name="T71" fmla="*/ 49 h 180"/>
              <a:gd name="T72" fmla="*/ 15 w 162"/>
              <a:gd name="T73" fmla="*/ 53 h 180"/>
              <a:gd name="T74" fmla="*/ 15 w 162"/>
              <a:gd name="T75" fmla="*/ 60 h 180"/>
              <a:gd name="T76" fmla="*/ 25 w 162"/>
              <a:gd name="T77" fmla="*/ 53 h 180"/>
              <a:gd name="T78" fmla="*/ 37 w 162"/>
              <a:gd name="T79" fmla="*/ 49 h 180"/>
              <a:gd name="T80" fmla="*/ 49 w 162"/>
              <a:gd name="T81" fmla="*/ 58 h 180"/>
              <a:gd name="T82" fmla="*/ 57 w 162"/>
              <a:gd name="T83" fmla="*/ 74 h 180"/>
              <a:gd name="T84" fmla="*/ 80 w 162"/>
              <a:gd name="T85" fmla="*/ 94 h 180"/>
              <a:gd name="T86" fmla="*/ 98 w 162"/>
              <a:gd name="T87" fmla="*/ 104 h 180"/>
              <a:gd name="T88" fmla="*/ 113 w 162"/>
              <a:gd name="T89" fmla="*/ 115 h 180"/>
              <a:gd name="T90" fmla="*/ 121 w 162"/>
              <a:gd name="T91" fmla="*/ 123 h 180"/>
              <a:gd name="T92" fmla="*/ 127 w 162"/>
              <a:gd name="T93" fmla="*/ 127 h 180"/>
              <a:gd name="T94" fmla="*/ 131 w 162"/>
              <a:gd name="T95" fmla="*/ 139 h 180"/>
              <a:gd name="T96" fmla="*/ 127 w 162"/>
              <a:gd name="T97" fmla="*/ 151 h 180"/>
              <a:gd name="T98" fmla="*/ 129 w 162"/>
              <a:gd name="T99" fmla="*/ 160 h 180"/>
              <a:gd name="T100" fmla="*/ 137 w 162"/>
              <a:gd name="T101" fmla="*/ 145 h 180"/>
              <a:gd name="T102" fmla="*/ 145 w 162"/>
              <a:gd name="T103" fmla="*/ 135 h 180"/>
              <a:gd name="T104" fmla="*/ 137 w 162"/>
              <a:gd name="T105" fmla="*/ 127 h 180"/>
              <a:gd name="T106" fmla="*/ 151 w 162"/>
              <a:gd name="T107" fmla="*/ 121 h 180"/>
              <a:gd name="T108" fmla="*/ 162 w 162"/>
              <a:gd name="T109" fmla="*/ 121 h 180"/>
              <a:gd name="T110" fmla="*/ 149 w 162"/>
              <a:gd name="T111" fmla="*/ 11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180">
                <a:moveTo>
                  <a:pt x="113" y="156"/>
                </a:moveTo>
                <a:lnTo>
                  <a:pt x="113" y="156"/>
                </a:lnTo>
                <a:lnTo>
                  <a:pt x="102" y="158"/>
                </a:lnTo>
                <a:lnTo>
                  <a:pt x="96" y="156"/>
                </a:lnTo>
                <a:lnTo>
                  <a:pt x="96" y="156"/>
                </a:lnTo>
                <a:lnTo>
                  <a:pt x="90" y="156"/>
                </a:lnTo>
                <a:lnTo>
                  <a:pt x="86" y="158"/>
                </a:lnTo>
                <a:lnTo>
                  <a:pt x="84" y="160"/>
                </a:lnTo>
                <a:lnTo>
                  <a:pt x="84" y="162"/>
                </a:lnTo>
                <a:lnTo>
                  <a:pt x="84" y="162"/>
                </a:lnTo>
                <a:lnTo>
                  <a:pt x="88" y="166"/>
                </a:lnTo>
                <a:lnTo>
                  <a:pt x="98" y="170"/>
                </a:lnTo>
                <a:lnTo>
                  <a:pt x="98" y="170"/>
                </a:lnTo>
                <a:lnTo>
                  <a:pt x="104" y="174"/>
                </a:lnTo>
                <a:lnTo>
                  <a:pt x="108" y="176"/>
                </a:lnTo>
                <a:lnTo>
                  <a:pt x="111" y="180"/>
                </a:lnTo>
                <a:lnTo>
                  <a:pt x="115" y="180"/>
                </a:lnTo>
                <a:lnTo>
                  <a:pt x="115" y="180"/>
                </a:lnTo>
                <a:lnTo>
                  <a:pt x="117" y="180"/>
                </a:lnTo>
                <a:lnTo>
                  <a:pt x="119" y="178"/>
                </a:lnTo>
                <a:lnTo>
                  <a:pt x="119" y="170"/>
                </a:lnTo>
                <a:lnTo>
                  <a:pt x="119" y="170"/>
                </a:lnTo>
                <a:lnTo>
                  <a:pt x="119" y="166"/>
                </a:lnTo>
                <a:lnTo>
                  <a:pt x="121" y="162"/>
                </a:lnTo>
                <a:lnTo>
                  <a:pt x="123" y="158"/>
                </a:lnTo>
                <a:lnTo>
                  <a:pt x="123" y="158"/>
                </a:lnTo>
                <a:lnTo>
                  <a:pt x="121" y="156"/>
                </a:lnTo>
                <a:lnTo>
                  <a:pt x="113" y="156"/>
                </a:lnTo>
                <a:lnTo>
                  <a:pt x="113" y="156"/>
                </a:lnTo>
                <a:close/>
                <a:moveTo>
                  <a:pt x="31" y="109"/>
                </a:moveTo>
                <a:lnTo>
                  <a:pt x="31" y="109"/>
                </a:lnTo>
                <a:lnTo>
                  <a:pt x="29" y="111"/>
                </a:lnTo>
                <a:lnTo>
                  <a:pt x="25" y="109"/>
                </a:lnTo>
                <a:lnTo>
                  <a:pt x="23" y="109"/>
                </a:lnTo>
                <a:lnTo>
                  <a:pt x="21" y="111"/>
                </a:lnTo>
                <a:lnTo>
                  <a:pt x="21" y="111"/>
                </a:lnTo>
                <a:lnTo>
                  <a:pt x="21" y="115"/>
                </a:lnTo>
                <a:lnTo>
                  <a:pt x="25" y="119"/>
                </a:lnTo>
                <a:lnTo>
                  <a:pt x="27" y="123"/>
                </a:lnTo>
                <a:lnTo>
                  <a:pt x="27" y="129"/>
                </a:lnTo>
                <a:lnTo>
                  <a:pt x="27" y="129"/>
                </a:lnTo>
                <a:lnTo>
                  <a:pt x="27" y="135"/>
                </a:lnTo>
                <a:lnTo>
                  <a:pt x="27" y="141"/>
                </a:lnTo>
                <a:lnTo>
                  <a:pt x="29" y="143"/>
                </a:lnTo>
                <a:lnTo>
                  <a:pt x="33" y="143"/>
                </a:lnTo>
                <a:lnTo>
                  <a:pt x="33" y="143"/>
                </a:lnTo>
                <a:lnTo>
                  <a:pt x="39" y="139"/>
                </a:lnTo>
                <a:lnTo>
                  <a:pt x="43" y="137"/>
                </a:lnTo>
                <a:lnTo>
                  <a:pt x="43" y="137"/>
                </a:lnTo>
                <a:lnTo>
                  <a:pt x="43" y="133"/>
                </a:lnTo>
                <a:lnTo>
                  <a:pt x="43" y="127"/>
                </a:lnTo>
                <a:lnTo>
                  <a:pt x="45" y="113"/>
                </a:lnTo>
                <a:lnTo>
                  <a:pt x="45" y="113"/>
                </a:lnTo>
                <a:lnTo>
                  <a:pt x="43" y="109"/>
                </a:lnTo>
                <a:lnTo>
                  <a:pt x="41" y="107"/>
                </a:lnTo>
                <a:lnTo>
                  <a:pt x="35" y="107"/>
                </a:lnTo>
                <a:lnTo>
                  <a:pt x="31" y="109"/>
                </a:lnTo>
                <a:lnTo>
                  <a:pt x="31" y="109"/>
                </a:lnTo>
                <a:close/>
                <a:moveTo>
                  <a:pt x="133" y="100"/>
                </a:moveTo>
                <a:lnTo>
                  <a:pt x="133" y="100"/>
                </a:lnTo>
                <a:lnTo>
                  <a:pt x="131" y="98"/>
                </a:lnTo>
                <a:lnTo>
                  <a:pt x="129" y="96"/>
                </a:lnTo>
                <a:lnTo>
                  <a:pt x="127" y="94"/>
                </a:lnTo>
                <a:lnTo>
                  <a:pt x="123" y="92"/>
                </a:lnTo>
                <a:lnTo>
                  <a:pt x="123" y="92"/>
                </a:lnTo>
                <a:lnTo>
                  <a:pt x="117" y="90"/>
                </a:lnTo>
                <a:lnTo>
                  <a:pt x="111" y="86"/>
                </a:lnTo>
                <a:lnTo>
                  <a:pt x="104" y="78"/>
                </a:lnTo>
                <a:lnTo>
                  <a:pt x="102" y="70"/>
                </a:lnTo>
                <a:lnTo>
                  <a:pt x="102" y="70"/>
                </a:lnTo>
                <a:lnTo>
                  <a:pt x="98" y="62"/>
                </a:lnTo>
                <a:lnTo>
                  <a:pt x="92" y="58"/>
                </a:lnTo>
                <a:lnTo>
                  <a:pt x="86" y="53"/>
                </a:lnTo>
                <a:lnTo>
                  <a:pt x="82" y="49"/>
                </a:lnTo>
                <a:lnTo>
                  <a:pt x="82" y="49"/>
                </a:lnTo>
                <a:lnTo>
                  <a:pt x="80" y="45"/>
                </a:lnTo>
                <a:lnTo>
                  <a:pt x="82" y="41"/>
                </a:lnTo>
                <a:lnTo>
                  <a:pt x="82" y="39"/>
                </a:lnTo>
                <a:lnTo>
                  <a:pt x="82" y="35"/>
                </a:lnTo>
                <a:lnTo>
                  <a:pt x="82" y="35"/>
                </a:lnTo>
                <a:lnTo>
                  <a:pt x="82" y="31"/>
                </a:lnTo>
                <a:lnTo>
                  <a:pt x="82" y="29"/>
                </a:lnTo>
                <a:lnTo>
                  <a:pt x="88" y="27"/>
                </a:lnTo>
                <a:lnTo>
                  <a:pt x="88" y="27"/>
                </a:lnTo>
                <a:lnTo>
                  <a:pt x="88" y="6"/>
                </a:lnTo>
                <a:lnTo>
                  <a:pt x="88" y="6"/>
                </a:lnTo>
                <a:lnTo>
                  <a:pt x="82" y="6"/>
                </a:lnTo>
                <a:lnTo>
                  <a:pt x="82" y="6"/>
                </a:lnTo>
                <a:lnTo>
                  <a:pt x="80" y="2"/>
                </a:lnTo>
                <a:lnTo>
                  <a:pt x="80" y="0"/>
                </a:lnTo>
                <a:lnTo>
                  <a:pt x="80" y="0"/>
                </a:lnTo>
                <a:lnTo>
                  <a:pt x="74" y="0"/>
                </a:lnTo>
                <a:lnTo>
                  <a:pt x="68" y="0"/>
                </a:lnTo>
                <a:lnTo>
                  <a:pt x="68" y="0"/>
                </a:lnTo>
                <a:lnTo>
                  <a:pt x="64" y="4"/>
                </a:lnTo>
                <a:lnTo>
                  <a:pt x="62" y="4"/>
                </a:lnTo>
                <a:lnTo>
                  <a:pt x="59" y="4"/>
                </a:lnTo>
                <a:lnTo>
                  <a:pt x="59" y="4"/>
                </a:lnTo>
                <a:lnTo>
                  <a:pt x="57" y="2"/>
                </a:lnTo>
                <a:lnTo>
                  <a:pt x="55" y="6"/>
                </a:lnTo>
                <a:lnTo>
                  <a:pt x="55" y="6"/>
                </a:lnTo>
                <a:lnTo>
                  <a:pt x="53" y="6"/>
                </a:lnTo>
                <a:lnTo>
                  <a:pt x="53" y="8"/>
                </a:lnTo>
                <a:lnTo>
                  <a:pt x="53" y="8"/>
                </a:lnTo>
                <a:lnTo>
                  <a:pt x="49" y="8"/>
                </a:lnTo>
                <a:lnTo>
                  <a:pt x="49" y="8"/>
                </a:lnTo>
                <a:lnTo>
                  <a:pt x="47" y="11"/>
                </a:lnTo>
                <a:lnTo>
                  <a:pt x="47" y="11"/>
                </a:lnTo>
                <a:lnTo>
                  <a:pt x="47" y="13"/>
                </a:lnTo>
                <a:lnTo>
                  <a:pt x="45" y="13"/>
                </a:lnTo>
                <a:lnTo>
                  <a:pt x="41" y="13"/>
                </a:lnTo>
                <a:lnTo>
                  <a:pt x="41" y="13"/>
                </a:lnTo>
                <a:lnTo>
                  <a:pt x="39" y="13"/>
                </a:lnTo>
                <a:lnTo>
                  <a:pt x="37" y="15"/>
                </a:lnTo>
                <a:lnTo>
                  <a:pt x="37" y="15"/>
                </a:lnTo>
                <a:lnTo>
                  <a:pt x="35" y="21"/>
                </a:lnTo>
                <a:lnTo>
                  <a:pt x="35" y="21"/>
                </a:lnTo>
                <a:lnTo>
                  <a:pt x="33" y="21"/>
                </a:lnTo>
                <a:lnTo>
                  <a:pt x="33" y="21"/>
                </a:lnTo>
                <a:lnTo>
                  <a:pt x="29" y="15"/>
                </a:lnTo>
                <a:lnTo>
                  <a:pt x="25" y="11"/>
                </a:lnTo>
                <a:lnTo>
                  <a:pt x="25" y="11"/>
                </a:lnTo>
                <a:lnTo>
                  <a:pt x="23" y="17"/>
                </a:lnTo>
                <a:lnTo>
                  <a:pt x="21" y="19"/>
                </a:lnTo>
                <a:lnTo>
                  <a:pt x="19" y="21"/>
                </a:lnTo>
                <a:lnTo>
                  <a:pt x="19" y="21"/>
                </a:lnTo>
                <a:lnTo>
                  <a:pt x="6" y="21"/>
                </a:lnTo>
                <a:lnTo>
                  <a:pt x="6" y="21"/>
                </a:lnTo>
                <a:lnTo>
                  <a:pt x="6" y="27"/>
                </a:lnTo>
                <a:lnTo>
                  <a:pt x="6" y="29"/>
                </a:lnTo>
                <a:lnTo>
                  <a:pt x="6" y="29"/>
                </a:lnTo>
                <a:lnTo>
                  <a:pt x="6" y="31"/>
                </a:lnTo>
                <a:lnTo>
                  <a:pt x="4" y="35"/>
                </a:lnTo>
                <a:lnTo>
                  <a:pt x="4" y="35"/>
                </a:lnTo>
                <a:lnTo>
                  <a:pt x="2" y="35"/>
                </a:lnTo>
                <a:lnTo>
                  <a:pt x="0" y="35"/>
                </a:lnTo>
                <a:lnTo>
                  <a:pt x="2" y="37"/>
                </a:lnTo>
                <a:lnTo>
                  <a:pt x="2" y="37"/>
                </a:lnTo>
                <a:lnTo>
                  <a:pt x="6" y="41"/>
                </a:lnTo>
                <a:lnTo>
                  <a:pt x="6" y="43"/>
                </a:lnTo>
                <a:lnTo>
                  <a:pt x="6" y="45"/>
                </a:lnTo>
                <a:lnTo>
                  <a:pt x="6" y="45"/>
                </a:lnTo>
                <a:lnTo>
                  <a:pt x="4" y="47"/>
                </a:lnTo>
                <a:lnTo>
                  <a:pt x="6" y="49"/>
                </a:lnTo>
                <a:lnTo>
                  <a:pt x="8" y="51"/>
                </a:lnTo>
                <a:lnTo>
                  <a:pt x="8" y="51"/>
                </a:lnTo>
                <a:lnTo>
                  <a:pt x="15" y="53"/>
                </a:lnTo>
                <a:lnTo>
                  <a:pt x="15" y="53"/>
                </a:lnTo>
                <a:lnTo>
                  <a:pt x="15" y="55"/>
                </a:lnTo>
                <a:lnTo>
                  <a:pt x="15" y="55"/>
                </a:lnTo>
                <a:lnTo>
                  <a:pt x="15" y="60"/>
                </a:lnTo>
                <a:lnTo>
                  <a:pt x="15" y="60"/>
                </a:lnTo>
                <a:lnTo>
                  <a:pt x="21" y="58"/>
                </a:lnTo>
                <a:lnTo>
                  <a:pt x="21" y="58"/>
                </a:lnTo>
                <a:lnTo>
                  <a:pt x="23" y="55"/>
                </a:lnTo>
                <a:lnTo>
                  <a:pt x="25" y="53"/>
                </a:lnTo>
                <a:lnTo>
                  <a:pt x="27" y="51"/>
                </a:lnTo>
                <a:lnTo>
                  <a:pt x="31" y="49"/>
                </a:lnTo>
                <a:lnTo>
                  <a:pt x="31" y="49"/>
                </a:lnTo>
                <a:lnTo>
                  <a:pt x="37" y="49"/>
                </a:lnTo>
                <a:lnTo>
                  <a:pt x="41" y="51"/>
                </a:lnTo>
                <a:lnTo>
                  <a:pt x="47" y="53"/>
                </a:lnTo>
                <a:lnTo>
                  <a:pt x="49" y="58"/>
                </a:lnTo>
                <a:lnTo>
                  <a:pt x="49" y="58"/>
                </a:lnTo>
                <a:lnTo>
                  <a:pt x="53" y="62"/>
                </a:lnTo>
                <a:lnTo>
                  <a:pt x="55" y="66"/>
                </a:lnTo>
                <a:lnTo>
                  <a:pt x="55" y="66"/>
                </a:lnTo>
                <a:lnTo>
                  <a:pt x="57" y="74"/>
                </a:lnTo>
                <a:lnTo>
                  <a:pt x="62" y="78"/>
                </a:lnTo>
                <a:lnTo>
                  <a:pt x="68" y="84"/>
                </a:lnTo>
                <a:lnTo>
                  <a:pt x="68" y="84"/>
                </a:lnTo>
                <a:lnTo>
                  <a:pt x="80" y="94"/>
                </a:lnTo>
                <a:lnTo>
                  <a:pt x="88" y="100"/>
                </a:lnTo>
                <a:lnTo>
                  <a:pt x="88" y="100"/>
                </a:lnTo>
                <a:lnTo>
                  <a:pt x="94" y="102"/>
                </a:lnTo>
                <a:lnTo>
                  <a:pt x="98" y="104"/>
                </a:lnTo>
                <a:lnTo>
                  <a:pt x="100" y="107"/>
                </a:lnTo>
                <a:lnTo>
                  <a:pt x="100" y="107"/>
                </a:lnTo>
                <a:lnTo>
                  <a:pt x="106" y="111"/>
                </a:lnTo>
                <a:lnTo>
                  <a:pt x="113" y="115"/>
                </a:lnTo>
                <a:lnTo>
                  <a:pt x="113" y="115"/>
                </a:lnTo>
                <a:lnTo>
                  <a:pt x="117" y="117"/>
                </a:lnTo>
                <a:lnTo>
                  <a:pt x="119" y="119"/>
                </a:lnTo>
                <a:lnTo>
                  <a:pt x="121" y="123"/>
                </a:lnTo>
                <a:lnTo>
                  <a:pt x="123" y="123"/>
                </a:lnTo>
                <a:lnTo>
                  <a:pt x="123" y="123"/>
                </a:lnTo>
                <a:lnTo>
                  <a:pt x="125" y="125"/>
                </a:lnTo>
                <a:lnTo>
                  <a:pt x="127" y="127"/>
                </a:lnTo>
                <a:lnTo>
                  <a:pt x="127" y="129"/>
                </a:lnTo>
                <a:lnTo>
                  <a:pt x="127" y="131"/>
                </a:lnTo>
                <a:lnTo>
                  <a:pt x="127" y="131"/>
                </a:lnTo>
                <a:lnTo>
                  <a:pt x="131" y="139"/>
                </a:lnTo>
                <a:lnTo>
                  <a:pt x="129" y="143"/>
                </a:lnTo>
                <a:lnTo>
                  <a:pt x="129" y="147"/>
                </a:lnTo>
                <a:lnTo>
                  <a:pt x="129" y="147"/>
                </a:lnTo>
                <a:lnTo>
                  <a:pt x="127" y="151"/>
                </a:lnTo>
                <a:lnTo>
                  <a:pt x="127" y="156"/>
                </a:lnTo>
                <a:lnTo>
                  <a:pt x="127" y="158"/>
                </a:lnTo>
                <a:lnTo>
                  <a:pt x="129" y="160"/>
                </a:lnTo>
                <a:lnTo>
                  <a:pt x="129" y="160"/>
                </a:lnTo>
                <a:lnTo>
                  <a:pt x="133" y="154"/>
                </a:lnTo>
                <a:lnTo>
                  <a:pt x="135" y="147"/>
                </a:lnTo>
                <a:lnTo>
                  <a:pt x="135" y="147"/>
                </a:lnTo>
                <a:lnTo>
                  <a:pt x="137" y="145"/>
                </a:lnTo>
                <a:lnTo>
                  <a:pt x="139" y="143"/>
                </a:lnTo>
                <a:lnTo>
                  <a:pt x="143" y="139"/>
                </a:lnTo>
                <a:lnTo>
                  <a:pt x="143" y="139"/>
                </a:lnTo>
                <a:lnTo>
                  <a:pt x="145" y="135"/>
                </a:lnTo>
                <a:lnTo>
                  <a:pt x="143" y="133"/>
                </a:lnTo>
                <a:lnTo>
                  <a:pt x="139" y="131"/>
                </a:lnTo>
                <a:lnTo>
                  <a:pt x="137" y="127"/>
                </a:lnTo>
                <a:lnTo>
                  <a:pt x="137" y="127"/>
                </a:lnTo>
                <a:lnTo>
                  <a:pt x="137" y="123"/>
                </a:lnTo>
                <a:lnTo>
                  <a:pt x="141" y="121"/>
                </a:lnTo>
                <a:lnTo>
                  <a:pt x="145" y="119"/>
                </a:lnTo>
                <a:lnTo>
                  <a:pt x="151" y="121"/>
                </a:lnTo>
                <a:lnTo>
                  <a:pt x="151" y="121"/>
                </a:lnTo>
                <a:lnTo>
                  <a:pt x="160" y="125"/>
                </a:lnTo>
                <a:lnTo>
                  <a:pt x="162" y="125"/>
                </a:lnTo>
                <a:lnTo>
                  <a:pt x="162" y="121"/>
                </a:lnTo>
                <a:lnTo>
                  <a:pt x="162" y="121"/>
                </a:lnTo>
                <a:lnTo>
                  <a:pt x="162" y="119"/>
                </a:lnTo>
                <a:lnTo>
                  <a:pt x="158" y="115"/>
                </a:lnTo>
                <a:lnTo>
                  <a:pt x="149" y="111"/>
                </a:lnTo>
                <a:lnTo>
                  <a:pt x="133" y="100"/>
                </a:lnTo>
                <a:lnTo>
                  <a:pt x="133" y="100"/>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79" name="Freeform 180"/>
          <p:cNvSpPr>
            <a:spLocks/>
          </p:cNvSpPr>
          <p:nvPr/>
        </p:nvSpPr>
        <p:spPr bwMode="auto">
          <a:xfrm>
            <a:off x="6324686" y="3315420"/>
            <a:ext cx="40321" cy="48334"/>
          </a:xfrm>
          <a:custGeom>
            <a:avLst/>
            <a:gdLst>
              <a:gd name="T0" fmla="*/ 6 w 18"/>
              <a:gd name="T1" fmla="*/ 0 h 22"/>
              <a:gd name="T2" fmla="*/ 6 w 18"/>
              <a:gd name="T3" fmla="*/ 0 h 22"/>
              <a:gd name="T4" fmla="*/ 2 w 18"/>
              <a:gd name="T5" fmla="*/ 6 h 22"/>
              <a:gd name="T6" fmla="*/ 0 w 18"/>
              <a:gd name="T7" fmla="*/ 10 h 22"/>
              <a:gd name="T8" fmla="*/ 0 w 18"/>
              <a:gd name="T9" fmla="*/ 10 h 22"/>
              <a:gd name="T10" fmla="*/ 0 w 18"/>
              <a:gd name="T11" fmla="*/ 16 h 22"/>
              <a:gd name="T12" fmla="*/ 0 w 18"/>
              <a:gd name="T13" fmla="*/ 16 h 22"/>
              <a:gd name="T14" fmla="*/ 10 w 18"/>
              <a:gd name="T15" fmla="*/ 22 h 22"/>
              <a:gd name="T16" fmla="*/ 10 w 18"/>
              <a:gd name="T17" fmla="*/ 22 h 22"/>
              <a:gd name="T18" fmla="*/ 10 w 18"/>
              <a:gd name="T19" fmla="*/ 22 h 22"/>
              <a:gd name="T20" fmla="*/ 10 w 18"/>
              <a:gd name="T21" fmla="*/ 22 h 22"/>
              <a:gd name="T22" fmla="*/ 14 w 18"/>
              <a:gd name="T23" fmla="*/ 16 h 22"/>
              <a:gd name="T24" fmla="*/ 18 w 18"/>
              <a:gd name="T25" fmla="*/ 12 h 22"/>
              <a:gd name="T26" fmla="*/ 18 w 18"/>
              <a:gd name="T27" fmla="*/ 12 h 22"/>
              <a:gd name="T28" fmla="*/ 6 w 18"/>
              <a:gd name="T29" fmla="*/ 0 h 22"/>
              <a:gd name="T30" fmla="*/ 6 w 18"/>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2">
                <a:moveTo>
                  <a:pt x="6" y="0"/>
                </a:moveTo>
                <a:lnTo>
                  <a:pt x="6" y="0"/>
                </a:lnTo>
                <a:lnTo>
                  <a:pt x="2" y="6"/>
                </a:lnTo>
                <a:lnTo>
                  <a:pt x="0" y="10"/>
                </a:lnTo>
                <a:lnTo>
                  <a:pt x="0" y="10"/>
                </a:lnTo>
                <a:lnTo>
                  <a:pt x="0" y="16"/>
                </a:lnTo>
                <a:lnTo>
                  <a:pt x="0" y="16"/>
                </a:lnTo>
                <a:lnTo>
                  <a:pt x="10" y="22"/>
                </a:lnTo>
                <a:lnTo>
                  <a:pt x="10" y="22"/>
                </a:lnTo>
                <a:lnTo>
                  <a:pt x="10" y="22"/>
                </a:lnTo>
                <a:lnTo>
                  <a:pt x="10" y="22"/>
                </a:lnTo>
                <a:lnTo>
                  <a:pt x="14" y="16"/>
                </a:lnTo>
                <a:lnTo>
                  <a:pt x="18" y="12"/>
                </a:lnTo>
                <a:lnTo>
                  <a:pt x="18" y="12"/>
                </a:lnTo>
                <a:lnTo>
                  <a:pt x="6" y="0"/>
                </a:lnTo>
                <a:lnTo>
                  <a:pt x="6" y="0"/>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80" name="Freeform 181"/>
          <p:cNvSpPr>
            <a:spLocks/>
          </p:cNvSpPr>
          <p:nvPr/>
        </p:nvSpPr>
        <p:spPr bwMode="auto">
          <a:xfrm>
            <a:off x="6333696" y="3203386"/>
            <a:ext cx="127688" cy="155992"/>
          </a:xfrm>
          <a:custGeom>
            <a:avLst/>
            <a:gdLst>
              <a:gd name="T0" fmla="*/ 51 w 57"/>
              <a:gd name="T1" fmla="*/ 47 h 71"/>
              <a:gd name="T2" fmla="*/ 49 w 57"/>
              <a:gd name="T3" fmla="*/ 43 h 71"/>
              <a:gd name="T4" fmla="*/ 51 w 57"/>
              <a:gd name="T5" fmla="*/ 38 h 71"/>
              <a:gd name="T6" fmla="*/ 53 w 57"/>
              <a:gd name="T7" fmla="*/ 36 h 71"/>
              <a:gd name="T8" fmla="*/ 51 w 57"/>
              <a:gd name="T9" fmla="*/ 30 h 71"/>
              <a:gd name="T10" fmla="*/ 49 w 57"/>
              <a:gd name="T11" fmla="*/ 28 h 71"/>
              <a:gd name="T12" fmla="*/ 36 w 57"/>
              <a:gd name="T13" fmla="*/ 24 h 71"/>
              <a:gd name="T14" fmla="*/ 34 w 57"/>
              <a:gd name="T15" fmla="*/ 24 h 71"/>
              <a:gd name="T16" fmla="*/ 36 w 57"/>
              <a:gd name="T17" fmla="*/ 18 h 71"/>
              <a:gd name="T18" fmla="*/ 34 w 57"/>
              <a:gd name="T19" fmla="*/ 16 h 71"/>
              <a:gd name="T20" fmla="*/ 30 w 57"/>
              <a:gd name="T21" fmla="*/ 12 h 71"/>
              <a:gd name="T22" fmla="*/ 26 w 57"/>
              <a:gd name="T23" fmla="*/ 6 h 71"/>
              <a:gd name="T24" fmla="*/ 24 w 57"/>
              <a:gd name="T25" fmla="*/ 2 h 71"/>
              <a:gd name="T26" fmla="*/ 24 w 57"/>
              <a:gd name="T27" fmla="*/ 2 h 71"/>
              <a:gd name="T28" fmla="*/ 20 w 57"/>
              <a:gd name="T29" fmla="*/ 2 h 71"/>
              <a:gd name="T30" fmla="*/ 14 w 57"/>
              <a:gd name="T31" fmla="*/ 0 h 71"/>
              <a:gd name="T32" fmla="*/ 0 w 57"/>
              <a:gd name="T33" fmla="*/ 4 h 71"/>
              <a:gd name="T34" fmla="*/ 4 w 57"/>
              <a:gd name="T35" fmla="*/ 14 h 71"/>
              <a:gd name="T36" fmla="*/ 6 w 57"/>
              <a:gd name="T37" fmla="*/ 14 h 71"/>
              <a:gd name="T38" fmla="*/ 8 w 57"/>
              <a:gd name="T39" fmla="*/ 24 h 71"/>
              <a:gd name="T40" fmla="*/ 10 w 57"/>
              <a:gd name="T41" fmla="*/ 36 h 71"/>
              <a:gd name="T42" fmla="*/ 8 w 57"/>
              <a:gd name="T43" fmla="*/ 47 h 71"/>
              <a:gd name="T44" fmla="*/ 2 w 57"/>
              <a:gd name="T45" fmla="*/ 51 h 71"/>
              <a:gd name="T46" fmla="*/ 14 w 57"/>
              <a:gd name="T47" fmla="*/ 63 h 71"/>
              <a:gd name="T48" fmla="*/ 14 w 57"/>
              <a:gd name="T49" fmla="*/ 63 h 71"/>
              <a:gd name="T50" fmla="*/ 20 w 57"/>
              <a:gd name="T51" fmla="*/ 67 h 71"/>
              <a:gd name="T52" fmla="*/ 26 w 57"/>
              <a:gd name="T53" fmla="*/ 71 h 71"/>
              <a:gd name="T54" fmla="*/ 51 w 57"/>
              <a:gd name="T55" fmla="*/ 67 h 71"/>
              <a:gd name="T56" fmla="*/ 51 w 57"/>
              <a:gd name="T57" fmla="*/ 63 h 71"/>
              <a:gd name="T58" fmla="*/ 55 w 57"/>
              <a:gd name="T59" fmla="*/ 57 h 71"/>
              <a:gd name="T60" fmla="*/ 57 w 57"/>
              <a:gd name="T61" fmla="*/ 55 h 71"/>
              <a:gd name="T62" fmla="*/ 51 w 57"/>
              <a:gd name="T63"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71">
                <a:moveTo>
                  <a:pt x="51" y="47"/>
                </a:moveTo>
                <a:lnTo>
                  <a:pt x="51" y="47"/>
                </a:lnTo>
                <a:lnTo>
                  <a:pt x="49" y="45"/>
                </a:lnTo>
                <a:lnTo>
                  <a:pt x="49" y="43"/>
                </a:lnTo>
                <a:lnTo>
                  <a:pt x="49" y="40"/>
                </a:lnTo>
                <a:lnTo>
                  <a:pt x="51" y="38"/>
                </a:lnTo>
                <a:lnTo>
                  <a:pt x="51" y="38"/>
                </a:lnTo>
                <a:lnTo>
                  <a:pt x="53" y="36"/>
                </a:lnTo>
                <a:lnTo>
                  <a:pt x="53" y="34"/>
                </a:lnTo>
                <a:lnTo>
                  <a:pt x="51" y="30"/>
                </a:lnTo>
                <a:lnTo>
                  <a:pt x="51" y="30"/>
                </a:lnTo>
                <a:lnTo>
                  <a:pt x="49" y="28"/>
                </a:lnTo>
                <a:lnTo>
                  <a:pt x="45" y="26"/>
                </a:lnTo>
                <a:lnTo>
                  <a:pt x="36" y="24"/>
                </a:lnTo>
                <a:lnTo>
                  <a:pt x="36" y="24"/>
                </a:lnTo>
                <a:lnTo>
                  <a:pt x="34" y="24"/>
                </a:lnTo>
                <a:lnTo>
                  <a:pt x="36" y="20"/>
                </a:lnTo>
                <a:lnTo>
                  <a:pt x="36" y="18"/>
                </a:lnTo>
                <a:lnTo>
                  <a:pt x="34" y="16"/>
                </a:lnTo>
                <a:lnTo>
                  <a:pt x="34" y="16"/>
                </a:lnTo>
                <a:lnTo>
                  <a:pt x="30" y="14"/>
                </a:lnTo>
                <a:lnTo>
                  <a:pt x="30" y="12"/>
                </a:lnTo>
                <a:lnTo>
                  <a:pt x="30" y="12"/>
                </a:lnTo>
                <a:lnTo>
                  <a:pt x="26" y="6"/>
                </a:lnTo>
                <a:lnTo>
                  <a:pt x="24" y="2"/>
                </a:lnTo>
                <a:lnTo>
                  <a:pt x="24" y="2"/>
                </a:lnTo>
                <a:lnTo>
                  <a:pt x="24" y="2"/>
                </a:lnTo>
                <a:lnTo>
                  <a:pt x="24" y="2"/>
                </a:lnTo>
                <a:lnTo>
                  <a:pt x="20" y="2"/>
                </a:lnTo>
                <a:lnTo>
                  <a:pt x="20" y="2"/>
                </a:lnTo>
                <a:lnTo>
                  <a:pt x="14" y="0"/>
                </a:lnTo>
                <a:lnTo>
                  <a:pt x="14" y="0"/>
                </a:lnTo>
                <a:lnTo>
                  <a:pt x="0" y="4"/>
                </a:lnTo>
                <a:lnTo>
                  <a:pt x="0" y="4"/>
                </a:lnTo>
                <a:lnTo>
                  <a:pt x="2" y="10"/>
                </a:lnTo>
                <a:lnTo>
                  <a:pt x="4" y="14"/>
                </a:lnTo>
                <a:lnTo>
                  <a:pt x="4" y="14"/>
                </a:lnTo>
                <a:lnTo>
                  <a:pt x="6" y="14"/>
                </a:lnTo>
                <a:lnTo>
                  <a:pt x="8" y="18"/>
                </a:lnTo>
                <a:lnTo>
                  <a:pt x="8" y="24"/>
                </a:lnTo>
                <a:lnTo>
                  <a:pt x="8" y="24"/>
                </a:lnTo>
                <a:lnTo>
                  <a:pt x="10" y="36"/>
                </a:lnTo>
                <a:lnTo>
                  <a:pt x="8" y="43"/>
                </a:lnTo>
                <a:lnTo>
                  <a:pt x="8" y="47"/>
                </a:lnTo>
                <a:lnTo>
                  <a:pt x="8" y="47"/>
                </a:lnTo>
                <a:lnTo>
                  <a:pt x="2" y="51"/>
                </a:lnTo>
                <a:lnTo>
                  <a:pt x="2" y="51"/>
                </a:lnTo>
                <a:lnTo>
                  <a:pt x="14" y="63"/>
                </a:lnTo>
                <a:lnTo>
                  <a:pt x="14" y="63"/>
                </a:lnTo>
                <a:lnTo>
                  <a:pt x="14" y="63"/>
                </a:lnTo>
                <a:lnTo>
                  <a:pt x="14" y="63"/>
                </a:lnTo>
                <a:lnTo>
                  <a:pt x="20" y="67"/>
                </a:lnTo>
                <a:lnTo>
                  <a:pt x="26" y="71"/>
                </a:lnTo>
                <a:lnTo>
                  <a:pt x="26" y="71"/>
                </a:lnTo>
                <a:lnTo>
                  <a:pt x="51" y="67"/>
                </a:lnTo>
                <a:lnTo>
                  <a:pt x="51" y="67"/>
                </a:lnTo>
                <a:lnTo>
                  <a:pt x="51" y="63"/>
                </a:lnTo>
                <a:lnTo>
                  <a:pt x="51" y="63"/>
                </a:lnTo>
                <a:lnTo>
                  <a:pt x="53" y="59"/>
                </a:lnTo>
                <a:lnTo>
                  <a:pt x="55" y="57"/>
                </a:lnTo>
                <a:lnTo>
                  <a:pt x="55" y="57"/>
                </a:lnTo>
                <a:lnTo>
                  <a:pt x="57" y="55"/>
                </a:lnTo>
                <a:lnTo>
                  <a:pt x="55" y="53"/>
                </a:lnTo>
                <a:lnTo>
                  <a:pt x="51" y="47"/>
                </a:lnTo>
                <a:lnTo>
                  <a:pt x="51" y="47"/>
                </a:lnTo>
                <a:close/>
              </a:path>
            </a:pathLst>
          </a:custGeom>
          <a:solidFill>
            <a:schemeClr val="accent1"/>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81" name="Freeform 50"/>
          <p:cNvSpPr>
            <a:spLocks/>
          </p:cNvSpPr>
          <p:nvPr/>
        </p:nvSpPr>
        <p:spPr bwMode="auto">
          <a:xfrm>
            <a:off x="7906258" y="3616434"/>
            <a:ext cx="873646" cy="927158"/>
          </a:xfrm>
          <a:custGeom>
            <a:avLst/>
            <a:gdLst>
              <a:gd name="T0" fmla="*/ 282 w 390"/>
              <a:gd name="T1" fmla="*/ 165 h 422"/>
              <a:gd name="T2" fmla="*/ 274 w 390"/>
              <a:gd name="T3" fmla="*/ 151 h 422"/>
              <a:gd name="T4" fmla="*/ 294 w 390"/>
              <a:gd name="T5" fmla="*/ 153 h 422"/>
              <a:gd name="T6" fmla="*/ 319 w 390"/>
              <a:gd name="T7" fmla="*/ 165 h 422"/>
              <a:gd name="T8" fmla="*/ 317 w 390"/>
              <a:gd name="T9" fmla="*/ 183 h 422"/>
              <a:gd name="T10" fmla="*/ 323 w 390"/>
              <a:gd name="T11" fmla="*/ 194 h 422"/>
              <a:gd name="T12" fmla="*/ 335 w 390"/>
              <a:gd name="T13" fmla="*/ 214 h 422"/>
              <a:gd name="T14" fmla="*/ 341 w 390"/>
              <a:gd name="T15" fmla="*/ 185 h 422"/>
              <a:gd name="T16" fmla="*/ 358 w 390"/>
              <a:gd name="T17" fmla="*/ 167 h 422"/>
              <a:gd name="T18" fmla="*/ 370 w 390"/>
              <a:gd name="T19" fmla="*/ 138 h 422"/>
              <a:gd name="T20" fmla="*/ 388 w 390"/>
              <a:gd name="T21" fmla="*/ 132 h 422"/>
              <a:gd name="T22" fmla="*/ 386 w 390"/>
              <a:gd name="T23" fmla="*/ 116 h 422"/>
              <a:gd name="T24" fmla="*/ 374 w 390"/>
              <a:gd name="T25" fmla="*/ 102 h 422"/>
              <a:gd name="T26" fmla="*/ 345 w 390"/>
              <a:gd name="T27" fmla="*/ 110 h 422"/>
              <a:gd name="T28" fmla="*/ 331 w 390"/>
              <a:gd name="T29" fmla="*/ 122 h 422"/>
              <a:gd name="T30" fmla="*/ 323 w 390"/>
              <a:gd name="T31" fmla="*/ 138 h 422"/>
              <a:gd name="T32" fmla="*/ 298 w 390"/>
              <a:gd name="T33" fmla="*/ 141 h 422"/>
              <a:gd name="T34" fmla="*/ 282 w 390"/>
              <a:gd name="T35" fmla="*/ 134 h 422"/>
              <a:gd name="T36" fmla="*/ 278 w 390"/>
              <a:gd name="T37" fmla="*/ 120 h 422"/>
              <a:gd name="T38" fmla="*/ 272 w 390"/>
              <a:gd name="T39" fmla="*/ 143 h 422"/>
              <a:gd name="T40" fmla="*/ 229 w 390"/>
              <a:gd name="T41" fmla="*/ 136 h 422"/>
              <a:gd name="T42" fmla="*/ 206 w 390"/>
              <a:gd name="T43" fmla="*/ 132 h 422"/>
              <a:gd name="T44" fmla="*/ 180 w 390"/>
              <a:gd name="T45" fmla="*/ 116 h 422"/>
              <a:gd name="T46" fmla="*/ 168 w 390"/>
              <a:gd name="T47" fmla="*/ 98 h 422"/>
              <a:gd name="T48" fmla="*/ 168 w 390"/>
              <a:gd name="T49" fmla="*/ 77 h 422"/>
              <a:gd name="T50" fmla="*/ 149 w 390"/>
              <a:gd name="T51" fmla="*/ 65 h 422"/>
              <a:gd name="T52" fmla="*/ 147 w 390"/>
              <a:gd name="T53" fmla="*/ 49 h 422"/>
              <a:gd name="T54" fmla="*/ 147 w 390"/>
              <a:gd name="T55" fmla="*/ 30 h 422"/>
              <a:gd name="T56" fmla="*/ 139 w 390"/>
              <a:gd name="T57" fmla="*/ 6 h 422"/>
              <a:gd name="T58" fmla="*/ 117 w 390"/>
              <a:gd name="T59" fmla="*/ 12 h 422"/>
              <a:gd name="T60" fmla="*/ 80 w 390"/>
              <a:gd name="T61" fmla="*/ 16 h 422"/>
              <a:gd name="T62" fmla="*/ 84 w 390"/>
              <a:gd name="T63" fmla="*/ 40 h 422"/>
              <a:gd name="T64" fmla="*/ 98 w 390"/>
              <a:gd name="T65" fmla="*/ 55 h 422"/>
              <a:gd name="T66" fmla="*/ 88 w 390"/>
              <a:gd name="T67" fmla="*/ 75 h 422"/>
              <a:gd name="T68" fmla="*/ 72 w 390"/>
              <a:gd name="T69" fmla="*/ 89 h 422"/>
              <a:gd name="T70" fmla="*/ 55 w 390"/>
              <a:gd name="T71" fmla="*/ 114 h 422"/>
              <a:gd name="T72" fmla="*/ 37 w 390"/>
              <a:gd name="T73" fmla="*/ 124 h 422"/>
              <a:gd name="T74" fmla="*/ 17 w 390"/>
              <a:gd name="T75" fmla="*/ 136 h 422"/>
              <a:gd name="T76" fmla="*/ 27 w 390"/>
              <a:gd name="T77" fmla="*/ 157 h 422"/>
              <a:gd name="T78" fmla="*/ 27 w 390"/>
              <a:gd name="T79" fmla="*/ 177 h 422"/>
              <a:gd name="T80" fmla="*/ 0 w 390"/>
              <a:gd name="T81" fmla="*/ 187 h 422"/>
              <a:gd name="T82" fmla="*/ 19 w 390"/>
              <a:gd name="T83" fmla="*/ 202 h 422"/>
              <a:gd name="T84" fmla="*/ 10 w 390"/>
              <a:gd name="T85" fmla="*/ 208 h 422"/>
              <a:gd name="T86" fmla="*/ 39 w 390"/>
              <a:gd name="T87" fmla="*/ 234 h 422"/>
              <a:gd name="T88" fmla="*/ 55 w 390"/>
              <a:gd name="T89" fmla="*/ 212 h 422"/>
              <a:gd name="T90" fmla="*/ 61 w 390"/>
              <a:gd name="T91" fmla="*/ 228 h 422"/>
              <a:gd name="T92" fmla="*/ 66 w 390"/>
              <a:gd name="T93" fmla="*/ 275 h 422"/>
              <a:gd name="T94" fmla="*/ 96 w 390"/>
              <a:gd name="T95" fmla="*/ 365 h 422"/>
              <a:gd name="T96" fmla="*/ 125 w 390"/>
              <a:gd name="T97" fmla="*/ 422 h 422"/>
              <a:gd name="T98" fmla="*/ 143 w 390"/>
              <a:gd name="T99" fmla="*/ 406 h 422"/>
              <a:gd name="T100" fmla="*/ 157 w 390"/>
              <a:gd name="T101" fmla="*/ 388 h 422"/>
              <a:gd name="T102" fmla="*/ 166 w 390"/>
              <a:gd name="T103" fmla="*/ 357 h 422"/>
              <a:gd name="T104" fmla="*/ 168 w 390"/>
              <a:gd name="T105" fmla="*/ 312 h 422"/>
              <a:gd name="T106" fmla="*/ 206 w 390"/>
              <a:gd name="T107" fmla="*/ 279 h 422"/>
              <a:gd name="T108" fmla="*/ 251 w 390"/>
              <a:gd name="T109" fmla="*/ 241 h 422"/>
              <a:gd name="T110" fmla="*/ 266 w 390"/>
              <a:gd name="T111" fmla="*/ 2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22">
                <a:moveTo>
                  <a:pt x="280" y="192"/>
                </a:moveTo>
                <a:lnTo>
                  <a:pt x="280" y="192"/>
                </a:lnTo>
                <a:lnTo>
                  <a:pt x="276" y="179"/>
                </a:lnTo>
                <a:lnTo>
                  <a:pt x="276" y="169"/>
                </a:lnTo>
                <a:lnTo>
                  <a:pt x="276" y="169"/>
                </a:lnTo>
                <a:lnTo>
                  <a:pt x="278" y="167"/>
                </a:lnTo>
                <a:lnTo>
                  <a:pt x="280" y="167"/>
                </a:lnTo>
                <a:lnTo>
                  <a:pt x="282" y="165"/>
                </a:lnTo>
                <a:lnTo>
                  <a:pt x="284" y="163"/>
                </a:lnTo>
                <a:lnTo>
                  <a:pt x="284" y="163"/>
                </a:lnTo>
                <a:lnTo>
                  <a:pt x="284" y="161"/>
                </a:lnTo>
                <a:lnTo>
                  <a:pt x="282" y="161"/>
                </a:lnTo>
                <a:lnTo>
                  <a:pt x="278" y="159"/>
                </a:lnTo>
                <a:lnTo>
                  <a:pt x="274" y="155"/>
                </a:lnTo>
                <a:lnTo>
                  <a:pt x="274" y="153"/>
                </a:lnTo>
                <a:lnTo>
                  <a:pt x="274" y="151"/>
                </a:lnTo>
                <a:lnTo>
                  <a:pt x="274" y="151"/>
                </a:lnTo>
                <a:lnTo>
                  <a:pt x="278" y="149"/>
                </a:lnTo>
                <a:lnTo>
                  <a:pt x="280" y="149"/>
                </a:lnTo>
                <a:lnTo>
                  <a:pt x="282" y="151"/>
                </a:lnTo>
                <a:lnTo>
                  <a:pt x="286" y="151"/>
                </a:lnTo>
                <a:lnTo>
                  <a:pt x="286" y="151"/>
                </a:lnTo>
                <a:lnTo>
                  <a:pt x="290" y="153"/>
                </a:lnTo>
                <a:lnTo>
                  <a:pt x="294" y="153"/>
                </a:lnTo>
                <a:lnTo>
                  <a:pt x="294" y="157"/>
                </a:lnTo>
                <a:lnTo>
                  <a:pt x="296" y="159"/>
                </a:lnTo>
                <a:lnTo>
                  <a:pt x="296" y="159"/>
                </a:lnTo>
                <a:lnTo>
                  <a:pt x="296" y="163"/>
                </a:lnTo>
                <a:lnTo>
                  <a:pt x="298" y="165"/>
                </a:lnTo>
                <a:lnTo>
                  <a:pt x="302" y="165"/>
                </a:lnTo>
                <a:lnTo>
                  <a:pt x="302" y="165"/>
                </a:lnTo>
                <a:lnTo>
                  <a:pt x="319" y="165"/>
                </a:lnTo>
                <a:lnTo>
                  <a:pt x="319" y="165"/>
                </a:lnTo>
                <a:lnTo>
                  <a:pt x="325" y="165"/>
                </a:lnTo>
                <a:lnTo>
                  <a:pt x="327" y="167"/>
                </a:lnTo>
                <a:lnTo>
                  <a:pt x="329" y="169"/>
                </a:lnTo>
                <a:lnTo>
                  <a:pt x="329" y="169"/>
                </a:lnTo>
                <a:lnTo>
                  <a:pt x="325" y="177"/>
                </a:lnTo>
                <a:lnTo>
                  <a:pt x="321" y="181"/>
                </a:lnTo>
                <a:lnTo>
                  <a:pt x="317" y="183"/>
                </a:lnTo>
                <a:lnTo>
                  <a:pt x="317" y="183"/>
                </a:lnTo>
                <a:lnTo>
                  <a:pt x="315" y="185"/>
                </a:lnTo>
                <a:lnTo>
                  <a:pt x="313" y="192"/>
                </a:lnTo>
                <a:lnTo>
                  <a:pt x="315" y="196"/>
                </a:lnTo>
                <a:lnTo>
                  <a:pt x="317" y="200"/>
                </a:lnTo>
                <a:lnTo>
                  <a:pt x="317" y="200"/>
                </a:lnTo>
                <a:lnTo>
                  <a:pt x="319" y="198"/>
                </a:lnTo>
                <a:lnTo>
                  <a:pt x="323" y="194"/>
                </a:lnTo>
                <a:lnTo>
                  <a:pt x="325" y="190"/>
                </a:lnTo>
                <a:lnTo>
                  <a:pt x="327" y="187"/>
                </a:lnTo>
                <a:lnTo>
                  <a:pt x="327" y="187"/>
                </a:lnTo>
                <a:lnTo>
                  <a:pt x="327" y="190"/>
                </a:lnTo>
                <a:lnTo>
                  <a:pt x="329" y="196"/>
                </a:lnTo>
                <a:lnTo>
                  <a:pt x="333" y="216"/>
                </a:lnTo>
                <a:lnTo>
                  <a:pt x="333" y="216"/>
                </a:lnTo>
                <a:lnTo>
                  <a:pt x="335" y="214"/>
                </a:lnTo>
                <a:lnTo>
                  <a:pt x="335" y="214"/>
                </a:lnTo>
                <a:lnTo>
                  <a:pt x="335" y="212"/>
                </a:lnTo>
                <a:lnTo>
                  <a:pt x="337" y="208"/>
                </a:lnTo>
                <a:lnTo>
                  <a:pt x="339" y="200"/>
                </a:lnTo>
                <a:lnTo>
                  <a:pt x="339" y="200"/>
                </a:lnTo>
                <a:lnTo>
                  <a:pt x="339" y="190"/>
                </a:lnTo>
                <a:lnTo>
                  <a:pt x="341" y="185"/>
                </a:lnTo>
                <a:lnTo>
                  <a:pt x="341" y="185"/>
                </a:lnTo>
                <a:lnTo>
                  <a:pt x="347" y="185"/>
                </a:lnTo>
                <a:lnTo>
                  <a:pt x="351" y="185"/>
                </a:lnTo>
                <a:lnTo>
                  <a:pt x="351" y="185"/>
                </a:lnTo>
                <a:lnTo>
                  <a:pt x="351" y="185"/>
                </a:lnTo>
                <a:lnTo>
                  <a:pt x="356" y="177"/>
                </a:lnTo>
                <a:lnTo>
                  <a:pt x="358" y="171"/>
                </a:lnTo>
                <a:lnTo>
                  <a:pt x="358" y="167"/>
                </a:lnTo>
                <a:lnTo>
                  <a:pt x="358" y="167"/>
                </a:lnTo>
                <a:lnTo>
                  <a:pt x="358" y="163"/>
                </a:lnTo>
                <a:lnTo>
                  <a:pt x="360" y="159"/>
                </a:lnTo>
                <a:lnTo>
                  <a:pt x="362" y="149"/>
                </a:lnTo>
                <a:lnTo>
                  <a:pt x="362" y="149"/>
                </a:lnTo>
                <a:lnTo>
                  <a:pt x="362" y="147"/>
                </a:lnTo>
                <a:lnTo>
                  <a:pt x="364" y="143"/>
                </a:lnTo>
                <a:lnTo>
                  <a:pt x="370" y="138"/>
                </a:lnTo>
                <a:lnTo>
                  <a:pt x="370" y="138"/>
                </a:lnTo>
                <a:lnTo>
                  <a:pt x="378" y="134"/>
                </a:lnTo>
                <a:lnTo>
                  <a:pt x="380" y="132"/>
                </a:lnTo>
                <a:lnTo>
                  <a:pt x="382" y="132"/>
                </a:lnTo>
                <a:lnTo>
                  <a:pt x="382" y="132"/>
                </a:lnTo>
                <a:lnTo>
                  <a:pt x="384" y="134"/>
                </a:lnTo>
                <a:lnTo>
                  <a:pt x="386" y="136"/>
                </a:lnTo>
                <a:lnTo>
                  <a:pt x="388" y="136"/>
                </a:lnTo>
                <a:lnTo>
                  <a:pt x="388" y="132"/>
                </a:lnTo>
                <a:lnTo>
                  <a:pt x="388" y="132"/>
                </a:lnTo>
                <a:lnTo>
                  <a:pt x="386" y="126"/>
                </a:lnTo>
                <a:lnTo>
                  <a:pt x="388" y="124"/>
                </a:lnTo>
                <a:lnTo>
                  <a:pt x="388" y="124"/>
                </a:lnTo>
                <a:lnTo>
                  <a:pt x="390" y="120"/>
                </a:lnTo>
                <a:lnTo>
                  <a:pt x="390" y="116"/>
                </a:lnTo>
                <a:lnTo>
                  <a:pt x="390" y="116"/>
                </a:lnTo>
                <a:lnTo>
                  <a:pt x="386" y="116"/>
                </a:lnTo>
                <a:lnTo>
                  <a:pt x="384" y="114"/>
                </a:lnTo>
                <a:lnTo>
                  <a:pt x="382" y="112"/>
                </a:lnTo>
                <a:lnTo>
                  <a:pt x="382" y="112"/>
                </a:lnTo>
                <a:lnTo>
                  <a:pt x="378" y="108"/>
                </a:lnTo>
                <a:lnTo>
                  <a:pt x="376" y="102"/>
                </a:lnTo>
                <a:lnTo>
                  <a:pt x="376" y="102"/>
                </a:lnTo>
                <a:lnTo>
                  <a:pt x="376" y="102"/>
                </a:lnTo>
                <a:lnTo>
                  <a:pt x="374" y="102"/>
                </a:lnTo>
                <a:lnTo>
                  <a:pt x="370" y="104"/>
                </a:lnTo>
                <a:lnTo>
                  <a:pt x="370" y="104"/>
                </a:lnTo>
                <a:lnTo>
                  <a:pt x="366" y="104"/>
                </a:lnTo>
                <a:lnTo>
                  <a:pt x="362" y="104"/>
                </a:lnTo>
                <a:lnTo>
                  <a:pt x="358" y="102"/>
                </a:lnTo>
                <a:lnTo>
                  <a:pt x="354" y="104"/>
                </a:lnTo>
                <a:lnTo>
                  <a:pt x="354" y="104"/>
                </a:lnTo>
                <a:lnTo>
                  <a:pt x="345" y="110"/>
                </a:lnTo>
                <a:lnTo>
                  <a:pt x="343" y="112"/>
                </a:lnTo>
                <a:lnTo>
                  <a:pt x="341" y="112"/>
                </a:lnTo>
                <a:lnTo>
                  <a:pt x="341" y="112"/>
                </a:lnTo>
                <a:lnTo>
                  <a:pt x="339" y="112"/>
                </a:lnTo>
                <a:lnTo>
                  <a:pt x="337" y="114"/>
                </a:lnTo>
                <a:lnTo>
                  <a:pt x="335" y="118"/>
                </a:lnTo>
                <a:lnTo>
                  <a:pt x="335" y="118"/>
                </a:lnTo>
                <a:lnTo>
                  <a:pt x="331" y="122"/>
                </a:lnTo>
                <a:lnTo>
                  <a:pt x="329" y="124"/>
                </a:lnTo>
                <a:lnTo>
                  <a:pt x="329" y="124"/>
                </a:lnTo>
                <a:lnTo>
                  <a:pt x="321" y="126"/>
                </a:lnTo>
                <a:lnTo>
                  <a:pt x="321" y="126"/>
                </a:lnTo>
                <a:lnTo>
                  <a:pt x="323" y="132"/>
                </a:lnTo>
                <a:lnTo>
                  <a:pt x="323" y="136"/>
                </a:lnTo>
                <a:lnTo>
                  <a:pt x="323" y="138"/>
                </a:lnTo>
                <a:lnTo>
                  <a:pt x="323" y="138"/>
                </a:lnTo>
                <a:lnTo>
                  <a:pt x="321" y="141"/>
                </a:lnTo>
                <a:lnTo>
                  <a:pt x="317" y="141"/>
                </a:lnTo>
                <a:lnTo>
                  <a:pt x="313" y="141"/>
                </a:lnTo>
                <a:lnTo>
                  <a:pt x="309" y="141"/>
                </a:lnTo>
                <a:lnTo>
                  <a:pt x="309" y="141"/>
                </a:lnTo>
                <a:lnTo>
                  <a:pt x="304" y="141"/>
                </a:lnTo>
                <a:lnTo>
                  <a:pt x="302" y="141"/>
                </a:lnTo>
                <a:lnTo>
                  <a:pt x="298" y="141"/>
                </a:lnTo>
                <a:lnTo>
                  <a:pt x="296" y="141"/>
                </a:lnTo>
                <a:lnTo>
                  <a:pt x="296" y="141"/>
                </a:lnTo>
                <a:lnTo>
                  <a:pt x="292" y="141"/>
                </a:lnTo>
                <a:lnTo>
                  <a:pt x="290" y="138"/>
                </a:lnTo>
                <a:lnTo>
                  <a:pt x="286" y="138"/>
                </a:lnTo>
                <a:lnTo>
                  <a:pt x="286" y="138"/>
                </a:lnTo>
                <a:lnTo>
                  <a:pt x="284" y="136"/>
                </a:lnTo>
                <a:lnTo>
                  <a:pt x="282" y="134"/>
                </a:lnTo>
                <a:lnTo>
                  <a:pt x="282" y="132"/>
                </a:lnTo>
                <a:lnTo>
                  <a:pt x="282" y="128"/>
                </a:lnTo>
                <a:lnTo>
                  <a:pt x="282" y="128"/>
                </a:lnTo>
                <a:lnTo>
                  <a:pt x="282" y="124"/>
                </a:lnTo>
                <a:lnTo>
                  <a:pt x="280" y="122"/>
                </a:lnTo>
                <a:lnTo>
                  <a:pt x="278" y="120"/>
                </a:lnTo>
                <a:lnTo>
                  <a:pt x="278" y="120"/>
                </a:lnTo>
                <a:lnTo>
                  <a:pt x="278" y="120"/>
                </a:lnTo>
                <a:lnTo>
                  <a:pt x="274" y="124"/>
                </a:lnTo>
                <a:lnTo>
                  <a:pt x="272" y="124"/>
                </a:lnTo>
                <a:lnTo>
                  <a:pt x="272" y="128"/>
                </a:lnTo>
                <a:lnTo>
                  <a:pt x="272" y="128"/>
                </a:lnTo>
                <a:lnTo>
                  <a:pt x="272" y="136"/>
                </a:lnTo>
                <a:lnTo>
                  <a:pt x="272" y="138"/>
                </a:lnTo>
                <a:lnTo>
                  <a:pt x="272" y="143"/>
                </a:lnTo>
                <a:lnTo>
                  <a:pt x="272" y="143"/>
                </a:lnTo>
                <a:lnTo>
                  <a:pt x="266" y="145"/>
                </a:lnTo>
                <a:lnTo>
                  <a:pt x="260" y="147"/>
                </a:lnTo>
                <a:lnTo>
                  <a:pt x="251" y="147"/>
                </a:lnTo>
                <a:lnTo>
                  <a:pt x="247" y="145"/>
                </a:lnTo>
                <a:lnTo>
                  <a:pt x="247" y="145"/>
                </a:lnTo>
                <a:lnTo>
                  <a:pt x="237" y="141"/>
                </a:lnTo>
                <a:lnTo>
                  <a:pt x="231" y="138"/>
                </a:lnTo>
                <a:lnTo>
                  <a:pt x="229" y="136"/>
                </a:lnTo>
                <a:lnTo>
                  <a:pt x="229" y="136"/>
                </a:lnTo>
                <a:lnTo>
                  <a:pt x="225" y="132"/>
                </a:lnTo>
                <a:lnTo>
                  <a:pt x="221" y="128"/>
                </a:lnTo>
                <a:lnTo>
                  <a:pt x="221" y="128"/>
                </a:lnTo>
                <a:lnTo>
                  <a:pt x="213" y="130"/>
                </a:lnTo>
                <a:lnTo>
                  <a:pt x="211" y="132"/>
                </a:lnTo>
                <a:lnTo>
                  <a:pt x="206" y="132"/>
                </a:lnTo>
                <a:lnTo>
                  <a:pt x="206" y="132"/>
                </a:lnTo>
                <a:lnTo>
                  <a:pt x="202" y="128"/>
                </a:lnTo>
                <a:lnTo>
                  <a:pt x="196" y="124"/>
                </a:lnTo>
                <a:lnTo>
                  <a:pt x="196" y="124"/>
                </a:lnTo>
                <a:lnTo>
                  <a:pt x="188" y="122"/>
                </a:lnTo>
                <a:lnTo>
                  <a:pt x="184" y="118"/>
                </a:lnTo>
                <a:lnTo>
                  <a:pt x="184" y="118"/>
                </a:lnTo>
                <a:lnTo>
                  <a:pt x="184" y="118"/>
                </a:lnTo>
                <a:lnTo>
                  <a:pt x="180" y="116"/>
                </a:lnTo>
                <a:lnTo>
                  <a:pt x="174" y="114"/>
                </a:lnTo>
                <a:lnTo>
                  <a:pt x="174" y="114"/>
                </a:lnTo>
                <a:lnTo>
                  <a:pt x="170" y="110"/>
                </a:lnTo>
                <a:lnTo>
                  <a:pt x="168" y="110"/>
                </a:lnTo>
                <a:lnTo>
                  <a:pt x="166" y="108"/>
                </a:lnTo>
                <a:lnTo>
                  <a:pt x="166" y="108"/>
                </a:lnTo>
                <a:lnTo>
                  <a:pt x="168" y="98"/>
                </a:lnTo>
                <a:lnTo>
                  <a:pt x="168" y="98"/>
                </a:lnTo>
                <a:lnTo>
                  <a:pt x="170" y="94"/>
                </a:lnTo>
                <a:lnTo>
                  <a:pt x="172" y="91"/>
                </a:lnTo>
                <a:lnTo>
                  <a:pt x="176" y="87"/>
                </a:lnTo>
                <a:lnTo>
                  <a:pt x="176" y="87"/>
                </a:lnTo>
                <a:lnTo>
                  <a:pt x="172" y="83"/>
                </a:lnTo>
                <a:lnTo>
                  <a:pt x="170" y="81"/>
                </a:lnTo>
                <a:lnTo>
                  <a:pt x="170" y="81"/>
                </a:lnTo>
                <a:lnTo>
                  <a:pt x="168" y="77"/>
                </a:lnTo>
                <a:lnTo>
                  <a:pt x="164" y="75"/>
                </a:lnTo>
                <a:lnTo>
                  <a:pt x="162" y="73"/>
                </a:lnTo>
                <a:lnTo>
                  <a:pt x="162" y="73"/>
                </a:lnTo>
                <a:lnTo>
                  <a:pt x="157" y="73"/>
                </a:lnTo>
                <a:lnTo>
                  <a:pt x="155" y="69"/>
                </a:lnTo>
                <a:lnTo>
                  <a:pt x="151" y="67"/>
                </a:lnTo>
                <a:lnTo>
                  <a:pt x="149" y="65"/>
                </a:lnTo>
                <a:lnTo>
                  <a:pt x="149" y="65"/>
                </a:lnTo>
                <a:lnTo>
                  <a:pt x="147" y="63"/>
                </a:lnTo>
                <a:lnTo>
                  <a:pt x="145" y="61"/>
                </a:lnTo>
                <a:lnTo>
                  <a:pt x="143" y="55"/>
                </a:lnTo>
                <a:lnTo>
                  <a:pt x="143" y="55"/>
                </a:lnTo>
                <a:lnTo>
                  <a:pt x="143" y="51"/>
                </a:lnTo>
                <a:lnTo>
                  <a:pt x="143" y="49"/>
                </a:lnTo>
                <a:lnTo>
                  <a:pt x="145" y="47"/>
                </a:lnTo>
                <a:lnTo>
                  <a:pt x="147" y="49"/>
                </a:lnTo>
                <a:lnTo>
                  <a:pt x="147" y="49"/>
                </a:lnTo>
                <a:lnTo>
                  <a:pt x="151" y="49"/>
                </a:lnTo>
                <a:lnTo>
                  <a:pt x="153" y="49"/>
                </a:lnTo>
                <a:lnTo>
                  <a:pt x="155" y="47"/>
                </a:lnTo>
                <a:lnTo>
                  <a:pt x="155" y="42"/>
                </a:lnTo>
                <a:lnTo>
                  <a:pt x="155" y="42"/>
                </a:lnTo>
                <a:lnTo>
                  <a:pt x="151" y="36"/>
                </a:lnTo>
                <a:lnTo>
                  <a:pt x="147" y="30"/>
                </a:lnTo>
                <a:lnTo>
                  <a:pt x="147" y="30"/>
                </a:lnTo>
                <a:lnTo>
                  <a:pt x="149" y="22"/>
                </a:lnTo>
                <a:lnTo>
                  <a:pt x="149" y="18"/>
                </a:lnTo>
                <a:lnTo>
                  <a:pt x="147" y="16"/>
                </a:lnTo>
                <a:lnTo>
                  <a:pt x="147" y="16"/>
                </a:lnTo>
                <a:lnTo>
                  <a:pt x="143" y="12"/>
                </a:lnTo>
                <a:lnTo>
                  <a:pt x="139" y="6"/>
                </a:lnTo>
                <a:lnTo>
                  <a:pt x="139" y="6"/>
                </a:lnTo>
                <a:lnTo>
                  <a:pt x="135" y="2"/>
                </a:lnTo>
                <a:lnTo>
                  <a:pt x="133" y="0"/>
                </a:lnTo>
                <a:lnTo>
                  <a:pt x="129" y="0"/>
                </a:lnTo>
                <a:lnTo>
                  <a:pt x="129" y="0"/>
                </a:lnTo>
                <a:lnTo>
                  <a:pt x="127" y="6"/>
                </a:lnTo>
                <a:lnTo>
                  <a:pt x="123" y="10"/>
                </a:lnTo>
                <a:lnTo>
                  <a:pt x="123" y="10"/>
                </a:lnTo>
                <a:lnTo>
                  <a:pt x="117" y="12"/>
                </a:lnTo>
                <a:lnTo>
                  <a:pt x="108" y="16"/>
                </a:lnTo>
                <a:lnTo>
                  <a:pt x="108" y="16"/>
                </a:lnTo>
                <a:lnTo>
                  <a:pt x="104" y="16"/>
                </a:lnTo>
                <a:lnTo>
                  <a:pt x="98" y="16"/>
                </a:lnTo>
                <a:lnTo>
                  <a:pt x="88" y="12"/>
                </a:lnTo>
                <a:lnTo>
                  <a:pt x="88" y="12"/>
                </a:lnTo>
                <a:lnTo>
                  <a:pt x="84" y="14"/>
                </a:lnTo>
                <a:lnTo>
                  <a:pt x="80" y="16"/>
                </a:lnTo>
                <a:lnTo>
                  <a:pt x="80" y="18"/>
                </a:lnTo>
                <a:lnTo>
                  <a:pt x="80" y="20"/>
                </a:lnTo>
                <a:lnTo>
                  <a:pt x="80" y="20"/>
                </a:lnTo>
                <a:lnTo>
                  <a:pt x="82" y="24"/>
                </a:lnTo>
                <a:lnTo>
                  <a:pt x="82" y="28"/>
                </a:lnTo>
                <a:lnTo>
                  <a:pt x="82" y="34"/>
                </a:lnTo>
                <a:lnTo>
                  <a:pt x="82" y="34"/>
                </a:lnTo>
                <a:lnTo>
                  <a:pt x="84" y="40"/>
                </a:lnTo>
                <a:lnTo>
                  <a:pt x="88" y="47"/>
                </a:lnTo>
                <a:lnTo>
                  <a:pt x="90" y="49"/>
                </a:lnTo>
                <a:lnTo>
                  <a:pt x="90" y="49"/>
                </a:lnTo>
                <a:lnTo>
                  <a:pt x="94" y="49"/>
                </a:lnTo>
                <a:lnTo>
                  <a:pt x="98" y="51"/>
                </a:lnTo>
                <a:lnTo>
                  <a:pt x="98" y="53"/>
                </a:lnTo>
                <a:lnTo>
                  <a:pt x="98" y="55"/>
                </a:lnTo>
                <a:lnTo>
                  <a:pt x="98" y="55"/>
                </a:lnTo>
                <a:lnTo>
                  <a:pt x="94" y="55"/>
                </a:lnTo>
                <a:lnTo>
                  <a:pt x="92" y="59"/>
                </a:lnTo>
                <a:lnTo>
                  <a:pt x="90" y="65"/>
                </a:lnTo>
                <a:lnTo>
                  <a:pt x="90" y="65"/>
                </a:lnTo>
                <a:lnTo>
                  <a:pt x="90" y="71"/>
                </a:lnTo>
                <a:lnTo>
                  <a:pt x="90" y="75"/>
                </a:lnTo>
                <a:lnTo>
                  <a:pt x="88" y="75"/>
                </a:lnTo>
                <a:lnTo>
                  <a:pt x="88" y="75"/>
                </a:lnTo>
                <a:lnTo>
                  <a:pt x="82" y="77"/>
                </a:lnTo>
                <a:lnTo>
                  <a:pt x="82" y="79"/>
                </a:lnTo>
                <a:lnTo>
                  <a:pt x="80" y="83"/>
                </a:lnTo>
                <a:lnTo>
                  <a:pt x="80" y="83"/>
                </a:lnTo>
                <a:lnTo>
                  <a:pt x="80" y="87"/>
                </a:lnTo>
                <a:lnTo>
                  <a:pt x="78" y="89"/>
                </a:lnTo>
                <a:lnTo>
                  <a:pt x="74" y="89"/>
                </a:lnTo>
                <a:lnTo>
                  <a:pt x="72" y="89"/>
                </a:lnTo>
                <a:lnTo>
                  <a:pt x="72" y="89"/>
                </a:lnTo>
                <a:lnTo>
                  <a:pt x="70" y="98"/>
                </a:lnTo>
                <a:lnTo>
                  <a:pt x="68" y="106"/>
                </a:lnTo>
                <a:lnTo>
                  <a:pt x="68" y="106"/>
                </a:lnTo>
                <a:lnTo>
                  <a:pt x="61" y="108"/>
                </a:lnTo>
                <a:lnTo>
                  <a:pt x="57" y="110"/>
                </a:lnTo>
                <a:lnTo>
                  <a:pt x="55" y="114"/>
                </a:lnTo>
                <a:lnTo>
                  <a:pt x="55" y="114"/>
                </a:lnTo>
                <a:lnTo>
                  <a:pt x="51" y="120"/>
                </a:lnTo>
                <a:lnTo>
                  <a:pt x="49" y="124"/>
                </a:lnTo>
                <a:lnTo>
                  <a:pt x="47" y="124"/>
                </a:lnTo>
                <a:lnTo>
                  <a:pt x="47" y="124"/>
                </a:lnTo>
                <a:lnTo>
                  <a:pt x="43" y="122"/>
                </a:lnTo>
                <a:lnTo>
                  <a:pt x="39" y="122"/>
                </a:lnTo>
                <a:lnTo>
                  <a:pt x="37" y="124"/>
                </a:lnTo>
                <a:lnTo>
                  <a:pt x="37" y="124"/>
                </a:lnTo>
                <a:lnTo>
                  <a:pt x="35" y="126"/>
                </a:lnTo>
                <a:lnTo>
                  <a:pt x="33" y="124"/>
                </a:lnTo>
                <a:lnTo>
                  <a:pt x="29" y="124"/>
                </a:lnTo>
                <a:lnTo>
                  <a:pt x="27" y="124"/>
                </a:lnTo>
                <a:lnTo>
                  <a:pt x="27" y="124"/>
                </a:lnTo>
                <a:lnTo>
                  <a:pt x="21" y="128"/>
                </a:lnTo>
                <a:lnTo>
                  <a:pt x="19" y="132"/>
                </a:lnTo>
                <a:lnTo>
                  <a:pt x="17" y="136"/>
                </a:lnTo>
                <a:lnTo>
                  <a:pt x="17" y="136"/>
                </a:lnTo>
                <a:lnTo>
                  <a:pt x="19" y="141"/>
                </a:lnTo>
                <a:lnTo>
                  <a:pt x="21" y="143"/>
                </a:lnTo>
                <a:lnTo>
                  <a:pt x="25" y="145"/>
                </a:lnTo>
                <a:lnTo>
                  <a:pt x="25" y="147"/>
                </a:lnTo>
                <a:lnTo>
                  <a:pt x="25" y="147"/>
                </a:lnTo>
                <a:lnTo>
                  <a:pt x="27" y="151"/>
                </a:lnTo>
                <a:lnTo>
                  <a:pt x="27" y="157"/>
                </a:lnTo>
                <a:lnTo>
                  <a:pt x="31" y="163"/>
                </a:lnTo>
                <a:lnTo>
                  <a:pt x="31" y="163"/>
                </a:lnTo>
                <a:lnTo>
                  <a:pt x="37" y="169"/>
                </a:lnTo>
                <a:lnTo>
                  <a:pt x="37" y="173"/>
                </a:lnTo>
                <a:lnTo>
                  <a:pt x="37" y="175"/>
                </a:lnTo>
                <a:lnTo>
                  <a:pt x="37" y="175"/>
                </a:lnTo>
                <a:lnTo>
                  <a:pt x="33" y="179"/>
                </a:lnTo>
                <a:lnTo>
                  <a:pt x="27" y="177"/>
                </a:lnTo>
                <a:lnTo>
                  <a:pt x="27" y="177"/>
                </a:lnTo>
                <a:lnTo>
                  <a:pt x="21" y="179"/>
                </a:lnTo>
                <a:lnTo>
                  <a:pt x="19" y="179"/>
                </a:lnTo>
                <a:lnTo>
                  <a:pt x="12" y="179"/>
                </a:lnTo>
                <a:lnTo>
                  <a:pt x="12" y="179"/>
                </a:lnTo>
                <a:lnTo>
                  <a:pt x="8" y="179"/>
                </a:lnTo>
                <a:lnTo>
                  <a:pt x="4" y="181"/>
                </a:lnTo>
                <a:lnTo>
                  <a:pt x="0" y="187"/>
                </a:lnTo>
                <a:lnTo>
                  <a:pt x="0" y="187"/>
                </a:lnTo>
                <a:lnTo>
                  <a:pt x="0" y="190"/>
                </a:lnTo>
                <a:lnTo>
                  <a:pt x="0" y="190"/>
                </a:lnTo>
                <a:lnTo>
                  <a:pt x="4" y="196"/>
                </a:lnTo>
                <a:lnTo>
                  <a:pt x="8" y="198"/>
                </a:lnTo>
                <a:lnTo>
                  <a:pt x="12" y="202"/>
                </a:lnTo>
                <a:lnTo>
                  <a:pt x="12" y="202"/>
                </a:lnTo>
                <a:lnTo>
                  <a:pt x="19" y="202"/>
                </a:lnTo>
                <a:lnTo>
                  <a:pt x="23" y="200"/>
                </a:lnTo>
                <a:lnTo>
                  <a:pt x="27" y="200"/>
                </a:lnTo>
                <a:lnTo>
                  <a:pt x="27" y="202"/>
                </a:lnTo>
                <a:lnTo>
                  <a:pt x="27" y="202"/>
                </a:lnTo>
                <a:lnTo>
                  <a:pt x="27" y="204"/>
                </a:lnTo>
                <a:lnTo>
                  <a:pt x="25" y="206"/>
                </a:lnTo>
                <a:lnTo>
                  <a:pt x="19" y="208"/>
                </a:lnTo>
                <a:lnTo>
                  <a:pt x="10" y="208"/>
                </a:lnTo>
                <a:lnTo>
                  <a:pt x="8" y="208"/>
                </a:lnTo>
                <a:lnTo>
                  <a:pt x="8" y="208"/>
                </a:lnTo>
                <a:lnTo>
                  <a:pt x="10" y="214"/>
                </a:lnTo>
                <a:lnTo>
                  <a:pt x="19" y="222"/>
                </a:lnTo>
                <a:lnTo>
                  <a:pt x="29" y="230"/>
                </a:lnTo>
                <a:lnTo>
                  <a:pt x="33" y="232"/>
                </a:lnTo>
                <a:lnTo>
                  <a:pt x="39" y="234"/>
                </a:lnTo>
                <a:lnTo>
                  <a:pt x="39" y="234"/>
                </a:lnTo>
                <a:lnTo>
                  <a:pt x="45" y="230"/>
                </a:lnTo>
                <a:lnTo>
                  <a:pt x="51" y="226"/>
                </a:lnTo>
                <a:lnTo>
                  <a:pt x="53" y="222"/>
                </a:lnTo>
                <a:lnTo>
                  <a:pt x="53" y="218"/>
                </a:lnTo>
                <a:lnTo>
                  <a:pt x="53" y="218"/>
                </a:lnTo>
                <a:lnTo>
                  <a:pt x="51" y="216"/>
                </a:lnTo>
                <a:lnTo>
                  <a:pt x="53" y="214"/>
                </a:lnTo>
                <a:lnTo>
                  <a:pt x="55" y="212"/>
                </a:lnTo>
                <a:lnTo>
                  <a:pt x="57" y="212"/>
                </a:lnTo>
                <a:lnTo>
                  <a:pt x="57" y="212"/>
                </a:lnTo>
                <a:lnTo>
                  <a:pt x="59" y="214"/>
                </a:lnTo>
                <a:lnTo>
                  <a:pt x="59" y="218"/>
                </a:lnTo>
                <a:lnTo>
                  <a:pt x="59" y="222"/>
                </a:lnTo>
                <a:lnTo>
                  <a:pt x="61" y="226"/>
                </a:lnTo>
                <a:lnTo>
                  <a:pt x="61" y="226"/>
                </a:lnTo>
                <a:lnTo>
                  <a:pt x="61" y="228"/>
                </a:lnTo>
                <a:lnTo>
                  <a:pt x="64" y="232"/>
                </a:lnTo>
                <a:lnTo>
                  <a:pt x="61" y="241"/>
                </a:lnTo>
                <a:lnTo>
                  <a:pt x="61" y="241"/>
                </a:lnTo>
                <a:lnTo>
                  <a:pt x="59" y="245"/>
                </a:lnTo>
                <a:lnTo>
                  <a:pt x="61" y="251"/>
                </a:lnTo>
                <a:lnTo>
                  <a:pt x="64" y="263"/>
                </a:lnTo>
                <a:lnTo>
                  <a:pt x="64" y="263"/>
                </a:lnTo>
                <a:lnTo>
                  <a:pt x="66" y="275"/>
                </a:lnTo>
                <a:lnTo>
                  <a:pt x="70" y="290"/>
                </a:lnTo>
                <a:lnTo>
                  <a:pt x="70" y="290"/>
                </a:lnTo>
                <a:lnTo>
                  <a:pt x="76" y="308"/>
                </a:lnTo>
                <a:lnTo>
                  <a:pt x="84" y="328"/>
                </a:lnTo>
                <a:lnTo>
                  <a:pt x="84" y="328"/>
                </a:lnTo>
                <a:lnTo>
                  <a:pt x="90" y="349"/>
                </a:lnTo>
                <a:lnTo>
                  <a:pt x="94" y="359"/>
                </a:lnTo>
                <a:lnTo>
                  <a:pt x="96" y="365"/>
                </a:lnTo>
                <a:lnTo>
                  <a:pt x="96" y="365"/>
                </a:lnTo>
                <a:lnTo>
                  <a:pt x="104" y="380"/>
                </a:lnTo>
                <a:lnTo>
                  <a:pt x="108" y="388"/>
                </a:lnTo>
                <a:lnTo>
                  <a:pt x="110" y="396"/>
                </a:lnTo>
                <a:lnTo>
                  <a:pt x="110" y="396"/>
                </a:lnTo>
                <a:lnTo>
                  <a:pt x="113" y="404"/>
                </a:lnTo>
                <a:lnTo>
                  <a:pt x="117" y="412"/>
                </a:lnTo>
                <a:lnTo>
                  <a:pt x="125" y="422"/>
                </a:lnTo>
                <a:lnTo>
                  <a:pt x="125" y="422"/>
                </a:lnTo>
                <a:lnTo>
                  <a:pt x="127" y="422"/>
                </a:lnTo>
                <a:lnTo>
                  <a:pt x="131" y="420"/>
                </a:lnTo>
                <a:lnTo>
                  <a:pt x="135" y="418"/>
                </a:lnTo>
                <a:lnTo>
                  <a:pt x="137" y="412"/>
                </a:lnTo>
                <a:lnTo>
                  <a:pt x="137" y="412"/>
                </a:lnTo>
                <a:lnTo>
                  <a:pt x="139" y="410"/>
                </a:lnTo>
                <a:lnTo>
                  <a:pt x="143" y="406"/>
                </a:lnTo>
                <a:lnTo>
                  <a:pt x="147" y="404"/>
                </a:lnTo>
                <a:lnTo>
                  <a:pt x="149" y="400"/>
                </a:lnTo>
                <a:lnTo>
                  <a:pt x="149" y="400"/>
                </a:lnTo>
                <a:lnTo>
                  <a:pt x="151" y="394"/>
                </a:lnTo>
                <a:lnTo>
                  <a:pt x="153" y="392"/>
                </a:lnTo>
                <a:lnTo>
                  <a:pt x="155" y="390"/>
                </a:lnTo>
                <a:lnTo>
                  <a:pt x="155" y="390"/>
                </a:lnTo>
                <a:lnTo>
                  <a:pt x="157" y="388"/>
                </a:lnTo>
                <a:lnTo>
                  <a:pt x="159" y="386"/>
                </a:lnTo>
                <a:lnTo>
                  <a:pt x="159" y="380"/>
                </a:lnTo>
                <a:lnTo>
                  <a:pt x="159" y="380"/>
                </a:lnTo>
                <a:lnTo>
                  <a:pt x="159" y="369"/>
                </a:lnTo>
                <a:lnTo>
                  <a:pt x="162" y="365"/>
                </a:lnTo>
                <a:lnTo>
                  <a:pt x="164" y="361"/>
                </a:lnTo>
                <a:lnTo>
                  <a:pt x="164" y="361"/>
                </a:lnTo>
                <a:lnTo>
                  <a:pt x="166" y="357"/>
                </a:lnTo>
                <a:lnTo>
                  <a:pt x="168" y="349"/>
                </a:lnTo>
                <a:lnTo>
                  <a:pt x="166" y="343"/>
                </a:lnTo>
                <a:lnTo>
                  <a:pt x="166" y="339"/>
                </a:lnTo>
                <a:lnTo>
                  <a:pt x="166" y="339"/>
                </a:lnTo>
                <a:lnTo>
                  <a:pt x="164" y="328"/>
                </a:lnTo>
                <a:lnTo>
                  <a:pt x="166" y="320"/>
                </a:lnTo>
                <a:lnTo>
                  <a:pt x="166" y="320"/>
                </a:lnTo>
                <a:lnTo>
                  <a:pt x="168" y="312"/>
                </a:lnTo>
                <a:lnTo>
                  <a:pt x="170" y="308"/>
                </a:lnTo>
                <a:lnTo>
                  <a:pt x="172" y="308"/>
                </a:lnTo>
                <a:lnTo>
                  <a:pt x="172" y="308"/>
                </a:lnTo>
                <a:lnTo>
                  <a:pt x="178" y="304"/>
                </a:lnTo>
                <a:lnTo>
                  <a:pt x="186" y="298"/>
                </a:lnTo>
                <a:lnTo>
                  <a:pt x="186" y="298"/>
                </a:lnTo>
                <a:lnTo>
                  <a:pt x="196" y="288"/>
                </a:lnTo>
                <a:lnTo>
                  <a:pt x="206" y="279"/>
                </a:lnTo>
                <a:lnTo>
                  <a:pt x="206" y="279"/>
                </a:lnTo>
                <a:lnTo>
                  <a:pt x="219" y="269"/>
                </a:lnTo>
                <a:lnTo>
                  <a:pt x="229" y="257"/>
                </a:lnTo>
                <a:lnTo>
                  <a:pt x="229" y="257"/>
                </a:lnTo>
                <a:lnTo>
                  <a:pt x="235" y="253"/>
                </a:lnTo>
                <a:lnTo>
                  <a:pt x="239" y="249"/>
                </a:lnTo>
                <a:lnTo>
                  <a:pt x="245" y="245"/>
                </a:lnTo>
                <a:lnTo>
                  <a:pt x="251" y="241"/>
                </a:lnTo>
                <a:lnTo>
                  <a:pt x="251" y="241"/>
                </a:lnTo>
                <a:lnTo>
                  <a:pt x="253" y="239"/>
                </a:lnTo>
                <a:lnTo>
                  <a:pt x="255" y="234"/>
                </a:lnTo>
                <a:lnTo>
                  <a:pt x="255" y="226"/>
                </a:lnTo>
                <a:lnTo>
                  <a:pt x="255" y="226"/>
                </a:lnTo>
                <a:lnTo>
                  <a:pt x="258" y="224"/>
                </a:lnTo>
                <a:lnTo>
                  <a:pt x="260" y="222"/>
                </a:lnTo>
                <a:lnTo>
                  <a:pt x="266" y="220"/>
                </a:lnTo>
                <a:lnTo>
                  <a:pt x="280" y="218"/>
                </a:lnTo>
                <a:lnTo>
                  <a:pt x="280" y="218"/>
                </a:lnTo>
                <a:lnTo>
                  <a:pt x="284" y="218"/>
                </a:lnTo>
                <a:lnTo>
                  <a:pt x="284" y="218"/>
                </a:lnTo>
                <a:lnTo>
                  <a:pt x="282" y="202"/>
                </a:lnTo>
                <a:lnTo>
                  <a:pt x="280" y="192"/>
                </a:lnTo>
                <a:lnTo>
                  <a:pt x="280" y="192"/>
                </a:lnTo>
                <a:close/>
              </a:path>
            </a:pathLst>
          </a:custGeom>
          <a:solidFill>
            <a:srgbClr val="EB640A"/>
          </a:solidFill>
          <a:ln w="6350">
            <a:solidFill>
              <a:srgbClr val="FFFFFF"/>
            </a:solidFill>
            <a:prstDash val="solid"/>
            <a:round/>
            <a:headEnd/>
            <a:tailEnd/>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182" name="Freeform 66"/>
          <p:cNvSpPr>
            <a:spLocks/>
          </p:cNvSpPr>
          <p:nvPr/>
        </p:nvSpPr>
        <p:spPr bwMode="auto">
          <a:xfrm>
            <a:off x="8788178" y="4128554"/>
            <a:ext cx="251732" cy="504684"/>
          </a:xfrm>
          <a:custGeom>
            <a:avLst/>
            <a:gdLst>
              <a:gd name="T0" fmla="*/ 68 w 113"/>
              <a:gd name="T1" fmla="*/ 110 h 218"/>
              <a:gd name="T2" fmla="*/ 74 w 113"/>
              <a:gd name="T3" fmla="*/ 98 h 218"/>
              <a:gd name="T4" fmla="*/ 90 w 113"/>
              <a:gd name="T5" fmla="*/ 91 h 218"/>
              <a:gd name="T6" fmla="*/ 109 w 113"/>
              <a:gd name="T7" fmla="*/ 93 h 218"/>
              <a:gd name="T8" fmla="*/ 113 w 113"/>
              <a:gd name="T9" fmla="*/ 91 h 218"/>
              <a:gd name="T10" fmla="*/ 111 w 113"/>
              <a:gd name="T11" fmla="*/ 73 h 218"/>
              <a:gd name="T12" fmla="*/ 102 w 113"/>
              <a:gd name="T13" fmla="*/ 63 h 218"/>
              <a:gd name="T14" fmla="*/ 102 w 113"/>
              <a:gd name="T15" fmla="*/ 49 h 218"/>
              <a:gd name="T16" fmla="*/ 90 w 113"/>
              <a:gd name="T17" fmla="*/ 34 h 218"/>
              <a:gd name="T18" fmla="*/ 80 w 113"/>
              <a:gd name="T19" fmla="*/ 34 h 218"/>
              <a:gd name="T20" fmla="*/ 74 w 113"/>
              <a:gd name="T21" fmla="*/ 38 h 218"/>
              <a:gd name="T22" fmla="*/ 66 w 113"/>
              <a:gd name="T23" fmla="*/ 36 h 218"/>
              <a:gd name="T24" fmla="*/ 47 w 113"/>
              <a:gd name="T25" fmla="*/ 47 h 218"/>
              <a:gd name="T26" fmla="*/ 47 w 113"/>
              <a:gd name="T27" fmla="*/ 38 h 218"/>
              <a:gd name="T28" fmla="*/ 51 w 113"/>
              <a:gd name="T29" fmla="*/ 24 h 218"/>
              <a:gd name="T30" fmla="*/ 49 w 113"/>
              <a:gd name="T31" fmla="*/ 14 h 218"/>
              <a:gd name="T32" fmla="*/ 41 w 113"/>
              <a:gd name="T33" fmla="*/ 14 h 218"/>
              <a:gd name="T34" fmla="*/ 37 w 113"/>
              <a:gd name="T35" fmla="*/ 0 h 218"/>
              <a:gd name="T36" fmla="*/ 33 w 113"/>
              <a:gd name="T37" fmla="*/ 4 h 218"/>
              <a:gd name="T38" fmla="*/ 23 w 113"/>
              <a:gd name="T39" fmla="*/ 10 h 218"/>
              <a:gd name="T40" fmla="*/ 11 w 113"/>
              <a:gd name="T41" fmla="*/ 12 h 218"/>
              <a:gd name="T42" fmla="*/ 4 w 113"/>
              <a:gd name="T43" fmla="*/ 18 h 218"/>
              <a:gd name="T44" fmla="*/ 11 w 113"/>
              <a:gd name="T45" fmla="*/ 53 h 218"/>
              <a:gd name="T46" fmla="*/ 13 w 113"/>
              <a:gd name="T47" fmla="*/ 61 h 218"/>
              <a:gd name="T48" fmla="*/ 17 w 113"/>
              <a:gd name="T49" fmla="*/ 67 h 218"/>
              <a:gd name="T50" fmla="*/ 13 w 113"/>
              <a:gd name="T51" fmla="*/ 71 h 218"/>
              <a:gd name="T52" fmla="*/ 11 w 113"/>
              <a:gd name="T53" fmla="*/ 79 h 218"/>
              <a:gd name="T54" fmla="*/ 17 w 113"/>
              <a:gd name="T55" fmla="*/ 96 h 218"/>
              <a:gd name="T56" fmla="*/ 23 w 113"/>
              <a:gd name="T57" fmla="*/ 112 h 218"/>
              <a:gd name="T58" fmla="*/ 25 w 113"/>
              <a:gd name="T59" fmla="*/ 120 h 218"/>
              <a:gd name="T60" fmla="*/ 19 w 113"/>
              <a:gd name="T61" fmla="*/ 145 h 218"/>
              <a:gd name="T62" fmla="*/ 11 w 113"/>
              <a:gd name="T63" fmla="*/ 169 h 218"/>
              <a:gd name="T64" fmla="*/ 11 w 113"/>
              <a:gd name="T65" fmla="*/ 181 h 218"/>
              <a:gd name="T66" fmla="*/ 29 w 113"/>
              <a:gd name="T67" fmla="*/ 200 h 218"/>
              <a:gd name="T68" fmla="*/ 43 w 113"/>
              <a:gd name="T69" fmla="*/ 208 h 218"/>
              <a:gd name="T70" fmla="*/ 49 w 113"/>
              <a:gd name="T71" fmla="*/ 216 h 218"/>
              <a:gd name="T72" fmla="*/ 60 w 113"/>
              <a:gd name="T73" fmla="*/ 218 h 218"/>
              <a:gd name="T74" fmla="*/ 64 w 113"/>
              <a:gd name="T75" fmla="*/ 212 h 218"/>
              <a:gd name="T76" fmla="*/ 49 w 113"/>
              <a:gd name="T77" fmla="*/ 202 h 218"/>
              <a:gd name="T78" fmla="*/ 39 w 113"/>
              <a:gd name="T79" fmla="*/ 185 h 218"/>
              <a:gd name="T80" fmla="*/ 35 w 113"/>
              <a:gd name="T81" fmla="*/ 175 h 218"/>
              <a:gd name="T82" fmla="*/ 31 w 113"/>
              <a:gd name="T83" fmla="*/ 169 h 218"/>
              <a:gd name="T84" fmla="*/ 23 w 113"/>
              <a:gd name="T85" fmla="*/ 155 h 218"/>
              <a:gd name="T86" fmla="*/ 33 w 113"/>
              <a:gd name="T87" fmla="*/ 120 h 218"/>
              <a:gd name="T88" fmla="*/ 35 w 113"/>
              <a:gd name="T89" fmla="*/ 110 h 218"/>
              <a:gd name="T90" fmla="*/ 45 w 113"/>
              <a:gd name="T91" fmla="*/ 110 h 218"/>
              <a:gd name="T92" fmla="*/ 55 w 113"/>
              <a:gd name="T93" fmla="*/ 118 h 218"/>
              <a:gd name="T94" fmla="*/ 68 w 113"/>
              <a:gd name="T95" fmla="*/ 124 h 218"/>
              <a:gd name="T96" fmla="*/ 72 w 113"/>
              <a:gd name="T97" fmla="*/ 126 h 218"/>
              <a:gd name="T98" fmla="*/ 72 w 113"/>
              <a:gd name="T99" fmla="*/ 12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218">
                <a:moveTo>
                  <a:pt x="70" y="116"/>
                </a:moveTo>
                <a:lnTo>
                  <a:pt x="70" y="116"/>
                </a:lnTo>
                <a:lnTo>
                  <a:pt x="70" y="112"/>
                </a:lnTo>
                <a:lnTo>
                  <a:pt x="68" y="110"/>
                </a:lnTo>
                <a:lnTo>
                  <a:pt x="68" y="106"/>
                </a:lnTo>
                <a:lnTo>
                  <a:pt x="70" y="102"/>
                </a:lnTo>
                <a:lnTo>
                  <a:pt x="70" y="102"/>
                </a:lnTo>
                <a:lnTo>
                  <a:pt x="74" y="98"/>
                </a:lnTo>
                <a:lnTo>
                  <a:pt x="80" y="93"/>
                </a:lnTo>
                <a:lnTo>
                  <a:pt x="84" y="91"/>
                </a:lnTo>
                <a:lnTo>
                  <a:pt x="90" y="91"/>
                </a:lnTo>
                <a:lnTo>
                  <a:pt x="90" y="91"/>
                </a:lnTo>
                <a:lnTo>
                  <a:pt x="94" y="93"/>
                </a:lnTo>
                <a:lnTo>
                  <a:pt x="100" y="91"/>
                </a:lnTo>
                <a:lnTo>
                  <a:pt x="104" y="91"/>
                </a:lnTo>
                <a:lnTo>
                  <a:pt x="109" y="93"/>
                </a:lnTo>
                <a:lnTo>
                  <a:pt x="109" y="93"/>
                </a:lnTo>
                <a:lnTo>
                  <a:pt x="111" y="96"/>
                </a:lnTo>
                <a:lnTo>
                  <a:pt x="111" y="96"/>
                </a:lnTo>
                <a:lnTo>
                  <a:pt x="113" y="91"/>
                </a:lnTo>
                <a:lnTo>
                  <a:pt x="113" y="87"/>
                </a:lnTo>
                <a:lnTo>
                  <a:pt x="113" y="79"/>
                </a:lnTo>
                <a:lnTo>
                  <a:pt x="113" y="79"/>
                </a:lnTo>
                <a:lnTo>
                  <a:pt x="111" y="73"/>
                </a:lnTo>
                <a:lnTo>
                  <a:pt x="109" y="69"/>
                </a:lnTo>
                <a:lnTo>
                  <a:pt x="107" y="65"/>
                </a:lnTo>
                <a:lnTo>
                  <a:pt x="102" y="63"/>
                </a:lnTo>
                <a:lnTo>
                  <a:pt x="102" y="63"/>
                </a:lnTo>
                <a:lnTo>
                  <a:pt x="100" y="61"/>
                </a:lnTo>
                <a:lnTo>
                  <a:pt x="100" y="61"/>
                </a:lnTo>
                <a:lnTo>
                  <a:pt x="102" y="55"/>
                </a:lnTo>
                <a:lnTo>
                  <a:pt x="102" y="49"/>
                </a:lnTo>
                <a:lnTo>
                  <a:pt x="100" y="47"/>
                </a:lnTo>
                <a:lnTo>
                  <a:pt x="100" y="47"/>
                </a:lnTo>
                <a:lnTo>
                  <a:pt x="96" y="40"/>
                </a:lnTo>
                <a:lnTo>
                  <a:pt x="90" y="34"/>
                </a:lnTo>
                <a:lnTo>
                  <a:pt x="90" y="34"/>
                </a:lnTo>
                <a:lnTo>
                  <a:pt x="88" y="32"/>
                </a:lnTo>
                <a:lnTo>
                  <a:pt x="84" y="32"/>
                </a:lnTo>
                <a:lnTo>
                  <a:pt x="80" y="34"/>
                </a:lnTo>
                <a:lnTo>
                  <a:pt x="78" y="36"/>
                </a:lnTo>
                <a:lnTo>
                  <a:pt x="78" y="36"/>
                </a:lnTo>
                <a:lnTo>
                  <a:pt x="76" y="38"/>
                </a:lnTo>
                <a:lnTo>
                  <a:pt x="74" y="38"/>
                </a:lnTo>
                <a:lnTo>
                  <a:pt x="72" y="38"/>
                </a:lnTo>
                <a:lnTo>
                  <a:pt x="70" y="38"/>
                </a:lnTo>
                <a:lnTo>
                  <a:pt x="70" y="38"/>
                </a:lnTo>
                <a:lnTo>
                  <a:pt x="66" y="36"/>
                </a:lnTo>
                <a:lnTo>
                  <a:pt x="60" y="38"/>
                </a:lnTo>
                <a:lnTo>
                  <a:pt x="60" y="38"/>
                </a:lnTo>
                <a:lnTo>
                  <a:pt x="51" y="44"/>
                </a:lnTo>
                <a:lnTo>
                  <a:pt x="47" y="47"/>
                </a:lnTo>
                <a:lnTo>
                  <a:pt x="45" y="44"/>
                </a:lnTo>
                <a:lnTo>
                  <a:pt x="45" y="44"/>
                </a:lnTo>
                <a:lnTo>
                  <a:pt x="45" y="40"/>
                </a:lnTo>
                <a:lnTo>
                  <a:pt x="47" y="38"/>
                </a:lnTo>
                <a:lnTo>
                  <a:pt x="49" y="36"/>
                </a:lnTo>
                <a:lnTo>
                  <a:pt x="49" y="32"/>
                </a:lnTo>
                <a:lnTo>
                  <a:pt x="49" y="32"/>
                </a:lnTo>
                <a:lnTo>
                  <a:pt x="51" y="24"/>
                </a:lnTo>
                <a:lnTo>
                  <a:pt x="51" y="22"/>
                </a:lnTo>
                <a:lnTo>
                  <a:pt x="51" y="18"/>
                </a:lnTo>
                <a:lnTo>
                  <a:pt x="51" y="18"/>
                </a:lnTo>
                <a:lnTo>
                  <a:pt x="49" y="14"/>
                </a:lnTo>
                <a:lnTo>
                  <a:pt x="45" y="14"/>
                </a:lnTo>
                <a:lnTo>
                  <a:pt x="43" y="16"/>
                </a:lnTo>
                <a:lnTo>
                  <a:pt x="41" y="14"/>
                </a:lnTo>
                <a:lnTo>
                  <a:pt x="41" y="14"/>
                </a:lnTo>
                <a:lnTo>
                  <a:pt x="41" y="8"/>
                </a:lnTo>
                <a:lnTo>
                  <a:pt x="39" y="2"/>
                </a:lnTo>
                <a:lnTo>
                  <a:pt x="39" y="2"/>
                </a:lnTo>
                <a:lnTo>
                  <a:pt x="37" y="0"/>
                </a:lnTo>
                <a:lnTo>
                  <a:pt x="37" y="0"/>
                </a:lnTo>
                <a:lnTo>
                  <a:pt x="35" y="2"/>
                </a:lnTo>
                <a:lnTo>
                  <a:pt x="35" y="2"/>
                </a:lnTo>
                <a:lnTo>
                  <a:pt x="33" y="4"/>
                </a:lnTo>
                <a:lnTo>
                  <a:pt x="29" y="6"/>
                </a:lnTo>
                <a:lnTo>
                  <a:pt x="25" y="6"/>
                </a:lnTo>
                <a:lnTo>
                  <a:pt x="23" y="10"/>
                </a:lnTo>
                <a:lnTo>
                  <a:pt x="23" y="10"/>
                </a:lnTo>
                <a:lnTo>
                  <a:pt x="21" y="12"/>
                </a:lnTo>
                <a:lnTo>
                  <a:pt x="17" y="12"/>
                </a:lnTo>
                <a:lnTo>
                  <a:pt x="11" y="12"/>
                </a:lnTo>
                <a:lnTo>
                  <a:pt x="11" y="12"/>
                </a:lnTo>
                <a:lnTo>
                  <a:pt x="6" y="14"/>
                </a:lnTo>
                <a:lnTo>
                  <a:pt x="4" y="14"/>
                </a:lnTo>
                <a:lnTo>
                  <a:pt x="4" y="18"/>
                </a:lnTo>
                <a:lnTo>
                  <a:pt x="4" y="18"/>
                </a:lnTo>
                <a:lnTo>
                  <a:pt x="0" y="40"/>
                </a:lnTo>
                <a:lnTo>
                  <a:pt x="0" y="40"/>
                </a:lnTo>
                <a:lnTo>
                  <a:pt x="4" y="47"/>
                </a:lnTo>
                <a:lnTo>
                  <a:pt x="11" y="53"/>
                </a:lnTo>
                <a:lnTo>
                  <a:pt x="11" y="53"/>
                </a:lnTo>
                <a:lnTo>
                  <a:pt x="13" y="55"/>
                </a:lnTo>
                <a:lnTo>
                  <a:pt x="13" y="57"/>
                </a:lnTo>
                <a:lnTo>
                  <a:pt x="13" y="61"/>
                </a:lnTo>
                <a:lnTo>
                  <a:pt x="15" y="63"/>
                </a:lnTo>
                <a:lnTo>
                  <a:pt x="15" y="63"/>
                </a:lnTo>
                <a:lnTo>
                  <a:pt x="17" y="65"/>
                </a:lnTo>
                <a:lnTo>
                  <a:pt x="17" y="67"/>
                </a:lnTo>
                <a:lnTo>
                  <a:pt x="15" y="69"/>
                </a:lnTo>
                <a:lnTo>
                  <a:pt x="15" y="69"/>
                </a:lnTo>
                <a:lnTo>
                  <a:pt x="15" y="69"/>
                </a:lnTo>
                <a:lnTo>
                  <a:pt x="13" y="71"/>
                </a:lnTo>
                <a:lnTo>
                  <a:pt x="13" y="73"/>
                </a:lnTo>
                <a:lnTo>
                  <a:pt x="13" y="77"/>
                </a:lnTo>
                <a:lnTo>
                  <a:pt x="11" y="79"/>
                </a:lnTo>
                <a:lnTo>
                  <a:pt x="11" y="79"/>
                </a:lnTo>
                <a:lnTo>
                  <a:pt x="11" y="83"/>
                </a:lnTo>
                <a:lnTo>
                  <a:pt x="11" y="87"/>
                </a:lnTo>
                <a:lnTo>
                  <a:pt x="13" y="91"/>
                </a:lnTo>
                <a:lnTo>
                  <a:pt x="17" y="96"/>
                </a:lnTo>
                <a:lnTo>
                  <a:pt x="17" y="96"/>
                </a:lnTo>
                <a:lnTo>
                  <a:pt x="21" y="100"/>
                </a:lnTo>
                <a:lnTo>
                  <a:pt x="21" y="104"/>
                </a:lnTo>
                <a:lnTo>
                  <a:pt x="23" y="112"/>
                </a:lnTo>
                <a:lnTo>
                  <a:pt x="23" y="112"/>
                </a:lnTo>
                <a:lnTo>
                  <a:pt x="23" y="116"/>
                </a:lnTo>
                <a:lnTo>
                  <a:pt x="25" y="118"/>
                </a:lnTo>
                <a:lnTo>
                  <a:pt x="25" y="120"/>
                </a:lnTo>
                <a:lnTo>
                  <a:pt x="27" y="124"/>
                </a:lnTo>
                <a:lnTo>
                  <a:pt x="27" y="124"/>
                </a:lnTo>
                <a:lnTo>
                  <a:pt x="23" y="136"/>
                </a:lnTo>
                <a:lnTo>
                  <a:pt x="19" y="145"/>
                </a:lnTo>
                <a:lnTo>
                  <a:pt x="17" y="147"/>
                </a:lnTo>
                <a:lnTo>
                  <a:pt x="15" y="147"/>
                </a:lnTo>
                <a:lnTo>
                  <a:pt x="15" y="147"/>
                </a:lnTo>
                <a:lnTo>
                  <a:pt x="11" y="169"/>
                </a:lnTo>
                <a:lnTo>
                  <a:pt x="11" y="169"/>
                </a:lnTo>
                <a:lnTo>
                  <a:pt x="9" y="177"/>
                </a:lnTo>
                <a:lnTo>
                  <a:pt x="9" y="181"/>
                </a:lnTo>
                <a:lnTo>
                  <a:pt x="11" y="181"/>
                </a:lnTo>
                <a:lnTo>
                  <a:pt x="11" y="181"/>
                </a:lnTo>
                <a:lnTo>
                  <a:pt x="15" y="183"/>
                </a:lnTo>
                <a:lnTo>
                  <a:pt x="19" y="187"/>
                </a:lnTo>
                <a:lnTo>
                  <a:pt x="29" y="200"/>
                </a:lnTo>
                <a:lnTo>
                  <a:pt x="29" y="200"/>
                </a:lnTo>
                <a:lnTo>
                  <a:pt x="35" y="208"/>
                </a:lnTo>
                <a:lnTo>
                  <a:pt x="35" y="208"/>
                </a:lnTo>
                <a:lnTo>
                  <a:pt x="43" y="208"/>
                </a:lnTo>
                <a:lnTo>
                  <a:pt x="43" y="208"/>
                </a:lnTo>
                <a:lnTo>
                  <a:pt x="45" y="210"/>
                </a:lnTo>
                <a:lnTo>
                  <a:pt x="47" y="212"/>
                </a:lnTo>
                <a:lnTo>
                  <a:pt x="49" y="216"/>
                </a:lnTo>
                <a:lnTo>
                  <a:pt x="49" y="216"/>
                </a:lnTo>
                <a:lnTo>
                  <a:pt x="51" y="218"/>
                </a:lnTo>
                <a:lnTo>
                  <a:pt x="53" y="218"/>
                </a:lnTo>
                <a:lnTo>
                  <a:pt x="60" y="218"/>
                </a:lnTo>
                <a:lnTo>
                  <a:pt x="60" y="218"/>
                </a:lnTo>
                <a:lnTo>
                  <a:pt x="62" y="216"/>
                </a:lnTo>
                <a:lnTo>
                  <a:pt x="62" y="214"/>
                </a:lnTo>
                <a:lnTo>
                  <a:pt x="64" y="212"/>
                </a:lnTo>
                <a:lnTo>
                  <a:pt x="64" y="212"/>
                </a:lnTo>
                <a:lnTo>
                  <a:pt x="58" y="206"/>
                </a:lnTo>
                <a:lnTo>
                  <a:pt x="49" y="202"/>
                </a:lnTo>
                <a:lnTo>
                  <a:pt x="49" y="202"/>
                </a:lnTo>
                <a:lnTo>
                  <a:pt x="43" y="200"/>
                </a:lnTo>
                <a:lnTo>
                  <a:pt x="41" y="196"/>
                </a:lnTo>
                <a:lnTo>
                  <a:pt x="39" y="190"/>
                </a:lnTo>
                <a:lnTo>
                  <a:pt x="39" y="185"/>
                </a:lnTo>
                <a:lnTo>
                  <a:pt x="39" y="185"/>
                </a:lnTo>
                <a:lnTo>
                  <a:pt x="37" y="181"/>
                </a:lnTo>
                <a:lnTo>
                  <a:pt x="37" y="179"/>
                </a:lnTo>
                <a:lnTo>
                  <a:pt x="35" y="175"/>
                </a:lnTo>
                <a:lnTo>
                  <a:pt x="33" y="173"/>
                </a:lnTo>
                <a:lnTo>
                  <a:pt x="33" y="173"/>
                </a:lnTo>
                <a:lnTo>
                  <a:pt x="33" y="169"/>
                </a:lnTo>
                <a:lnTo>
                  <a:pt x="31" y="169"/>
                </a:lnTo>
                <a:lnTo>
                  <a:pt x="25" y="165"/>
                </a:lnTo>
                <a:lnTo>
                  <a:pt x="25" y="165"/>
                </a:lnTo>
                <a:lnTo>
                  <a:pt x="23" y="161"/>
                </a:lnTo>
                <a:lnTo>
                  <a:pt x="23" y="155"/>
                </a:lnTo>
                <a:lnTo>
                  <a:pt x="27" y="143"/>
                </a:lnTo>
                <a:lnTo>
                  <a:pt x="27" y="143"/>
                </a:lnTo>
                <a:lnTo>
                  <a:pt x="31" y="128"/>
                </a:lnTo>
                <a:lnTo>
                  <a:pt x="33" y="120"/>
                </a:lnTo>
                <a:lnTo>
                  <a:pt x="33" y="114"/>
                </a:lnTo>
                <a:lnTo>
                  <a:pt x="33" y="114"/>
                </a:lnTo>
                <a:lnTo>
                  <a:pt x="33" y="112"/>
                </a:lnTo>
                <a:lnTo>
                  <a:pt x="35" y="110"/>
                </a:lnTo>
                <a:lnTo>
                  <a:pt x="37" y="108"/>
                </a:lnTo>
                <a:lnTo>
                  <a:pt x="43" y="106"/>
                </a:lnTo>
                <a:lnTo>
                  <a:pt x="45" y="108"/>
                </a:lnTo>
                <a:lnTo>
                  <a:pt x="45" y="110"/>
                </a:lnTo>
                <a:lnTo>
                  <a:pt x="45" y="110"/>
                </a:lnTo>
                <a:lnTo>
                  <a:pt x="49" y="116"/>
                </a:lnTo>
                <a:lnTo>
                  <a:pt x="51" y="118"/>
                </a:lnTo>
                <a:lnTo>
                  <a:pt x="55" y="118"/>
                </a:lnTo>
                <a:lnTo>
                  <a:pt x="55" y="118"/>
                </a:lnTo>
                <a:lnTo>
                  <a:pt x="62" y="118"/>
                </a:lnTo>
                <a:lnTo>
                  <a:pt x="64" y="122"/>
                </a:lnTo>
                <a:lnTo>
                  <a:pt x="68" y="124"/>
                </a:lnTo>
                <a:lnTo>
                  <a:pt x="72" y="126"/>
                </a:lnTo>
                <a:lnTo>
                  <a:pt x="72" y="126"/>
                </a:lnTo>
                <a:lnTo>
                  <a:pt x="72" y="126"/>
                </a:lnTo>
                <a:lnTo>
                  <a:pt x="72" y="126"/>
                </a:lnTo>
                <a:lnTo>
                  <a:pt x="72" y="126"/>
                </a:lnTo>
                <a:lnTo>
                  <a:pt x="72" y="126"/>
                </a:lnTo>
                <a:lnTo>
                  <a:pt x="74" y="124"/>
                </a:lnTo>
                <a:lnTo>
                  <a:pt x="72" y="122"/>
                </a:lnTo>
                <a:lnTo>
                  <a:pt x="70" y="116"/>
                </a:lnTo>
                <a:lnTo>
                  <a:pt x="70" y="116"/>
                </a:lnTo>
                <a:close/>
              </a:path>
            </a:pathLst>
          </a:custGeom>
          <a:solidFill>
            <a:schemeClr val="accent1"/>
          </a:solidFill>
          <a:ln w="6350">
            <a:solidFill>
              <a:srgbClr val="FFFFFF"/>
            </a:solidFill>
            <a:prstDash val="solid"/>
            <a:round/>
            <a:headEnd/>
            <a:tailEnd/>
          </a:ln>
        </p:spPr>
        <p:txBody>
          <a:bodyPr vert="horz" wrap="square" lIns="91392" tIns="45696" rIns="91392" bIns="45696" numCol="1" anchor="t" anchorCtr="0" compatLnSpc="1">
            <a:prstTxWarp prst="textNoShape">
              <a:avLst/>
            </a:prstTxWarp>
          </a:bodyPr>
          <a:lstStyle/>
          <a:p>
            <a:endParaRPr lang="en-US" sz="1798">
              <a:solidFill>
                <a:srgbClr val="000000"/>
              </a:solidFill>
            </a:endParaRPr>
          </a:p>
        </p:txBody>
      </p:sp>
      <p:pic>
        <p:nvPicPr>
          <p:cNvPr id="183" name="Grafik 182"/>
          <p:cNvPicPr>
            <a:picLocks noChangeAspect="1"/>
          </p:cNvPicPr>
          <p:nvPr/>
        </p:nvPicPr>
        <p:blipFill>
          <a:blip r:embed="rId2"/>
          <a:stretch>
            <a:fillRect/>
          </a:stretch>
        </p:blipFill>
        <p:spPr>
          <a:xfrm>
            <a:off x="575246" y="5807815"/>
            <a:ext cx="1489567" cy="544016"/>
          </a:xfrm>
          <a:prstGeom prst="rect">
            <a:avLst/>
          </a:prstGeom>
          <a:solidFill>
            <a:schemeClr val="tx1"/>
          </a:solidFill>
        </p:spPr>
      </p:pic>
      <p:pic>
        <p:nvPicPr>
          <p:cNvPr id="186" name="Grafik 1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00" y="5384987"/>
            <a:ext cx="1470817" cy="294163"/>
          </a:xfrm>
          <a:prstGeom prst="rect">
            <a:avLst/>
          </a:prstGeom>
          <a:solidFill>
            <a:schemeClr val="tx1"/>
          </a:solidFill>
        </p:spPr>
      </p:pic>
      <p:sp>
        <p:nvSpPr>
          <p:cNvPr id="4" name="Ellipse 3"/>
          <p:cNvSpPr>
            <a:spLocks noChangeAspect="1"/>
          </p:cNvSpPr>
          <p:nvPr/>
        </p:nvSpPr>
        <p:spPr bwMode="gray">
          <a:xfrm>
            <a:off x="6131593" y="2647528"/>
            <a:ext cx="36000" cy="3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de-DE" sz="1600" dirty="0" err="1"/>
          </a:p>
        </p:txBody>
      </p:sp>
      <p:pic>
        <p:nvPicPr>
          <p:cNvPr id="184" name="Grafik 183"/>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185" name="Grafik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5981" y="268695"/>
            <a:ext cx="1953879" cy="571464"/>
          </a:xfrm>
          <a:prstGeom prst="rect">
            <a:avLst/>
          </a:prstGeom>
        </p:spPr>
      </p:pic>
    </p:spTree>
    <p:extLst>
      <p:ext uri="{BB962C8B-B14F-4D97-AF65-F5344CB8AC3E}">
        <p14:creationId xmlns:p14="http://schemas.microsoft.com/office/powerpoint/2010/main" val="212420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9341" y="1744808"/>
            <a:ext cx="8640960"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1200"/>
              </a:spcBef>
            </a:pPr>
            <a:endParaRPr lang="en-US" sz="2400" b="1" dirty="0">
              <a:latin typeface="Arial Black" pitchFamily="34" charset="0"/>
            </a:endParaRPr>
          </a:p>
        </p:txBody>
      </p:sp>
      <p:sp>
        <p:nvSpPr>
          <p:cNvPr id="7" name="Rectangle 3"/>
          <p:cNvSpPr>
            <a:spLocks noChangeArrowheads="1"/>
          </p:cNvSpPr>
          <p:nvPr/>
        </p:nvSpPr>
        <p:spPr bwMode="auto">
          <a:xfrm>
            <a:off x="544563" y="524641"/>
            <a:ext cx="85341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latin typeface="+mj-lt"/>
              </a:rPr>
              <a:t>AREA OF APPLICATION FOR ROCK CUTTING</a:t>
            </a:r>
          </a:p>
        </p:txBody>
      </p:sp>
      <p:graphicFrame>
        <p:nvGraphicFramePr>
          <p:cNvPr id="9" name="Tabelle 8"/>
          <p:cNvGraphicFramePr>
            <a:graphicFrameLocks noGrp="1"/>
          </p:cNvGraphicFramePr>
          <p:nvPr/>
        </p:nvGraphicFramePr>
        <p:xfrm>
          <a:off x="2439501" y="1507520"/>
          <a:ext cx="6995118" cy="4536503"/>
        </p:xfrm>
        <a:graphic>
          <a:graphicData uri="http://schemas.openxmlformats.org/drawingml/2006/table">
            <a:tbl>
              <a:tblPr>
                <a:tableStyleId>{5C22544A-7EE6-4342-B048-85BDC9FD1C3A}</a:tableStyleId>
              </a:tblPr>
              <a:tblGrid>
                <a:gridCol w="538086">
                  <a:extLst>
                    <a:ext uri="{9D8B030D-6E8A-4147-A177-3AD203B41FA5}">
                      <a16:colId xmlns:a16="http://schemas.microsoft.com/office/drawing/2014/main" val="20000"/>
                    </a:ext>
                  </a:extLst>
                </a:gridCol>
                <a:gridCol w="538086">
                  <a:extLst>
                    <a:ext uri="{9D8B030D-6E8A-4147-A177-3AD203B41FA5}">
                      <a16:colId xmlns:a16="http://schemas.microsoft.com/office/drawing/2014/main" val="20001"/>
                    </a:ext>
                  </a:extLst>
                </a:gridCol>
                <a:gridCol w="538086">
                  <a:extLst>
                    <a:ext uri="{9D8B030D-6E8A-4147-A177-3AD203B41FA5}">
                      <a16:colId xmlns:a16="http://schemas.microsoft.com/office/drawing/2014/main" val="20002"/>
                    </a:ext>
                  </a:extLst>
                </a:gridCol>
                <a:gridCol w="538086">
                  <a:extLst>
                    <a:ext uri="{9D8B030D-6E8A-4147-A177-3AD203B41FA5}">
                      <a16:colId xmlns:a16="http://schemas.microsoft.com/office/drawing/2014/main" val="20003"/>
                    </a:ext>
                  </a:extLst>
                </a:gridCol>
                <a:gridCol w="538086">
                  <a:extLst>
                    <a:ext uri="{9D8B030D-6E8A-4147-A177-3AD203B41FA5}">
                      <a16:colId xmlns:a16="http://schemas.microsoft.com/office/drawing/2014/main" val="20004"/>
                    </a:ext>
                  </a:extLst>
                </a:gridCol>
                <a:gridCol w="538086">
                  <a:extLst>
                    <a:ext uri="{9D8B030D-6E8A-4147-A177-3AD203B41FA5}">
                      <a16:colId xmlns:a16="http://schemas.microsoft.com/office/drawing/2014/main" val="20005"/>
                    </a:ext>
                  </a:extLst>
                </a:gridCol>
                <a:gridCol w="538086">
                  <a:extLst>
                    <a:ext uri="{9D8B030D-6E8A-4147-A177-3AD203B41FA5}">
                      <a16:colId xmlns:a16="http://schemas.microsoft.com/office/drawing/2014/main" val="20006"/>
                    </a:ext>
                  </a:extLst>
                </a:gridCol>
                <a:gridCol w="538086">
                  <a:extLst>
                    <a:ext uri="{9D8B030D-6E8A-4147-A177-3AD203B41FA5}">
                      <a16:colId xmlns:a16="http://schemas.microsoft.com/office/drawing/2014/main" val="20007"/>
                    </a:ext>
                  </a:extLst>
                </a:gridCol>
                <a:gridCol w="538086">
                  <a:extLst>
                    <a:ext uri="{9D8B030D-6E8A-4147-A177-3AD203B41FA5}">
                      <a16:colId xmlns:a16="http://schemas.microsoft.com/office/drawing/2014/main" val="20008"/>
                    </a:ext>
                  </a:extLst>
                </a:gridCol>
                <a:gridCol w="538086">
                  <a:extLst>
                    <a:ext uri="{9D8B030D-6E8A-4147-A177-3AD203B41FA5}">
                      <a16:colId xmlns:a16="http://schemas.microsoft.com/office/drawing/2014/main" val="20009"/>
                    </a:ext>
                  </a:extLst>
                </a:gridCol>
                <a:gridCol w="538086">
                  <a:extLst>
                    <a:ext uri="{9D8B030D-6E8A-4147-A177-3AD203B41FA5}">
                      <a16:colId xmlns:a16="http://schemas.microsoft.com/office/drawing/2014/main" val="20010"/>
                    </a:ext>
                  </a:extLst>
                </a:gridCol>
                <a:gridCol w="538086">
                  <a:extLst>
                    <a:ext uri="{9D8B030D-6E8A-4147-A177-3AD203B41FA5}">
                      <a16:colId xmlns:a16="http://schemas.microsoft.com/office/drawing/2014/main" val="20011"/>
                    </a:ext>
                  </a:extLst>
                </a:gridCol>
                <a:gridCol w="538086">
                  <a:extLst>
                    <a:ext uri="{9D8B030D-6E8A-4147-A177-3AD203B41FA5}">
                      <a16:colId xmlns:a16="http://schemas.microsoft.com/office/drawing/2014/main" val="20012"/>
                    </a:ext>
                  </a:extLst>
                </a:gridCol>
              </a:tblGrid>
              <a:tr h="1053117">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extLst>
                  <a:ext uri="{0D108BD9-81ED-4DB2-BD59-A6C34878D82A}">
                    <a16:rowId xmlns:a16="http://schemas.microsoft.com/office/drawing/2014/main" val="10000"/>
                  </a:ext>
                </a:extLst>
              </a:tr>
              <a:tr h="1053117">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extLst>
                  <a:ext uri="{0D108BD9-81ED-4DB2-BD59-A6C34878D82A}">
                    <a16:rowId xmlns:a16="http://schemas.microsoft.com/office/drawing/2014/main" val="10001"/>
                  </a:ext>
                </a:extLst>
              </a:tr>
              <a:tr h="1053117">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extLst>
                  <a:ext uri="{0D108BD9-81ED-4DB2-BD59-A6C34878D82A}">
                    <a16:rowId xmlns:a16="http://schemas.microsoft.com/office/drawing/2014/main" val="10002"/>
                  </a:ext>
                </a:extLst>
              </a:tr>
              <a:tr h="1053117">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dirty="0">
                          <a:effectLst/>
                        </a:rPr>
                        <a:t> </a:t>
                      </a:r>
                      <a:endParaRPr lang="de-DE" sz="900" b="0" i="0" u="none" strike="noStrike" dirty="0">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tc>
                  <a:txBody>
                    <a:bodyPr/>
                    <a:lstStyle/>
                    <a:p>
                      <a:pPr algn="l" fontAlgn="b"/>
                      <a:r>
                        <a:rPr lang="de-DE" sz="900" u="none" strike="noStrike">
                          <a:effectLst/>
                        </a:rPr>
                        <a:t> </a:t>
                      </a:r>
                      <a:endParaRPr lang="de-DE" sz="900" b="0" i="0" u="none" strike="noStrike">
                        <a:solidFill>
                          <a:srgbClr val="000000"/>
                        </a:solidFill>
                        <a:effectLst/>
                        <a:latin typeface="Calibri"/>
                      </a:endParaRPr>
                    </a:p>
                  </a:txBody>
                  <a:tcPr marL="7913" marR="7913" marT="7913" marB="0" anchor="b"/>
                </a:tc>
                <a:extLst>
                  <a:ext uri="{0D108BD9-81ED-4DB2-BD59-A6C34878D82A}">
                    <a16:rowId xmlns:a16="http://schemas.microsoft.com/office/drawing/2014/main" val="10003"/>
                  </a:ext>
                </a:extLst>
              </a:tr>
              <a:tr h="324035">
                <a:tc>
                  <a:txBody>
                    <a:bodyPr/>
                    <a:lstStyle/>
                    <a:p>
                      <a:pPr algn="l" fontAlgn="b"/>
                      <a:r>
                        <a:rPr lang="de-DE" sz="1300" u="none" strike="noStrike" dirty="0">
                          <a:effectLst/>
                        </a:rPr>
                        <a:t>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a:effectLst/>
                        </a:rPr>
                        <a:t>20</a:t>
                      </a:r>
                      <a:endParaRPr lang="de-DE" sz="1300" b="1" i="0" u="none" strike="noStrike">
                        <a:solidFill>
                          <a:srgbClr val="000000"/>
                        </a:solidFill>
                        <a:effectLst/>
                        <a:latin typeface="Calibri"/>
                      </a:endParaRPr>
                    </a:p>
                  </a:txBody>
                  <a:tcPr marL="7913" marR="7913" marT="7913" marB="0" anchor="b"/>
                </a:tc>
                <a:tc>
                  <a:txBody>
                    <a:bodyPr/>
                    <a:lstStyle/>
                    <a:p>
                      <a:pPr algn="l" fontAlgn="b"/>
                      <a:r>
                        <a:rPr lang="de-DE" sz="1300" u="none" strike="noStrike">
                          <a:effectLst/>
                        </a:rPr>
                        <a:t>40</a:t>
                      </a:r>
                      <a:endParaRPr lang="de-DE" sz="1300" b="1" i="0" u="none" strike="noStrike">
                        <a:solidFill>
                          <a:srgbClr val="000000"/>
                        </a:solidFill>
                        <a:effectLst/>
                        <a:latin typeface="Calibri"/>
                      </a:endParaRPr>
                    </a:p>
                  </a:txBody>
                  <a:tcPr marL="7913" marR="7913" marT="7913" marB="0" anchor="b"/>
                </a:tc>
                <a:tc>
                  <a:txBody>
                    <a:bodyPr/>
                    <a:lstStyle/>
                    <a:p>
                      <a:pPr algn="l" fontAlgn="b"/>
                      <a:r>
                        <a:rPr lang="de-DE" sz="1300" u="none" strike="noStrike">
                          <a:effectLst/>
                        </a:rPr>
                        <a:t>60</a:t>
                      </a:r>
                      <a:endParaRPr lang="de-DE" sz="1300" b="1" i="0" u="none" strike="noStrike">
                        <a:solidFill>
                          <a:srgbClr val="000000"/>
                        </a:solidFill>
                        <a:effectLst/>
                        <a:latin typeface="Calibri"/>
                      </a:endParaRPr>
                    </a:p>
                  </a:txBody>
                  <a:tcPr marL="7913" marR="7913" marT="7913" marB="0" anchor="b"/>
                </a:tc>
                <a:tc>
                  <a:txBody>
                    <a:bodyPr/>
                    <a:lstStyle/>
                    <a:p>
                      <a:pPr algn="l" fontAlgn="b"/>
                      <a:r>
                        <a:rPr lang="de-DE" sz="1300" u="none" strike="noStrike">
                          <a:effectLst/>
                        </a:rPr>
                        <a:t>80</a:t>
                      </a:r>
                      <a:endParaRPr lang="de-DE" sz="1300" b="1" i="0" u="none" strike="noStrike">
                        <a:solidFill>
                          <a:srgbClr val="000000"/>
                        </a:solidFill>
                        <a:effectLst/>
                        <a:latin typeface="Calibri"/>
                      </a:endParaRPr>
                    </a:p>
                  </a:txBody>
                  <a:tcPr marL="7913" marR="7913" marT="7913" marB="0" anchor="b"/>
                </a:tc>
                <a:tc>
                  <a:txBody>
                    <a:bodyPr/>
                    <a:lstStyle/>
                    <a:p>
                      <a:pPr algn="l" fontAlgn="b"/>
                      <a:r>
                        <a:rPr lang="de-DE" sz="1300" u="none" strike="noStrike">
                          <a:effectLst/>
                        </a:rPr>
                        <a:t>100</a:t>
                      </a:r>
                      <a:endParaRPr lang="de-DE" sz="1300" b="1" i="0" u="none" strike="noStrike">
                        <a:solidFill>
                          <a:srgbClr val="000000"/>
                        </a:solidFill>
                        <a:effectLst/>
                        <a:latin typeface="Calibri"/>
                      </a:endParaRPr>
                    </a:p>
                  </a:txBody>
                  <a:tcPr marL="7913" marR="7913" marT="7913" marB="0" anchor="b"/>
                </a:tc>
                <a:tc>
                  <a:txBody>
                    <a:bodyPr/>
                    <a:lstStyle/>
                    <a:p>
                      <a:pPr algn="l" fontAlgn="b"/>
                      <a:r>
                        <a:rPr lang="de-DE" sz="1300" u="none" strike="noStrike" dirty="0">
                          <a:effectLst/>
                        </a:rPr>
                        <a:t>120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dirty="0">
                          <a:effectLst/>
                        </a:rPr>
                        <a:t>140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dirty="0">
                          <a:effectLst/>
                        </a:rPr>
                        <a:t>160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dirty="0">
                          <a:effectLst/>
                        </a:rPr>
                        <a:t>180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dirty="0">
                          <a:effectLst/>
                        </a:rPr>
                        <a:t>200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dirty="0">
                          <a:effectLst/>
                        </a:rPr>
                        <a:t>220</a:t>
                      </a:r>
                      <a:endParaRPr lang="de-DE" sz="1300" b="1" i="0" u="none" strike="noStrike" dirty="0">
                        <a:solidFill>
                          <a:srgbClr val="000000"/>
                        </a:solidFill>
                        <a:effectLst/>
                        <a:latin typeface="Calibri"/>
                      </a:endParaRPr>
                    </a:p>
                  </a:txBody>
                  <a:tcPr marL="7913" marR="7913" marT="7913" marB="0" anchor="b"/>
                </a:tc>
                <a:tc>
                  <a:txBody>
                    <a:bodyPr/>
                    <a:lstStyle/>
                    <a:p>
                      <a:pPr algn="l" fontAlgn="b"/>
                      <a:r>
                        <a:rPr lang="de-DE" sz="1300" u="none" strike="noStrike" dirty="0">
                          <a:effectLst/>
                        </a:rPr>
                        <a:t>240</a:t>
                      </a:r>
                      <a:endParaRPr lang="de-DE" sz="1300" b="1" i="0" u="none" strike="noStrike" dirty="0">
                        <a:solidFill>
                          <a:srgbClr val="000000"/>
                        </a:solidFill>
                        <a:effectLst/>
                        <a:latin typeface="Calibri"/>
                      </a:endParaRPr>
                    </a:p>
                  </a:txBody>
                  <a:tcPr marL="7913" marR="7913" marT="7913" marB="0" anchor="b"/>
                </a:tc>
                <a:extLst>
                  <a:ext uri="{0D108BD9-81ED-4DB2-BD59-A6C34878D82A}">
                    <a16:rowId xmlns:a16="http://schemas.microsoft.com/office/drawing/2014/main" val="10004"/>
                  </a:ext>
                </a:extLst>
              </a:tr>
            </a:tbl>
          </a:graphicData>
        </a:graphic>
      </p:graphicFrame>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593" y="4132881"/>
            <a:ext cx="4447404" cy="276225"/>
          </a:xfrm>
          <a:prstGeom prst="rect">
            <a:avLst/>
          </a:prstGeom>
        </p:spPr>
      </p:pic>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725" y="2968946"/>
            <a:ext cx="3888432" cy="276225"/>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838" y="1965049"/>
            <a:ext cx="4229100" cy="247650"/>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305" y="3728575"/>
            <a:ext cx="1006821" cy="1163321"/>
          </a:xfrm>
          <a:prstGeom prst="rect">
            <a:avLst/>
          </a:prstGeom>
        </p:spPr>
      </p:pic>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383" y="5012206"/>
            <a:ext cx="901149" cy="1031816"/>
          </a:xfrm>
          <a:prstGeom prst="rect">
            <a:avLst/>
          </a:prstGeom>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7375" y="2443624"/>
            <a:ext cx="1192439" cy="1192439"/>
          </a:xfrm>
          <a:prstGeom prst="rect">
            <a:avLst/>
          </a:prstGeom>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5407" y="1499196"/>
            <a:ext cx="685125" cy="800410"/>
          </a:xfrm>
          <a:prstGeom prst="rect">
            <a:avLst/>
          </a:prstGeom>
        </p:spPr>
      </p:pic>
      <p:sp>
        <p:nvSpPr>
          <p:cNvPr id="19" name="Textfeld 18"/>
          <p:cNvSpPr txBox="1"/>
          <p:nvPr/>
        </p:nvSpPr>
        <p:spPr>
          <a:xfrm>
            <a:off x="2439503" y="6200012"/>
            <a:ext cx="3406895" cy="369332"/>
          </a:xfrm>
          <a:prstGeom prst="rect">
            <a:avLst/>
          </a:prstGeom>
          <a:noFill/>
        </p:spPr>
        <p:txBody>
          <a:bodyPr wrap="none" rtlCol="0">
            <a:spAutoFit/>
          </a:bodyPr>
          <a:lstStyle/>
          <a:p>
            <a:r>
              <a:rPr lang="de-DE" b="1" dirty="0" err="1"/>
              <a:t>Compressive</a:t>
            </a:r>
            <a:r>
              <a:rPr lang="de-DE" b="1" dirty="0"/>
              <a:t> Rock </a:t>
            </a:r>
            <a:r>
              <a:rPr lang="de-DE" b="1" dirty="0" err="1"/>
              <a:t>Strength</a:t>
            </a:r>
            <a:r>
              <a:rPr lang="de-DE" b="1" dirty="0"/>
              <a:t> (MPa</a:t>
            </a:r>
            <a:r>
              <a:rPr lang="de-DE" dirty="0"/>
              <a:t>)</a:t>
            </a:r>
          </a:p>
        </p:txBody>
      </p: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72023" y="5323807"/>
            <a:ext cx="573778" cy="225575"/>
          </a:xfrm>
          <a:prstGeom prst="rect">
            <a:avLst/>
          </a:prstGeom>
        </p:spPr>
      </p:pic>
      <p:pic>
        <p:nvPicPr>
          <p:cNvPr id="21" name="Grafik 20"/>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30116" y="193497"/>
            <a:ext cx="809833" cy="883176"/>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5981" y="259551"/>
            <a:ext cx="1953879" cy="571464"/>
          </a:xfrm>
          <a:prstGeom prst="rect">
            <a:avLst/>
          </a:prstGeom>
        </p:spPr>
      </p:pic>
    </p:spTree>
    <p:extLst>
      <p:ext uri="{BB962C8B-B14F-4D97-AF65-F5344CB8AC3E}">
        <p14:creationId xmlns:p14="http://schemas.microsoft.com/office/powerpoint/2010/main" val="28187003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4352</Words>
  <Application>Microsoft Office PowerPoint</Application>
  <PresentationFormat>Widescreen</PresentationFormat>
  <Paragraphs>1504</Paragraphs>
  <Slides>36</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Arial Black</vt:lpstr>
      <vt:lpstr>Calibri</vt:lpstr>
      <vt:lpstr>Calibri Light</vt:lpstr>
      <vt:lpstr>Office Theme</vt:lpstr>
      <vt:lpstr>PowerPoint Presentation</vt:lpstr>
      <vt:lpstr>ERKAT DRUM CUTTERS</vt:lpstr>
      <vt:lpstr>AGENDA FOR SHORT BASIC PRODUCT TRAINING</vt:lpstr>
      <vt:lpstr>Epiroc Product Range</vt:lpstr>
      <vt:lpstr>ACQUISTION FACTS</vt:lpstr>
      <vt:lpstr>EPIROC REBRANDING</vt:lpstr>
      <vt:lpstr>DRUM CUTTER SALES DEVELOPMENT</vt:lpstr>
      <vt:lpstr>Drum cutters</vt:lpstr>
      <vt:lpstr>PowerPoint Presentation</vt:lpstr>
      <vt:lpstr>PowerPoint Presentation</vt:lpstr>
      <vt:lpstr>TRANSVERSE DRUM CUTTERS</vt:lpstr>
      <vt:lpstr>Main Drum Cutter Applications</vt:lpstr>
      <vt:lpstr>PRODUCT PORTFOLIO</vt:lpstr>
      <vt:lpstr>PRODUCT PORTFOLIO</vt:lpstr>
      <vt:lpstr>PowerPoint Presentation</vt:lpstr>
      <vt:lpstr>PowerPoint Presentation</vt:lpstr>
      <vt:lpstr>PowerPoint Presentation</vt:lpstr>
      <vt:lpstr>Hydraulic Attachment Tools</vt:lpstr>
      <vt:lpstr>TRANSVERSE DRUM CUTTERS</vt:lpstr>
      <vt:lpstr>TRANSVERSE DRUM CUTTERS</vt:lpstr>
      <vt:lpstr>TRANSVERSE DRUM CUTTERS</vt:lpstr>
      <vt:lpstr>TRANSVERSE DRUM CUTTERS</vt:lpstr>
      <vt:lpstr>PowerPoint Presentation</vt:lpstr>
      <vt:lpstr>PowerPoint Presentation</vt:lpstr>
      <vt:lpstr>REVOLVING TRANSVERSE DRUM CUTTERS</vt:lpstr>
      <vt:lpstr>REVOLVING TRANSVERSE DRUM CUTTERS</vt:lpstr>
      <vt:lpstr>PowerPoint Presentation</vt:lpstr>
      <vt:lpstr>PowerPoint Presentation</vt:lpstr>
      <vt:lpstr>AXIAL DRUM CUTTERS</vt:lpstr>
      <vt:lpstr>AUGER DRIVE UNITS</vt:lpstr>
      <vt:lpstr>AUGER DRIVE UNITS</vt:lpstr>
      <vt:lpstr>PowerPoint Presentation</vt:lpstr>
      <vt:lpstr>AUGER DRIVE UNITS</vt:lpstr>
      <vt:lpstr>AUGER DRIVE UNITS</vt:lpstr>
      <vt:lpstr>AUGER DRIVE UNITS</vt:lpstr>
      <vt:lpstr>AUGER DRIVE UNITS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Anand Nataraj</dc:creator>
  <cp:lastModifiedBy>Anand Nataraj</cp:lastModifiedBy>
  <cp:revision>1</cp:revision>
  <dcterms:created xsi:type="dcterms:W3CDTF">2020-09-03T16:35:37Z</dcterms:created>
  <dcterms:modified xsi:type="dcterms:W3CDTF">2020-09-03T16:36:13Z</dcterms:modified>
</cp:coreProperties>
</file>