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519" r:id="rId3"/>
    <p:sldId id="520" r:id="rId4"/>
    <p:sldId id="692" r:id="rId5"/>
    <p:sldId id="464" r:id="rId6"/>
    <p:sldId id="465" r:id="rId7"/>
    <p:sldId id="466" r:id="rId8"/>
    <p:sldId id="667" r:id="rId9"/>
    <p:sldId id="668" r:id="rId10"/>
    <p:sldId id="424" r:id="rId11"/>
    <p:sldId id="532" r:id="rId12"/>
    <p:sldId id="728" r:id="rId13"/>
    <p:sldId id="549" r:id="rId14"/>
    <p:sldId id="550" r:id="rId15"/>
    <p:sldId id="577" r:id="rId16"/>
    <p:sldId id="578" r:id="rId17"/>
    <p:sldId id="580" r:id="rId18"/>
    <p:sldId id="581" r:id="rId19"/>
    <p:sldId id="582" r:id="rId20"/>
    <p:sldId id="584" r:id="rId21"/>
    <p:sldId id="585" r:id="rId22"/>
    <p:sldId id="586" r:id="rId23"/>
    <p:sldId id="587" r:id="rId24"/>
    <p:sldId id="588" r:id="rId25"/>
    <p:sldId id="589" r:id="rId26"/>
    <p:sldId id="590" r:id="rId27"/>
    <p:sldId id="591" r:id="rId28"/>
    <p:sldId id="592" r:id="rId29"/>
    <p:sldId id="602" r:id="rId30"/>
    <p:sldId id="603" r:id="rId31"/>
    <p:sldId id="604" r:id="rId32"/>
    <p:sldId id="606" r:id="rId33"/>
    <p:sldId id="607" r:id="rId34"/>
    <p:sldId id="608" r:id="rId35"/>
    <p:sldId id="655" r:id="rId36"/>
    <p:sldId id="656" r:id="rId37"/>
    <p:sldId id="657"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91B08D-17B4-46D4-8DBA-68FD85AC315E}" type="datetimeFigureOut">
              <a:rPr lang="en-US" smtClean="0"/>
              <a:t>9/3/2020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BBEFD9-34D2-402E-AB34-9DD0D8B5A1A5}" type="slidenum">
              <a:rPr lang="en-US" smtClean="0"/>
              <a:t>‹#›</a:t>
            </a:fld>
            <a:endParaRPr lang="en-US"/>
          </a:p>
        </p:txBody>
      </p:sp>
    </p:spTree>
    <p:extLst>
      <p:ext uri="{BB962C8B-B14F-4D97-AF65-F5344CB8AC3E}">
        <p14:creationId xmlns:p14="http://schemas.microsoft.com/office/powerpoint/2010/main" val="527139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eaLnBrk="0" hangingPunct="0">
              <a:defRPr sz="2100">
                <a:solidFill>
                  <a:schemeClr val="tx1"/>
                </a:solidFill>
                <a:latin typeface="Arial" charset="0"/>
              </a:defRPr>
            </a:lvl1pPr>
            <a:lvl2pPr marL="772004" indent="-296924" eaLnBrk="0" hangingPunct="0">
              <a:defRPr sz="2100">
                <a:solidFill>
                  <a:schemeClr val="tx1"/>
                </a:solidFill>
                <a:latin typeface="Arial" charset="0"/>
              </a:defRPr>
            </a:lvl2pPr>
            <a:lvl3pPr marL="1187700" indent="-237540" eaLnBrk="0" hangingPunct="0">
              <a:defRPr sz="2100">
                <a:solidFill>
                  <a:schemeClr val="tx1"/>
                </a:solidFill>
                <a:latin typeface="Arial" charset="0"/>
              </a:defRPr>
            </a:lvl3pPr>
            <a:lvl4pPr marL="1662778" indent="-237540" eaLnBrk="0" hangingPunct="0">
              <a:defRPr sz="2100">
                <a:solidFill>
                  <a:schemeClr val="tx1"/>
                </a:solidFill>
                <a:latin typeface="Arial" charset="0"/>
              </a:defRPr>
            </a:lvl4pPr>
            <a:lvl5pPr marL="2137860" indent="-237540" eaLnBrk="0" hangingPunct="0">
              <a:defRPr sz="2100">
                <a:solidFill>
                  <a:schemeClr val="tx1"/>
                </a:solidFill>
                <a:latin typeface="Arial" charset="0"/>
              </a:defRPr>
            </a:lvl5pPr>
            <a:lvl6pPr marL="2612941" indent="-237540" algn="ctr" eaLnBrk="0" fontAlgn="base" hangingPunct="0">
              <a:spcBef>
                <a:spcPct val="25000"/>
              </a:spcBef>
              <a:spcAft>
                <a:spcPct val="0"/>
              </a:spcAft>
              <a:buClr>
                <a:schemeClr val="tx2"/>
              </a:buClr>
              <a:buFont typeface="Wingdings" pitchFamily="2" charset="2"/>
              <a:defRPr sz="2100">
                <a:solidFill>
                  <a:schemeClr val="tx1"/>
                </a:solidFill>
                <a:latin typeface="Arial" charset="0"/>
              </a:defRPr>
            </a:lvl6pPr>
            <a:lvl7pPr marL="3088021" indent="-237540" algn="ctr" eaLnBrk="0" fontAlgn="base" hangingPunct="0">
              <a:spcBef>
                <a:spcPct val="25000"/>
              </a:spcBef>
              <a:spcAft>
                <a:spcPct val="0"/>
              </a:spcAft>
              <a:buClr>
                <a:schemeClr val="tx2"/>
              </a:buClr>
              <a:buFont typeface="Wingdings" pitchFamily="2" charset="2"/>
              <a:defRPr sz="2100">
                <a:solidFill>
                  <a:schemeClr val="tx1"/>
                </a:solidFill>
                <a:latin typeface="Arial" charset="0"/>
              </a:defRPr>
            </a:lvl7pPr>
            <a:lvl8pPr marL="3563101" indent="-237540" algn="ctr" eaLnBrk="0" fontAlgn="base" hangingPunct="0">
              <a:spcBef>
                <a:spcPct val="25000"/>
              </a:spcBef>
              <a:spcAft>
                <a:spcPct val="0"/>
              </a:spcAft>
              <a:buClr>
                <a:schemeClr val="tx2"/>
              </a:buClr>
              <a:buFont typeface="Wingdings" pitchFamily="2" charset="2"/>
              <a:defRPr sz="2100">
                <a:solidFill>
                  <a:schemeClr val="tx1"/>
                </a:solidFill>
                <a:latin typeface="Arial" charset="0"/>
              </a:defRPr>
            </a:lvl8pPr>
            <a:lvl9pPr marL="4038180" indent="-237540" algn="ctr" eaLnBrk="0" fontAlgn="base" hangingPunct="0">
              <a:spcBef>
                <a:spcPct val="25000"/>
              </a:spcBef>
              <a:spcAft>
                <a:spcPct val="0"/>
              </a:spcAft>
              <a:buClr>
                <a:schemeClr val="tx2"/>
              </a:buClr>
              <a:buFont typeface="Wingdings" pitchFamily="2" charset="2"/>
              <a:defRPr sz="2100">
                <a:solidFill>
                  <a:schemeClr val="tx1"/>
                </a:solidFill>
                <a:latin typeface="Arial" charset="0"/>
              </a:defRPr>
            </a:lvl9pPr>
          </a:lstStyle>
          <a:p>
            <a:pPr eaLnBrk="1" hangingPunct="1"/>
            <a:fld id="{6977F3FC-CB08-486C-8F8B-18E7BAC48EDA}" type="slidenum">
              <a:rPr lang="sv-SE" sz="1000"/>
              <a:pPr eaLnBrk="1" hangingPunct="1"/>
              <a:t>13</a:t>
            </a:fld>
            <a:endParaRPr lang="sv-SE" sz="100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endParaRPr lang="en-GB" dirty="0"/>
          </a:p>
        </p:txBody>
      </p:sp>
    </p:spTree>
    <p:extLst>
      <p:ext uri="{BB962C8B-B14F-4D97-AF65-F5344CB8AC3E}">
        <p14:creationId xmlns:p14="http://schemas.microsoft.com/office/powerpoint/2010/main" val="11724444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eaLnBrk="0" hangingPunct="0">
              <a:defRPr sz="2100">
                <a:solidFill>
                  <a:schemeClr val="tx1"/>
                </a:solidFill>
                <a:latin typeface="Arial" charset="0"/>
              </a:defRPr>
            </a:lvl1pPr>
            <a:lvl2pPr marL="778494" indent="-299420" eaLnBrk="0" hangingPunct="0">
              <a:defRPr sz="2100">
                <a:solidFill>
                  <a:schemeClr val="tx1"/>
                </a:solidFill>
                <a:latin typeface="Arial" charset="0"/>
              </a:defRPr>
            </a:lvl2pPr>
            <a:lvl3pPr marL="1197680" indent="-239536" eaLnBrk="0" hangingPunct="0">
              <a:defRPr sz="2100">
                <a:solidFill>
                  <a:schemeClr val="tx1"/>
                </a:solidFill>
                <a:latin typeface="Arial" charset="0"/>
              </a:defRPr>
            </a:lvl3pPr>
            <a:lvl4pPr marL="1676755" indent="-239536" eaLnBrk="0" hangingPunct="0">
              <a:defRPr sz="2100">
                <a:solidFill>
                  <a:schemeClr val="tx1"/>
                </a:solidFill>
                <a:latin typeface="Arial" charset="0"/>
              </a:defRPr>
            </a:lvl4pPr>
            <a:lvl5pPr marL="2155828" indent="-239536" eaLnBrk="0" hangingPunct="0">
              <a:defRPr sz="2100">
                <a:solidFill>
                  <a:schemeClr val="tx1"/>
                </a:solidFill>
                <a:latin typeface="Arial" charset="0"/>
              </a:defRPr>
            </a:lvl5pPr>
            <a:lvl6pPr marL="2634902" indent="-239536" algn="ctr" eaLnBrk="0" fontAlgn="base" hangingPunct="0">
              <a:spcBef>
                <a:spcPct val="25000"/>
              </a:spcBef>
              <a:spcAft>
                <a:spcPct val="0"/>
              </a:spcAft>
              <a:buClr>
                <a:schemeClr val="tx2"/>
              </a:buClr>
              <a:buFont typeface="Wingdings" pitchFamily="2" charset="2"/>
              <a:defRPr sz="2100">
                <a:solidFill>
                  <a:schemeClr val="tx1"/>
                </a:solidFill>
                <a:latin typeface="Arial" charset="0"/>
              </a:defRPr>
            </a:lvl6pPr>
            <a:lvl7pPr marL="3113974" indent="-239536" algn="ctr" eaLnBrk="0" fontAlgn="base" hangingPunct="0">
              <a:spcBef>
                <a:spcPct val="25000"/>
              </a:spcBef>
              <a:spcAft>
                <a:spcPct val="0"/>
              </a:spcAft>
              <a:buClr>
                <a:schemeClr val="tx2"/>
              </a:buClr>
              <a:buFont typeface="Wingdings" pitchFamily="2" charset="2"/>
              <a:defRPr sz="2100">
                <a:solidFill>
                  <a:schemeClr val="tx1"/>
                </a:solidFill>
                <a:latin typeface="Arial" charset="0"/>
              </a:defRPr>
            </a:lvl7pPr>
            <a:lvl8pPr marL="3593045" indent="-239536" algn="ctr" eaLnBrk="0" fontAlgn="base" hangingPunct="0">
              <a:spcBef>
                <a:spcPct val="25000"/>
              </a:spcBef>
              <a:spcAft>
                <a:spcPct val="0"/>
              </a:spcAft>
              <a:buClr>
                <a:schemeClr val="tx2"/>
              </a:buClr>
              <a:buFont typeface="Wingdings" pitchFamily="2" charset="2"/>
              <a:defRPr sz="2100">
                <a:solidFill>
                  <a:schemeClr val="tx1"/>
                </a:solidFill>
                <a:latin typeface="Arial" charset="0"/>
              </a:defRPr>
            </a:lvl8pPr>
            <a:lvl9pPr marL="4072119" indent="-239536" algn="ctr" eaLnBrk="0" fontAlgn="base" hangingPunct="0">
              <a:spcBef>
                <a:spcPct val="25000"/>
              </a:spcBef>
              <a:spcAft>
                <a:spcPct val="0"/>
              </a:spcAft>
              <a:buClr>
                <a:schemeClr val="tx2"/>
              </a:buClr>
              <a:buFont typeface="Wingdings" pitchFamily="2" charset="2"/>
              <a:defRPr sz="2100">
                <a:solidFill>
                  <a:schemeClr val="tx1"/>
                </a:solidFill>
                <a:latin typeface="Arial" charset="0"/>
              </a:defRPr>
            </a:lvl9pPr>
          </a:lstStyle>
          <a:p>
            <a:pPr eaLnBrk="1" hangingPunct="1"/>
            <a:fld id="{6977F3FC-CB08-486C-8F8B-18E7BAC48EDA}" type="slidenum">
              <a:rPr lang="sv-SE" sz="1000"/>
              <a:pPr eaLnBrk="1" hangingPunct="1"/>
              <a:t>34</a:t>
            </a:fld>
            <a:endParaRPr lang="sv-SE" sz="100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endParaRPr lang="en-GB" dirty="0"/>
          </a:p>
        </p:txBody>
      </p:sp>
    </p:spTree>
    <p:extLst>
      <p:ext uri="{BB962C8B-B14F-4D97-AF65-F5344CB8AC3E}">
        <p14:creationId xmlns:p14="http://schemas.microsoft.com/office/powerpoint/2010/main" val="7703735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eaLnBrk="0" hangingPunct="0">
              <a:defRPr sz="2100">
                <a:solidFill>
                  <a:schemeClr val="tx1"/>
                </a:solidFill>
                <a:latin typeface="Arial" charset="0"/>
              </a:defRPr>
            </a:lvl1pPr>
            <a:lvl2pPr marL="778494" indent="-299420" eaLnBrk="0" hangingPunct="0">
              <a:defRPr sz="2100">
                <a:solidFill>
                  <a:schemeClr val="tx1"/>
                </a:solidFill>
                <a:latin typeface="Arial" charset="0"/>
              </a:defRPr>
            </a:lvl2pPr>
            <a:lvl3pPr marL="1197680" indent="-239536" eaLnBrk="0" hangingPunct="0">
              <a:defRPr sz="2100">
                <a:solidFill>
                  <a:schemeClr val="tx1"/>
                </a:solidFill>
                <a:latin typeface="Arial" charset="0"/>
              </a:defRPr>
            </a:lvl3pPr>
            <a:lvl4pPr marL="1676755" indent="-239536" eaLnBrk="0" hangingPunct="0">
              <a:defRPr sz="2100">
                <a:solidFill>
                  <a:schemeClr val="tx1"/>
                </a:solidFill>
                <a:latin typeface="Arial" charset="0"/>
              </a:defRPr>
            </a:lvl4pPr>
            <a:lvl5pPr marL="2155828" indent="-239536" eaLnBrk="0" hangingPunct="0">
              <a:defRPr sz="2100">
                <a:solidFill>
                  <a:schemeClr val="tx1"/>
                </a:solidFill>
                <a:latin typeface="Arial" charset="0"/>
              </a:defRPr>
            </a:lvl5pPr>
            <a:lvl6pPr marL="2634902" indent="-239536" algn="ctr" eaLnBrk="0" fontAlgn="base" hangingPunct="0">
              <a:spcBef>
                <a:spcPct val="25000"/>
              </a:spcBef>
              <a:spcAft>
                <a:spcPct val="0"/>
              </a:spcAft>
              <a:buClr>
                <a:schemeClr val="tx2"/>
              </a:buClr>
              <a:buFont typeface="Wingdings" pitchFamily="2" charset="2"/>
              <a:defRPr sz="2100">
                <a:solidFill>
                  <a:schemeClr val="tx1"/>
                </a:solidFill>
                <a:latin typeface="Arial" charset="0"/>
              </a:defRPr>
            </a:lvl6pPr>
            <a:lvl7pPr marL="3113974" indent="-239536" algn="ctr" eaLnBrk="0" fontAlgn="base" hangingPunct="0">
              <a:spcBef>
                <a:spcPct val="25000"/>
              </a:spcBef>
              <a:spcAft>
                <a:spcPct val="0"/>
              </a:spcAft>
              <a:buClr>
                <a:schemeClr val="tx2"/>
              </a:buClr>
              <a:buFont typeface="Wingdings" pitchFamily="2" charset="2"/>
              <a:defRPr sz="2100">
                <a:solidFill>
                  <a:schemeClr val="tx1"/>
                </a:solidFill>
                <a:latin typeface="Arial" charset="0"/>
              </a:defRPr>
            </a:lvl7pPr>
            <a:lvl8pPr marL="3593045" indent="-239536" algn="ctr" eaLnBrk="0" fontAlgn="base" hangingPunct="0">
              <a:spcBef>
                <a:spcPct val="25000"/>
              </a:spcBef>
              <a:spcAft>
                <a:spcPct val="0"/>
              </a:spcAft>
              <a:buClr>
                <a:schemeClr val="tx2"/>
              </a:buClr>
              <a:buFont typeface="Wingdings" pitchFamily="2" charset="2"/>
              <a:defRPr sz="2100">
                <a:solidFill>
                  <a:schemeClr val="tx1"/>
                </a:solidFill>
                <a:latin typeface="Arial" charset="0"/>
              </a:defRPr>
            </a:lvl8pPr>
            <a:lvl9pPr marL="4072119" indent="-239536" algn="ctr" eaLnBrk="0" fontAlgn="base" hangingPunct="0">
              <a:spcBef>
                <a:spcPct val="25000"/>
              </a:spcBef>
              <a:spcAft>
                <a:spcPct val="0"/>
              </a:spcAft>
              <a:buClr>
                <a:schemeClr val="tx2"/>
              </a:buClr>
              <a:buFont typeface="Wingdings" pitchFamily="2" charset="2"/>
              <a:defRPr sz="2100">
                <a:solidFill>
                  <a:schemeClr val="tx1"/>
                </a:solidFill>
                <a:latin typeface="Arial" charset="0"/>
              </a:defRPr>
            </a:lvl9pPr>
          </a:lstStyle>
          <a:p>
            <a:pPr eaLnBrk="1" hangingPunct="1"/>
            <a:fld id="{6977F3FC-CB08-486C-8F8B-18E7BAC48EDA}" type="slidenum">
              <a:rPr lang="sv-SE" sz="1000"/>
              <a:pPr eaLnBrk="1" hangingPunct="1"/>
              <a:t>35</a:t>
            </a:fld>
            <a:endParaRPr lang="sv-SE" sz="100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endParaRPr lang="en-GB" dirty="0"/>
          </a:p>
        </p:txBody>
      </p:sp>
    </p:spTree>
    <p:extLst>
      <p:ext uri="{BB962C8B-B14F-4D97-AF65-F5344CB8AC3E}">
        <p14:creationId xmlns:p14="http://schemas.microsoft.com/office/powerpoint/2010/main" val="10060180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eaLnBrk="0" hangingPunct="0">
              <a:defRPr sz="2100">
                <a:solidFill>
                  <a:schemeClr val="tx1"/>
                </a:solidFill>
                <a:latin typeface="Arial" charset="0"/>
              </a:defRPr>
            </a:lvl1pPr>
            <a:lvl2pPr marL="778494" indent="-299420" eaLnBrk="0" hangingPunct="0">
              <a:defRPr sz="2100">
                <a:solidFill>
                  <a:schemeClr val="tx1"/>
                </a:solidFill>
                <a:latin typeface="Arial" charset="0"/>
              </a:defRPr>
            </a:lvl2pPr>
            <a:lvl3pPr marL="1197680" indent="-239536" eaLnBrk="0" hangingPunct="0">
              <a:defRPr sz="2100">
                <a:solidFill>
                  <a:schemeClr val="tx1"/>
                </a:solidFill>
                <a:latin typeface="Arial" charset="0"/>
              </a:defRPr>
            </a:lvl3pPr>
            <a:lvl4pPr marL="1676755" indent="-239536" eaLnBrk="0" hangingPunct="0">
              <a:defRPr sz="2100">
                <a:solidFill>
                  <a:schemeClr val="tx1"/>
                </a:solidFill>
                <a:latin typeface="Arial" charset="0"/>
              </a:defRPr>
            </a:lvl4pPr>
            <a:lvl5pPr marL="2155828" indent="-239536" eaLnBrk="0" hangingPunct="0">
              <a:defRPr sz="2100">
                <a:solidFill>
                  <a:schemeClr val="tx1"/>
                </a:solidFill>
                <a:latin typeface="Arial" charset="0"/>
              </a:defRPr>
            </a:lvl5pPr>
            <a:lvl6pPr marL="2634902" indent="-239536" algn="ctr" eaLnBrk="0" fontAlgn="base" hangingPunct="0">
              <a:spcBef>
                <a:spcPct val="25000"/>
              </a:spcBef>
              <a:spcAft>
                <a:spcPct val="0"/>
              </a:spcAft>
              <a:buClr>
                <a:schemeClr val="tx2"/>
              </a:buClr>
              <a:buFont typeface="Wingdings" pitchFamily="2" charset="2"/>
              <a:defRPr sz="2100">
                <a:solidFill>
                  <a:schemeClr val="tx1"/>
                </a:solidFill>
                <a:latin typeface="Arial" charset="0"/>
              </a:defRPr>
            </a:lvl6pPr>
            <a:lvl7pPr marL="3113974" indent="-239536" algn="ctr" eaLnBrk="0" fontAlgn="base" hangingPunct="0">
              <a:spcBef>
                <a:spcPct val="25000"/>
              </a:spcBef>
              <a:spcAft>
                <a:spcPct val="0"/>
              </a:spcAft>
              <a:buClr>
                <a:schemeClr val="tx2"/>
              </a:buClr>
              <a:buFont typeface="Wingdings" pitchFamily="2" charset="2"/>
              <a:defRPr sz="2100">
                <a:solidFill>
                  <a:schemeClr val="tx1"/>
                </a:solidFill>
                <a:latin typeface="Arial" charset="0"/>
              </a:defRPr>
            </a:lvl7pPr>
            <a:lvl8pPr marL="3593045" indent="-239536" algn="ctr" eaLnBrk="0" fontAlgn="base" hangingPunct="0">
              <a:spcBef>
                <a:spcPct val="25000"/>
              </a:spcBef>
              <a:spcAft>
                <a:spcPct val="0"/>
              </a:spcAft>
              <a:buClr>
                <a:schemeClr val="tx2"/>
              </a:buClr>
              <a:buFont typeface="Wingdings" pitchFamily="2" charset="2"/>
              <a:defRPr sz="2100">
                <a:solidFill>
                  <a:schemeClr val="tx1"/>
                </a:solidFill>
                <a:latin typeface="Arial" charset="0"/>
              </a:defRPr>
            </a:lvl8pPr>
            <a:lvl9pPr marL="4072119" indent="-239536" algn="ctr" eaLnBrk="0" fontAlgn="base" hangingPunct="0">
              <a:spcBef>
                <a:spcPct val="25000"/>
              </a:spcBef>
              <a:spcAft>
                <a:spcPct val="0"/>
              </a:spcAft>
              <a:buClr>
                <a:schemeClr val="tx2"/>
              </a:buClr>
              <a:buFont typeface="Wingdings" pitchFamily="2" charset="2"/>
              <a:defRPr sz="2100">
                <a:solidFill>
                  <a:schemeClr val="tx1"/>
                </a:solidFill>
                <a:latin typeface="Arial" charset="0"/>
              </a:defRPr>
            </a:lvl9pPr>
          </a:lstStyle>
          <a:p>
            <a:pPr eaLnBrk="1" hangingPunct="1"/>
            <a:fld id="{6977F3FC-CB08-486C-8F8B-18E7BAC48EDA}" type="slidenum">
              <a:rPr lang="sv-SE" sz="1000"/>
              <a:pPr eaLnBrk="1" hangingPunct="1"/>
              <a:t>36</a:t>
            </a:fld>
            <a:endParaRPr lang="sv-SE" sz="100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endParaRPr lang="en-GB" dirty="0"/>
          </a:p>
        </p:txBody>
      </p:sp>
    </p:spTree>
    <p:extLst>
      <p:ext uri="{BB962C8B-B14F-4D97-AF65-F5344CB8AC3E}">
        <p14:creationId xmlns:p14="http://schemas.microsoft.com/office/powerpoint/2010/main" val="24552584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eaLnBrk="0" hangingPunct="0">
              <a:defRPr sz="2100">
                <a:solidFill>
                  <a:schemeClr val="tx1"/>
                </a:solidFill>
                <a:latin typeface="Arial" charset="0"/>
              </a:defRPr>
            </a:lvl1pPr>
            <a:lvl2pPr marL="778494" indent="-299420" eaLnBrk="0" hangingPunct="0">
              <a:defRPr sz="2100">
                <a:solidFill>
                  <a:schemeClr val="tx1"/>
                </a:solidFill>
                <a:latin typeface="Arial" charset="0"/>
              </a:defRPr>
            </a:lvl2pPr>
            <a:lvl3pPr marL="1197680" indent="-239536" eaLnBrk="0" hangingPunct="0">
              <a:defRPr sz="2100">
                <a:solidFill>
                  <a:schemeClr val="tx1"/>
                </a:solidFill>
                <a:latin typeface="Arial" charset="0"/>
              </a:defRPr>
            </a:lvl3pPr>
            <a:lvl4pPr marL="1676755" indent="-239536" eaLnBrk="0" hangingPunct="0">
              <a:defRPr sz="2100">
                <a:solidFill>
                  <a:schemeClr val="tx1"/>
                </a:solidFill>
                <a:latin typeface="Arial" charset="0"/>
              </a:defRPr>
            </a:lvl4pPr>
            <a:lvl5pPr marL="2155828" indent="-239536" eaLnBrk="0" hangingPunct="0">
              <a:defRPr sz="2100">
                <a:solidFill>
                  <a:schemeClr val="tx1"/>
                </a:solidFill>
                <a:latin typeface="Arial" charset="0"/>
              </a:defRPr>
            </a:lvl5pPr>
            <a:lvl6pPr marL="2634902" indent="-239536" algn="ctr" eaLnBrk="0" fontAlgn="base" hangingPunct="0">
              <a:spcBef>
                <a:spcPct val="25000"/>
              </a:spcBef>
              <a:spcAft>
                <a:spcPct val="0"/>
              </a:spcAft>
              <a:buClr>
                <a:schemeClr val="tx2"/>
              </a:buClr>
              <a:buFont typeface="Wingdings" pitchFamily="2" charset="2"/>
              <a:defRPr sz="2100">
                <a:solidFill>
                  <a:schemeClr val="tx1"/>
                </a:solidFill>
                <a:latin typeface="Arial" charset="0"/>
              </a:defRPr>
            </a:lvl6pPr>
            <a:lvl7pPr marL="3113974" indent="-239536" algn="ctr" eaLnBrk="0" fontAlgn="base" hangingPunct="0">
              <a:spcBef>
                <a:spcPct val="25000"/>
              </a:spcBef>
              <a:spcAft>
                <a:spcPct val="0"/>
              </a:spcAft>
              <a:buClr>
                <a:schemeClr val="tx2"/>
              </a:buClr>
              <a:buFont typeface="Wingdings" pitchFamily="2" charset="2"/>
              <a:defRPr sz="2100">
                <a:solidFill>
                  <a:schemeClr val="tx1"/>
                </a:solidFill>
                <a:latin typeface="Arial" charset="0"/>
              </a:defRPr>
            </a:lvl7pPr>
            <a:lvl8pPr marL="3593045" indent="-239536" algn="ctr" eaLnBrk="0" fontAlgn="base" hangingPunct="0">
              <a:spcBef>
                <a:spcPct val="25000"/>
              </a:spcBef>
              <a:spcAft>
                <a:spcPct val="0"/>
              </a:spcAft>
              <a:buClr>
                <a:schemeClr val="tx2"/>
              </a:buClr>
              <a:buFont typeface="Wingdings" pitchFamily="2" charset="2"/>
              <a:defRPr sz="2100">
                <a:solidFill>
                  <a:schemeClr val="tx1"/>
                </a:solidFill>
                <a:latin typeface="Arial" charset="0"/>
              </a:defRPr>
            </a:lvl8pPr>
            <a:lvl9pPr marL="4072119" indent="-239536" algn="ctr" eaLnBrk="0" fontAlgn="base" hangingPunct="0">
              <a:spcBef>
                <a:spcPct val="25000"/>
              </a:spcBef>
              <a:spcAft>
                <a:spcPct val="0"/>
              </a:spcAft>
              <a:buClr>
                <a:schemeClr val="tx2"/>
              </a:buClr>
              <a:buFont typeface="Wingdings" pitchFamily="2" charset="2"/>
              <a:defRPr sz="2100">
                <a:solidFill>
                  <a:schemeClr val="tx1"/>
                </a:solidFill>
                <a:latin typeface="Arial" charset="0"/>
              </a:defRPr>
            </a:lvl9pPr>
          </a:lstStyle>
          <a:p>
            <a:pPr eaLnBrk="1" hangingPunct="1"/>
            <a:fld id="{6977F3FC-CB08-486C-8F8B-18E7BAC48EDA}" type="slidenum">
              <a:rPr lang="sv-SE" sz="1000"/>
              <a:pPr eaLnBrk="1" hangingPunct="1"/>
              <a:t>37</a:t>
            </a:fld>
            <a:endParaRPr lang="sv-SE" sz="100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endParaRPr lang="en-GB" dirty="0"/>
          </a:p>
        </p:txBody>
      </p:sp>
    </p:spTree>
    <p:extLst>
      <p:ext uri="{BB962C8B-B14F-4D97-AF65-F5344CB8AC3E}">
        <p14:creationId xmlns:p14="http://schemas.microsoft.com/office/powerpoint/2010/main" val="2337506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eaLnBrk="0" hangingPunct="0">
              <a:defRPr sz="2100">
                <a:solidFill>
                  <a:schemeClr val="tx1"/>
                </a:solidFill>
                <a:latin typeface="Arial" charset="0"/>
              </a:defRPr>
            </a:lvl1pPr>
            <a:lvl2pPr marL="772004" indent="-296924" eaLnBrk="0" hangingPunct="0">
              <a:defRPr sz="2100">
                <a:solidFill>
                  <a:schemeClr val="tx1"/>
                </a:solidFill>
                <a:latin typeface="Arial" charset="0"/>
              </a:defRPr>
            </a:lvl2pPr>
            <a:lvl3pPr marL="1187700" indent="-237540" eaLnBrk="0" hangingPunct="0">
              <a:defRPr sz="2100">
                <a:solidFill>
                  <a:schemeClr val="tx1"/>
                </a:solidFill>
                <a:latin typeface="Arial" charset="0"/>
              </a:defRPr>
            </a:lvl3pPr>
            <a:lvl4pPr marL="1662778" indent="-237540" eaLnBrk="0" hangingPunct="0">
              <a:defRPr sz="2100">
                <a:solidFill>
                  <a:schemeClr val="tx1"/>
                </a:solidFill>
                <a:latin typeface="Arial" charset="0"/>
              </a:defRPr>
            </a:lvl4pPr>
            <a:lvl5pPr marL="2137860" indent="-237540" eaLnBrk="0" hangingPunct="0">
              <a:defRPr sz="2100">
                <a:solidFill>
                  <a:schemeClr val="tx1"/>
                </a:solidFill>
                <a:latin typeface="Arial" charset="0"/>
              </a:defRPr>
            </a:lvl5pPr>
            <a:lvl6pPr marL="2612941" indent="-237540" algn="ctr" eaLnBrk="0" fontAlgn="base" hangingPunct="0">
              <a:spcBef>
                <a:spcPct val="25000"/>
              </a:spcBef>
              <a:spcAft>
                <a:spcPct val="0"/>
              </a:spcAft>
              <a:buClr>
                <a:schemeClr val="tx2"/>
              </a:buClr>
              <a:buFont typeface="Wingdings" pitchFamily="2" charset="2"/>
              <a:defRPr sz="2100">
                <a:solidFill>
                  <a:schemeClr val="tx1"/>
                </a:solidFill>
                <a:latin typeface="Arial" charset="0"/>
              </a:defRPr>
            </a:lvl6pPr>
            <a:lvl7pPr marL="3088021" indent="-237540" algn="ctr" eaLnBrk="0" fontAlgn="base" hangingPunct="0">
              <a:spcBef>
                <a:spcPct val="25000"/>
              </a:spcBef>
              <a:spcAft>
                <a:spcPct val="0"/>
              </a:spcAft>
              <a:buClr>
                <a:schemeClr val="tx2"/>
              </a:buClr>
              <a:buFont typeface="Wingdings" pitchFamily="2" charset="2"/>
              <a:defRPr sz="2100">
                <a:solidFill>
                  <a:schemeClr val="tx1"/>
                </a:solidFill>
                <a:latin typeface="Arial" charset="0"/>
              </a:defRPr>
            </a:lvl7pPr>
            <a:lvl8pPr marL="3563101" indent="-237540" algn="ctr" eaLnBrk="0" fontAlgn="base" hangingPunct="0">
              <a:spcBef>
                <a:spcPct val="25000"/>
              </a:spcBef>
              <a:spcAft>
                <a:spcPct val="0"/>
              </a:spcAft>
              <a:buClr>
                <a:schemeClr val="tx2"/>
              </a:buClr>
              <a:buFont typeface="Wingdings" pitchFamily="2" charset="2"/>
              <a:defRPr sz="2100">
                <a:solidFill>
                  <a:schemeClr val="tx1"/>
                </a:solidFill>
                <a:latin typeface="Arial" charset="0"/>
              </a:defRPr>
            </a:lvl8pPr>
            <a:lvl9pPr marL="4038180" indent="-237540" algn="ctr" eaLnBrk="0" fontAlgn="base" hangingPunct="0">
              <a:spcBef>
                <a:spcPct val="25000"/>
              </a:spcBef>
              <a:spcAft>
                <a:spcPct val="0"/>
              </a:spcAft>
              <a:buClr>
                <a:schemeClr val="tx2"/>
              </a:buClr>
              <a:buFont typeface="Wingdings" pitchFamily="2" charset="2"/>
              <a:defRPr sz="2100">
                <a:solidFill>
                  <a:schemeClr val="tx1"/>
                </a:solidFill>
                <a:latin typeface="Arial" charset="0"/>
              </a:defRPr>
            </a:lvl9pPr>
          </a:lstStyle>
          <a:p>
            <a:pPr eaLnBrk="1" hangingPunct="1"/>
            <a:fld id="{6977F3FC-CB08-486C-8F8B-18E7BAC48EDA}" type="slidenum">
              <a:rPr lang="sv-SE" sz="1000"/>
              <a:pPr eaLnBrk="1" hangingPunct="1"/>
              <a:t>14</a:t>
            </a:fld>
            <a:endParaRPr lang="sv-SE" sz="100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endParaRPr lang="en-GB" dirty="0"/>
          </a:p>
        </p:txBody>
      </p:sp>
    </p:spTree>
    <p:extLst>
      <p:ext uri="{BB962C8B-B14F-4D97-AF65-F5344CB8AC3E}">
        <p14:creationId xmlns:p14="http://schemas.microsoft.com/office/powerpoint/2010/main" val="2269125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eaLnBrk="0" hangingPunct="0">
              <a:defRPr sz="2100">
                <a:solidFill>
                  <a:schemeClr val="tx1"/>
                </a:solidFill>
                <a:latin typeface="Arial" charset="0"/>
              </a:defRPr>
            </a:lvl1pPr>
            <a:lvl2pPr marL="778494" indent="-299420" eaLnBrk="0" hangingPunct="0">
              <a:defRPr sz="2100">
                <a:solidFill>
                  <a:schemeClr val="tx1"/>
                </a:solidFill>
                <a:latin typeface="Arial" charset="0"/>
              </a:defRPr>
            </a:lvl2pPr>
            <a:lvl3pPr marL="1197680" indent="-239536" eaLnBrk="0" hangingPunct="0">
              <a:defRPr sz="2100">
                <a:solidFill>
                  <a:schemeClr val="tx1"/>
                </a:solidFill>
                <a:latin typeface="Arial" charset="0"/>
              </a:defRPr>
            </a:lvl3pPr>
            <a:lvl4pPr marL="1676755" indent="-239536" eaLnBrk="0" hangingPunct="0">
              <a:defRPr sz="2100">
                <a:solidFill>
                  <a:schemeClr val="tx1"/>
                </a:solidFill>
                <a:latin typeface="Arial" charset="0"/>
              </a:defRPr>
            </a:lvl4pPr>
            <a:lvl5pPr marL="2155828" indent="-239536" eaLnBrk="0" hangingPunct="0">
              <a:defRPr sz="2100">
                <a:solidFill>
                  <a:schemeClr val="tx1"/>
                </a:solidFill>
                <a:latin typeface="Arial" charset="0"/>
              </a:defRPr>
            </a:lvl5pPr>
            <a:lvl6pPr marL="2634902" indent="-239536" algn="ctr" eaLnBrk="0" fontAlgn="base" hangingPunct="0">
              <a:spcBef>
                <a:spcPct val="25000"/>
              </a:spcBef>
              <a:spcAft>
                <a:spcPct val="0"/>
              </a:spcAft>
              <a:buClr>
                <a:schemeClr val="tx2"/>
              </a:buClr>
              <a:buFont typeface="Wingdings" pitchFamily="2" charset="2"/>
              <a:defRPr sz="2100">
                <a:solidFill>
                  <a:schemeClr val="tx1"/>
                </a:solidFill>
                <a:latin typeface="Arial" charset="0"/>
              </a:defRPr>
            </a:lvl6pPr>
            <a:lvl7pPr marL="3113974" indent="-239536" algn="ctr" eaLnBrk="0" fontAlgn="base" hangingPunct="0">
              <a:spcBef>
                <a:spcPct val="25000"/>
              </a:spcBef>
              <a:spcAft>
                <a:spcPct val="0"/>
              </a:spcAft>
              <a:buClr>
                <a:schemeClr val="tx2"/>
              </a:buClr>
              <a:buFont typeface="Wingdings" pitchFamily="2" charset="2"/>
              <a:defRPr sz="2100">
                <a:solidFill>
                  <a:schemeClr val="tx1"/>
                </a:solidFill>
                <a:latin typeface="Arial" charset="0"/>
              </a:defRPr>
            </a:lvl7pPr>
            <a:lvl8pPr marL="3593045" indent="-239536" algn="ctr" eaLnBrk="0" fontAlgn="base" hangingPunct="0">
              <a:spcBef>
                <a:spcPct val="25000"/>
              </a:spcBef>
              <a:spcAft>
                <a:spcPct val="0"/>
              </a:spcAft>
              <a:buClr>
                <a:schemeClr val="tx2"/>
              </a:buClr>
              <a:buFont typeface="Wingdings" pitchFamily="2" charset="2"/>
              <a:defRPr sz="2100">
                <a:solidFill>
                  <a:schemeClr val="tx1"/>
                </a:solidFill>
                <a:latin typeface="Arial" charset="0"/>
              </a:defRPr>
            </a:lvl8pPr>
            <a:lvl9pPr marL="4072119" indent="-239536" algn="ctr" eaLnBrk="0" fontAlgn="base" hangingPunct="0">
              <a:spcBef>
                <a:spcPct val="25000"/>
              </a:spcBef>
              <a:spcAft>
                <a:spcPct val="0"/>
              </a:spcAft>
              <a:buClr>
                <a:schemeClr val="tx2"/>
              </a:buClr>
              <a:buFont typeface="Wingdings" pitchFamily="2" charset="2"/>
              <a:defRPr sz="2100">
                <a:solidFill>
                  <a:schemeClr val="tx1"/>
                </a:solidFill>
                <a:latin typeface="Arial" charset="0"/>
              </a:defRPr>
            </a:lvl9pPr>
          </a:lstStyle>
          <a:p>
            <a:pPr eaLnBrk="1" hangingPunct="1"/>
            <a:fld id="{6977F3FC-CB08-486C-8F8B-18E7BAC48EDA}" type="slidenum">
              <a:rPr lang="sv-SE" sz="1000"/>
              <a:pPr eaLnBrk="1" hangingPunct="1"/>
              <a:t>19</a:t>
            </a:fld>
            <a:endParaRPr lang="sv-SE" sz="100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endParaRPr lang="en-GB" dirty="0"/>
          </a:p>
        </p:txBody>
      </p:sp>
    </p:spTree>
    <p:extLst>
      <p:ext uri="{BB962C8B-B14F-4D97-AF65-F5344CB8AC3E}">
        <p14:creationId xmlns:p14="http://schemas.microsoft.com/office/powerpoint/2010/main" val="2530367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EF46979C-0F3D-479D-8ED0-B9C259E9A9E3}" type="slidenum">
              <a:rPr lang="en-US" smtClean="0"/>
              <a:pPr/>
              <a:t>28</a:t>
            </a:fld>
            <a:endParaRPr lang="en-US"/>
          </a:p>
        </p:txBody>
      </p:sp>
      <p:sp>
        <p:nvSpPr>
          <p:cNvPr id="6" name="Slide Image Placeholder 5"/>
          <p:cNvSpPr>
            <a:spLocks noGrp="1" noRot="1" noChangeAspect="1"/>
          </p:cNvSpPr>
          <p:nvPr>
            <p:ph type="sldImg"/>
          </p:nvPr>
        </p:nvSpPr>
        <p:spPr>
          <a:xfrm>
            <a:off x="1130300" y="646113"/>
            <a:ext cx="4967288" cy="2795587"/>
          </a:xfrm>
        </p:spPr>
      </p:sp>
      <p:sp>
        <p:nvSpPr>
          <p:cNvPr id="7" name="Notes Placeholder 6"/>
          <p:cNvSpPr>
            <a:spLocks noGrp="1"/>
          </p:cNvSpPr>
          <p:nvPr>
            <p:ph type="body" idx="1"/>
          </p:nvPr>
        </p:nvSpPr>
        <p:spPr/>
        <p:txBody>
          <a:bodyPr>
            <a:normAutofit/>
          </a:bodyPr>
          <a:lstStyle/>
          <a:p>
            <a:endParaRPr lang="sv-SE"/>
          </a:p>
        </p:txBody>
      </p:sp>
    </p:spTree>
    <p:extLst>
      <p:ext uri="{BB962C8B-B14F-4D97-AF65-F5344CB8AC3E}">
        <p14:creationId xmlns:p14="http://schemas.microsoft.com/office/powerpoint/2010/main" val="291391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EF46979C-0F3D-479D-8ED0-B9C259E9A9E3}" type="slidenum">
              <a:rPr lang="en-US" smtClean="0"/>
              <a:pPr/>
              <a:t>29</a:t>
            </a:fld>
            <a:endParaRPr lang="en-US"/>
          </a:p>
        </p:txBody>
      </p:sp>
      <p:sp>
        <p:nvSpPr>
          <p:cNvPr id="6" name="Slide Image Placeholder 5"/>
          <p:cNvSpPr>
            <a:spLocks noGrp="1" noRot="1" noChangeAspect="1"/>
          </p:cNvSpPr>
          <p:nvPr>
            <p:ph type="sldImg"/>
          </p:nvPr>
        </p:nvSpPr>
        <p:spPr>
          <a:xfrm>
            <a:off x="1131888" y="654050"/>
            <a:ext cx="5033962" cy="2832100"/>
          </a:xfrm>
        </p:spPr>
      </p:sp>
      <p:sp>
        <p:nvSpPr>
          <p:cNvPr id="7" name="Notes Placeholder 6"/>
          <p:cNvSpPr>
            <a:spLocks noGrp="1"/>
          </p:cNvSpPr>
          <p:nvPr>
            <p:ph type="body" idx="1"/>
          </p:nvPr>
        </p:nvSpPr>
        <p:spPr/>
        <p:txBody>
          <a:bodyPr>
            <a:normAutofit/>
          </a:bodyPr>
          <a:lstStyle/>
          <a:p>
            <a:endParaRPr lang="sv-SE"/>
          </a:p>
        </p:txBody>
      </p:sp>
    </p:spTree>
    <p:extLst>
      <p:ext uri="{BB962C8B-B14F-4D97-AF65-F5344CB8AC3E}">
        <p14:creationId xmlns:p14="http://schemas.microsoft.com/office/powerpoint/2010/main" val="1156392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EF46979C-0F3D-479D-8ED0-B9C259E9A9E3}" type="slidenum">
              <a:rPr lang="en-US" smtClean="0"/>
              <a:pPr/>
              <a:t>30</a:t>
            </a:fld>
            <a:endParaRPr lang="en-US"/>
          </a:p>
        </p:txBody>
      </p:sp>
      <p:sp>
        <p:nvSpPr>
          <p:cNvPr id="6" name="Slide Image Placeholder 5"/>
          <p:cNvSpPr>
            <a:spLocks noGrp="1" noRot="1" noChangeAspect="1"/>
          </p:cNvSpPr>
          <p:nvPr>
            <p:ph type="sldImg"/>
          </p:nvPr>
        </p:nvSpPr>
        <p:spPr>
          <a:xfrm>
            <a:off x="1131888" y="654050"/>
            <a:ext cx="5033962" cy="2832100"/>
          </a:xfrm>
        </p:spPr>
      </p:sp>
      <p:sp>
        <p:nvSpPr>
          <p:cNvPr id="7" name="Notes Placeholder 6"/>
          <p:cNvSpPr>
            <a:spLocks noGrp="1"/>
          </p:cNvSpPr>
          <p:nvPr>
            <p:ph type="body" idx="1"/>
          </p:nvPr>
        </p:nvSpPr>
        <p:spPr/>
        <p:txBody>
          <a:bodyPr>
            <a:normAutofit/>
          </a:bodyPr>
          <a:lstStyle/>
          <a:p>
            <a:endParaRPr lang="sv-SE"/>
          </a:p>
        </p:txBody>
      </p:sp>
    </p:spTree>
    <p:extLst>
      <p:ext uri="{BB962C8B-B14F-4D97-AF65-F5344CB8AC3E}">
        <p14:creationId xmlns:p14="http://schemas.microsoft.com/office/powerpoint/2010/main" val="19729749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EF46979C-0F3D-479D-8ED0-B9C259E9A9E3}" type="slidenum">
              <a:rPr lang="en-US" smtClean="0"/>
              <a:pPr/>
              <a:t>31</a:t>
            </a:fld>
            <a:endParaRPr lang="en-US"/>
          </a:p>
        </p:txBody>
      </p:sp>
      <p:sp>
        <p:nvSpPr>
          <p:cNvPr id="6" name="Slide Image Placeholder 5"/>
          <p:cNvSpPr>
            <a:spLocks noGrp="1" noRot="1" noChangeAspect="1"/>
          </p:cNvSpPr>
          <p:nvPr>
            <p:ph type="sldImg"/>
          </p:nvPr>
        </p:nvSpPr>
        <p:spPr>
          <a:xfrm>
            <a:off x="1131888" y="654050"/>
            <a:ext cx="5033962" cy="2832100"/>
          </a:xfrm>
        </p:spPr>
      </p:sp>
      <p:sp>
        <p:nvSpPr>
          <p:cNvPr id="7" name="Notes Placeholder 6"/>
          <p:cNvSpPr>
            <a:spLocks noGrp="1"/>
          </p:cNvSpPr>
          <p:nvPr>
            <p:ph type="body" idx="1"/>
          </p:nvPr>
        </p:nvSpPr>
        <p:spPr/>
        <p:txBody>
          <a:bodyPr>
            <a:normAutofit/>
          </a:bodyPr>
          <a:lstStyle/>
          <a:p>
            <a:endParaRPr lang="sv-SE"/>
          </a:p>
        </p:txBody>
      </p:sp>
    </p:spTree>
    <p:extLst>
      <p:ext uri="{BB962C8B-B14F-4D97-AF65-F5344CB8AC3E}">
        <p14:creationId xmlns:p14="http://schemas.microsoft.com/office/powerpoint/2010/main" val="2405168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eaLnBrk="0" hangingPunct="0">
              <a:defRPr sz="2100">
                <a:solidFill>
                  <a:schemeClr val="tx1"/>
                </a:solidFill>
                <a:latin typeface="Arial" charset="0"/>
              </a:defRPr>
            </a:lvl1pPr>
            <a:lvl2pPr marL="778494" indent="-299420" eaLnBrk="0" hangingPunct="0">
              <a:defRPr sz="2100">
                <a:solidFill>
                  <a:schemeClr val="tx1"/>
                </a:solidFill>
                <a:latin typeface="Arial" charset="0"/>
              </a:defRPr>
            </a:lvl2pPr>
            <a:lvl3pPr marL="1197680" indent="-239536" eaLnBrk="0" hangingPunct="0">
              <a:defRPr sz="2100">
                <a:solidFill>
                  <a:schemeClr val="tx1"/>
                </a:solidFill>
                <a:latin typeface="Arial" charset="0"/>
              </a:defRPr>
            </a:lvl3pPr>
            <a:lvl4pPr marL="1676755" indent="-239536" eaLnBrk="0" hangingPunct="0">
              <a:defRPr sz="2100">
                <a:solidFill>
                  <a:schemeClr val="tx1"/>
                </a:solidFill>
                <a:latin typeface="Arial" charset="0"/>
              </a:defRPr>
            </a:lvl4pPr>
            <a:lvl5pPr marL="2155828" indent="-239536" eaLnBrk="0" hangingPunct="0">
              <a:defRPr sz="2100">
                <a:solidFill>
                  <a:schemeClr val="tx1"/>
                </a:solidFill>
                <a:latin typeface="Arial" charset="0"/>
              </a:defRPr>
            </a:lvl5pPr>
            <a:lvl6pPr marL="2634902" indent="-239536" algn="ctr" eaLnBrk="0" fontAlgn="base" hangingPunct="0">
              <a:spcBef>
                <a:spcPct val="25000"/>
              </a:spcBef>
              <a:spcAft>
                <a:spcPct val="0"/>
              </a:spcAft>
              <a:buClr>
                <a:schemeClr val="tx2"/>
              </a:buClr>
              <a:buFont typeface="Wingdings" pitchFamily="2" charset="2"/>
              <a:defRPr sz="2100">
                <a:solidFill>
                  <a:schemeClr val="tx1"/>
                </a:solidFill>
                <a:latin typeface="Arial" charset="0"/>
              </a:defRPr>
            </a:lvl6pPr>
            <a:lvl7pPr marL="3113974" indent="-239536" algn="ctr" eaLnBrk="0" fontAlgn="base" hangingPunct="0">
              <a:spcBef>
                <a:spcPct val="25000"/>
              </a:spcBef>
              <a:spcAft>
                <a:spcPct val="0"/>
              </a:spcAft>
              <a:buClr>
                <a:schemeClr val="tx2"/>
              </a:buClr>
              <a:buFont typeface="Wingdings" pitchFamily="2" charset="2"/>
              <a:defRPr sz="2100">
                <a:solidFill>
                  <a:schemeClr val="tx1"/>
                </a:solidFill>
                <a:latin typeface="Arial" charset="0"/>
              </a:defRPr>
            </a:lvl7pPr>
            <a:lvl8pPr marL="3593045" indent="-239536" algn="ctr" eaLnBrk="0" fontAlgn="base" hangingPunct="0">
              <a:spcBef>
                <a:spcPct val="25000"/>
              </a:spcBef>
              <a:spcAft>
                <a:spcPct val="0"/>
              </a:spcAft>
              <a:buClr>
                <a:schemeClr val="tx2"/>
              </a:buClr>
              <a:buFont typeface="Wingdings" pitchFamily="2" charset="2"/>
              <a:defRPr sz="2100">
                <a:solidFill>
                  <a:schemeClr val="tx1"/>
                </a:solidFill>
                <a:latin typeface="Arial" charset="0"/>
              </a:defRPr>
            </a:lvl8pPr>
            <a:lvl9pPr marL="4072119" indent="-239536" algn="ctr" eaLnBrk="0" fontAlgn="base" hangingPunct="0">
              <a:spcBef>
                <a:spcPct val="25000"/>
              </a:spcBef>
              <a:spcAft>
                <a:spcPct val="0"/>
              </a:spcAft>
              <a:buClr>
                <a:schemeClr val="tx2"/>
              </a:buClr>
              <a:buFont typeface="Wingdings" pitchFamily="2" charset="2"/>
              <a:defRPr sz="2100">
                <a:solidFill>
                  <a:schemeClr val="tx1"/>
                </a:solidFill>
                <a:latin typeface="Arial" charset="0"/>
              </a:defRPr>
            </a:lvl9pPr>
          </a:lstStyle>
          <a:p>
            <a:pPr eaLnBrk="1" hangingPunct="1"/>
            <a:fld id="{6977F3FC-CB08-486C-8F8B-18E7BAC48EDA}" type="slidenum">
              <a:rPr lang="sv-SE" sz="1000"/>
              <a:pPr eaLnBrk="1" hangingPunct="1"/>
              <a:t>32</a:t>
            </a:fld>
            <a:endParaRPr lang="sv-SE" sz="100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endParaRPr lang="en-GB" dirty="0"/>
          </a:p>
        </p:txBody>
      </p:sp>
    </p:spTree>
    <p:extLst>
      <p:ext uri="{BB962C8B-B14F-4D97-AF65-F5344CB8AC3E}">
        <p14:creationId xmlns:p14="http://schemas.microsoft.com/office/powerpoint/2010/main" val="1093575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eaLnBrk="0" hangingPunct="0">
              <a:defRPr sz="2100">
                <a:solidFill>
                  <a:schemeClr val="tx1"/>
                </a:solidFill>
                <a:latin typeface="Arial" charset="0"/>
              </a:defRPr>
            </a:lvl1pPr>
            <a:lvl2pPr marL="778494" indent="-299420" eaLnBrk="0" hangingPunct="0">
              <a:defRPr sz="2100">
                <a:solidFill>
                  <a:schemeClr val="tx1"/>
                </a:solidFill>
                <a:latin typeface="Arial" charset="0"/>
              </a:defRPr>
            </a:lvl2pPr>
            <a:lvl3pPr marL="1197680" indent="-239536" eaLnBrk="0" hangingPunct="0">
              <a:defRPr sz="2100">
                <a:solidFill>
                  <a:schemeClr val="tx1"/>
                </a:solidFill>
                <a:latin typeface="Arial" charset="0"/>
              </a:defRPr>
            </a:lvl3pPr>
            <a:lvl4pPr marL="1676755" indent="-239536" eaLnBrk="0" hangingPunct="0">
              <a:defRPr sz="2100">
                <a:solidFill>
                  <a:schemeClr val="tx1"/>
                </a:solidFill>
                <a:latin typeface="Arial" charset="0"/>
              </a:defRPr>
            </a:lvl4pPr>
            <a:lvl5pPr marL="2155828" indent="-239536" eaLnBrk="0" hangingPunct="0">
              <a:defRPr sz="2100">
                <a:solidFill>
                  <a:schemeClr val="tx1"/>
                </a:solidFill>
                <a:latin typeface="Arial" charset="0"/>
              </a:defRPr>
            </a:lvl5pPr>
            <a:lvl6pPr marL="2634902" indent="-239536" algn="ctr" eaLnBrk="0" fontAlgn="base" hangingPunct="0">
              <a:spcBef>
                <a:spcPct val="25000"/>
              </a:spcBef>
              <a:spcAft>
                <a:spcPct val="0"/>
              </a:spcAft>
              <a:buClr>
                <a:schemeClr val="tx2"/>
              </a:buClr>
              <a:buFont typeface="Wingdings" pitchFamily="2" charset="2"/>
              <a:defRPr sz="2100">
                <a:solidFill>
                  <a:schemeClr val="tx1"/>
                </a:solidFill>
                <a:latin typeface="Arial" charset="0"/>
              </a:defRPr>
            </a:lvl6pPr>
            <a:lvl7pPr marL="3113974" indent="-239536" algn="ctr" eaLnBrk="0" fontAlgn="base" hangingPunct="0">
              <a:spcBef>
                <a:spcPct val="25000"/>
              </a:spcBef>
              <a:spcAft>
                <a:spcPct val="0"/>
              </a:spcAft>
              <a:buClr>
                <a:schemeClr val="tx2"/>
              </a:buClr>
              <a:buFont typeface="Wingdings" pitchFamily="2" charset="2"/>
              <a:defRPr sz="2100">
                <a:solidFill>
                  <a:schemeClr val="tx1"/>
                </a:solidFill>
                <a:latin typeface="Arial" charset="0"/>
              </a:defRPr>
            </a:lvl7pPr>
            <a:lvl8pPr marL="3593045" indent="-239536" algn="ctr" eaLnBrk="0" fontAlgn="base" hangingPunct="0">
              <a:spcBef>
                <a:spcPct val="25000"/>
              </a:spcBef>
              <a:spcAft>
                <a:spcPct val="0"/>
              </a:spcAft>
              <a:buClr>
                <a:schemeClr val="tx2"/>
              </a:buClr>
              <a:buFont typeface="Wingdings" pitchFamily="2" charset="2"/>
              <a:defRPr sz="2100">
                <a:solidFill>
                  <a:schemeClr val="tx1"/>
                </a:solidFill>
                <a:latin typeface="Arial" charset="0"/>
              </a:defRPr>
            </a:lvl8pPr>
            <a:lvl9pPr marL="4072119" indent="-239536" algn="ctr" eaLnBrk="0" fontAlgn="base" hangingPunct="0">
              <a:spcBef>
                <a:spcPct val="25000"/>
              </a:spcBef>
              <a:spcAft>
                <a:spcPct val="0"/>
              </a:spcAft>
              <a:buClr>
                <a:schemeClr val="tx2"/>
              </a:buClr>
              <a:buFont typeface="Wingdings" pitchFamily="2" charset="2"/>
              <a:defRPr sz="2100">
                <a:solidFill>
                  <a:schemeClr val="tx1"/>
                </a:solidFill>
                <a:latin typeface="Arial" charset="0"/>
              </a:defRPr>
            </a:lvl9pPr>
          </a:lstStyle>
          <a:p>
            <a:pPr eaLnBrk="1" hangingPunct="1"/>
            <a:fld id="{6977F3FC-CB08-486C-8F8B-18E7BAC48EDA}" type="slidenum">
              <a:rPr lang="sv-SE" sz="1000"/>
              <a:pPr eaLnBrk="1" hangingPunct="1"/>
              <a:t>33</a:t>
            </a:fld>
            <a:endParaRPr lang="sv-SE" sz="100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endParaRPr lang="en-GB" dirty="0"/>
          </a:p>
        </p:txBody>
      </p:sp>
    </p:spTree>
    <p:extLst>
      <p:ext uri="{BB962C8B-B14F-4D97-AF65-F5344CB8AC3E}">
        <p14:creationId xmlns:p14="http://schemas.microsoft.com/office/powerpoint/2010/main" val="2546136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98B00-3C3A-4ACA-8BB5-B0F4D9B03CA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1CCF3B-60BE-4786-A6A7-1893D9D7D6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B8475C-62F2-4C84-88F8-E1A3905DD3E6}"/>
              </a:ext>
            </a:extLst>
          </p:cNvPr>
          <p:cNvSpPr>
            <a:spLocks noGrp="1"/>
          </p:cNvSpPr>
          <p:nvPr>
            <p:ph type="dt" sz="half" idx="10"/>
          </p:nvPr>
        </p:nvSpPr>
        <p:spPr/>
        <p:txBody>
          <a:bodyPr/>
          <a:lstStyle/>
          <a:p>
            <a:fld id="{18CD5673-0E58-4E7A-A054-D021750F7C03}" type="datetimeFigureOut">
              <a:rPr lang="en-US" smtClean="0"/>
              <a:t>9/3/2020</a:t>
            </a:fld>
            <a:endParaRPr lang="en-US"/>
          </a:p>
        </p:txBody>
      </p:sp>
      <p:sp>
        <p:nvSpPr>
          <p:cNvPr id="5" name="Footer Placeholder 4">
            <a:extLst>
              <a:ext uri="{FF2B5EF4-FFF2-40B4-BE49-F238E27FC236}">
                <a16:creationId xmlns:a16="http://schemas.microsoft.com/office/drawing/2014/main" id="{93EAD63C-EFE6-45F5-AA86-91B333D2E6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06181D-626C-48FB-8308-C45CA2562731}"/>
              </a:ext>
            </a:extLst>
          </p:cNvPr>
          <p:cNvSpPr>
            <a:spLocks noGrp="1"/>
          </p:cNvSpPr>
          <p:nvPr>
            <p:ph type="sldNum" sz="quarter" idx="12"/>
          </p:nvPr>
        </p:nvSpPr>
        <p:spPr/>
        <p:txBody>
          <a:bodyPr/>
          <a:lstStyle/>
          <a:p>
            <a:fld id="{26F17D64-8C98-4330-B4C2-02FE9F3ACCEC}" type="slidenum">
              <a:rPr lang="en-US" smtClean="0"/>
              <a:t>‹#›</a:t>
            </a:fld>
            <a:endParaRPr lang="en-US"/>
          </a:p>
        </p:txBody>
      </p:sp>
    </p:spTree>
    <p:extLst>
      <p:ext uri="{BB962C8B-B14F-4D97-AF65-F5344CB8AC3E}">
        <p14:creationId xmlns:p14="http://schemas.microsoft.com/office/powerpoint/2010/main" val="41205140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26DD3-8080-403A-AA42-0231264608F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3A8516-6004-43C4-B2D9-7138FBF820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B7985-758C-4A31-B1C4-0DF68BB7C3CE}"/>
              </a:ext>
            </a:extLst>
          </p:cNvPr>
          <p:cNvSpPr>
            <a:spLocks noGrp="1"/>
          </p:cNvSpPr>
          <p:nvPr>
            <p:ph type="dt" sz="half" idx="10"/>
          </p:nvPr>
        </p:nvSpPr>
        <p:spPr/>
        <p:txBody>
          <a:bodyPr/>
          <a:lstStyle/>
          <a:p>
            <a:fld id="{18CD5673-0E58-4E7A-A054-D021750F7C03}" type="datetimeFigureOut">
              <a:rPr lang="en-US" smtClean="0"/>
              <a:t>9/3/2020</a:t>
            </a:fld>
            <a:endParaRPr lang="en-US"/>
          </a:p>
        </p:txBody>
      </p:sp>
      <p:sp>
        <p:nvSpPr>
          <p:cNvPr id="5" name="Footer Placeholder 4">
            <a:extLst>
              <a:ext uri="{FF2B5EF4-FFF2-40B4-BE49-F238E27FC236}">
                <a16:creationId xmlns:a16="http://schemas.microsoft.com/office/drawing/2014/main" id="{9416269F-CBF1-4E82-9800-E6CA042660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AD0857-72AA-4C9D-B739-EB9FAAAD3811}"/>
              </a:ext>
            </a:extLst>
          </p:cNvPr>
          <p:cNvSpPr>
            <a:spLocks noGrp="1"/>
          </p:cNvSpPr>
          <p:nvPr>
            <p:ph type="sldNum" sz="quarter" idx="12"/>
          </p:nvPr>
        </p:nvSpPr>
        <p:spPr/>
        <p:txBody>
          <a:bodyPr/>
          <a:lstStyle/>
          <a:p>
            <a:fld id="{26F17D64-8C98-4330-B4C2-02FE9F3ACCEC}" type="slidenum">
              <a:rPr lang="en-US" smtClean="0"/>
              <a:t>‹#›</a:t>
            </a:fld>
            <a:endParaRPr lang="en-US"/>
          </a:p>
        </p:txBody>
      </p:sp>
    </p:spTree>
    <p:extLst>
      <p:ext uri="{BB962C8B-B14F-4D97-AF65-F5344CB8AC3E}">
        <p14:creationId xmlns:p14="http://schemas.microsoft.com/office/powerpoint/2010/main" val="323167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C0BA6E-47CA-49DF-AEDF-86C1C54AB91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B7B995-53B9-476B-B0DE-03D7E966EB7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E71452-3016-4502-9580-B5F5E870B98C}"/>
              </a:ext>
            </a:extLst>
          </p:cNvPr>
          <p:cNvSpPr>
            <a:spLocks noGrp="1"/>
          </p:cNvSpPr>
          <p:nvPr>
            <p:ph type="dt" sz="half" idx="10"/>
          </p:nvPr>
        </p:nvSpPr>
        <p:spPr/>
        <p:txBody>
          <a:bodyPr/>
          <a:lstStyle/>
          <a:p>
            <a:fld id="{18CD5673-0E58-4E7A-A054-D021750F7C03}" type="datetimeFigureOut">
              <a:rPr lang="en-US" smtClean="0"/>
              <a:t>9/3/2020</a:t>
            </a:fld>
            <a:endParaRPr lang="en-US"/>
          </a:p>
        </p:txBody>
      </p:sp>
      <p:sp>
        <p:nvSpPr>
          <p:cNvPr id="5" name="Footer Placeholder 4">
            <a:extLst>
              <a:ext uri="{FF2B5EF4-FFF2-40B4-BE49-F238E27FC236}">
                <a16:creationId xmlns:a16="http://schemas.microsoft.com/office/drawing/2014/main" id="{F9C6A11A-6738-4C2C-801B-6E9FA27098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0D3D0E-653A-4958-AB3B-2B85D6AC9F90}"/>
              </a:ext>
            </a:extLst>
          </p:cNvPr>
          <p:cNvSpPr>
            <a:spLocks noGrp="1"/>
          </p:cNvSpPr>
          <p:nvPr>
            <p:ph type="sldNum" sz="quarter" idx="12"/>
          </p:nvPr>
        </p:nvSpPr>
        <p:spPr/>
        <p:txBody>
          <a:bodyPr/>
          <a:lstStyle/>
          <a:p>
            <a:fld id="{26F17D64-8C98-4330-B4C2-02FE9F3ACCEC}" type="slidenum">
              <a:rPr lang="en-US" smtClean="0"/>
              <a:t>‹#›</a:t>
            </a:fld>
            <a:endParaRPr lang="en-US"/>
          </a:p>
        </p:txBody>
      </p:sp>
    </p:spTree>
    <p:extLst>
      <p:ext uri="{BB962C8B-B14F-4D97-AF65-F5344CB8AC3E}">
        <p14:creationId xmlns:p14="http://schemas.microsoft.com/office/powerpoint/2010/main" val="19369895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Pictur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33540" y="1514476"/>
            <a:ext cx="11136644" cy="4491038"/>
          </a:xfrm>
        </p:spPr>
        <p:txBody>
          <a:bodyPr wrap="none" tIns="1080000" rtlCol="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8" name="Title 7"/>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9" name="Text Placeholder 8"/>
          <p:cNvSpPr>
            <a:spLocks noGrp="1"/>
          </p:cNvSpPr>
          <p:nvPr>
            <p:ph type="body" sz="quarter" idx="13" hasCustomPrompt="1"/>
          </p:nvPr>
        </p:nvSpPr>
        <p:spPr>
          <a:xfrm>
            <a:off x="411587" y="932688"/>
            <a:ext cx="9969556" cy="374904"/>
          </a:xfrm>
        </p:spPr>
        <p:txBody>
          <a:bodyPr>
            <a:noAutofit/>
          </a:bodyPr>
          <a:lstStyle>
            <a:lvl1pPr marL="0" indent="0">
              <a:spcBef>
                <a:spcPts val="830"/>
              </a:spcBef>
              <a:buFontTx/>
              <a:buNone/>
              <a:defRPr b="1">
                <a:solidFill>
                  <a:schemeClr val="tx2"/>
                </a:solidFill>
              </a:defRPr>
            </a:lvl1pPr>
          </a:lstStyle>
          <a:p>
            <a:pPr lvl="0"/>
            <a:r>
              <a:rPr lang="en-US" dirty="0"/>
              <a:t>Click to add </a:t>
            </a:r>
            <a:r>
              <a:rPr lang="en-US" noProof="0" dirty="0"/>
              <a:t>subtitle</a:t>
            </a:r>
          </a:p>
        </p:txBody>
      </p:sp>
      <p:sp>
        <p:nvSpPr>
          <p:cNvPr id="2" name="Date Placeholder 1"/>
          <p:cNvSpPr>
            <a:spLocks noGrp="1"/>
          </p:cNvSpPr>
          <p:nvPr>
            <p:ph type="dt" sz="half" idx="14"/>
          </p:nvPr>
        </p:nvSpPr>
        <p:spPr/>
        <p:txBody>
          <a:bodyPr/>
          <a:lstStyle/>
          <a:p>
            <a:endParaRPr lang="en-US" dirty="0">
              <a:solidFill>
                <a:srgbClr val="425563"/>
              </a:solidFill>
            </a:endParaRPr>
          </a:p>
        </p:txBody>
      </p:sp>
      <p:sp>
        <p:nvSpPr>
          <p:cNvPr id="4" name="Footer Placeholder 3"/>
          <p:cNvSpPr>
            <a:spLocks noGrp="1"/>
          </p:cNvSpPr>
          <p:nvPr>
            <p:ph type="ftr" sz="quarter" idx="15"/>
          </p:nvPr>
        </p:nvSpPr>
        <p:spPr/>
        <p:txBody>
          <a:bodyPr/>
          <a:lstStyle/>
          <a:p>
            <a:endParaRPr lang="en-US" dirty="0">
              <a:solidFill>
                <a:srgbClr val="425563"/>
              </a:solidFill>
            </a:endParaRPr>
          </a:p>
        </p:txBody>
      </p:sp>
      <p:sp>
        <p:nvSpPr>
          <p:cNvPr id="7" name="Slide Number Placeholder 3"/>
          <p:cNvSpPr>
            <a:spLocks noGrp="1"/>
          </p:cNvSpPr>
          <p:nvPr>
            <p:ph type="sldNum" sz="quarter" idx="4"/>
          </p:nvPr>
        </p:nvSpPr>
        <p:spPr>
          <a:xfrm>
            <a:off x="11366288" y="6184459"/>
            <a:ext cx="377923" cy="349692"/>
          </a:xfrm>
          <a:prstGeom prst="rect">
            <a:avLst/>
          </a:prstGeom>
        </p:spPr>
        <p:txBody>
          <a:bodyPr vert="horz" lIns="91440" tIns="45720" rIns="91440" bIns="45720" rtlCol="0" anchor="ctr"/>
          <a:lstStyle>
            <a:lvl1pPr algn="r">
              <a:defRPr lang="en-US" sz="900" kern="1200" smtClean="0">
                <a:solidFill>
                  <a:schemeClr val="tx1"/>
                </a:solidFill>
                <a:latin typeface="+mn-lt"/>
                <a:ea typeface="+mn-ea"/>
                <a:cs typeface="+mn-cs"/>
              </a:defRPr>
            </a:lvl1pPr>
          </a:lstStyle>
          <a:p>
            <a:fld id="{A8CD8C97-9AF4-4DB6-B014-E488ABEEB47A}" type="slidenum">
              <a:rPr>
                <a:solidFill>
                  <a:srgbClr val="425563"/>
                </a:solidFill>
              </a:rPr>
              <a:pPr/>
              <a:t>‹#›</a:t>
            </a:fld>
            <a:endParaRPr dirty="0">
              <a:solidFill>
                <a:srgbClr val="425563"/>
              </a:solidFill>
            </a:endParaRPr>
          </a:p>
        </p:txBody>
      </p:sp>
    </p:spTree>
    <p:custDataLst>
      <p:tags r:id="rId1"/>
    </p:custDataLst>
    <p:extLst>
      <p:ext uri="{BB962C8B-B14F-4D97-AF65-F5344CB8AC3E}">
        <p14:creationId xmlns:p14="http://schemas.microsoft.com/office/powerpoint/2010/main" val="500024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1587" y="412628"/>
            <a:ext cx="9969556" cy="525401"/>
          </a:xfrm>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411587" y="1517904"/>
            <a:ext cx="11359616" cy="4487609"/>
          </a:xfrm>
        </p:spPr>
        <p:txBody>
          <a:bodyPr lIns="91440" rIns="91440">
            <a:noAutofit/>
          </a:bodyPr>
          <a:lstStyle>
            <a:lvl1pPr>
              <a:defRPr>
                <a:solidFill>
                  <a:schemeClr val="tx1"/>
                </a:solidFill>
              </a:defRPr>
            </a:lvl1pPr>
            <a:lvl2pPr>
              <a:defRPr>
                <a:solidFill>
                  <a:schemeClr val="tx1"/>
                </a:solidFill>
              </a:defRPr>
            </a:lvl2pPr>
            <a:lvl3pPr>
              <a:buClr>
                <a:srgbClr val="425563"/>
              </a:buClr>
              <a:buSzPct val="75000"/>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5" hasCustomPrompt="1"/>
          </p:nvPr>
        </p:nvSpPr>
        <p:spPr>
          <a:xfrm>
            <a:off x="411587" y="932688"/>
            <a:ext cx="9969556" cy="374904"/>
          </a:xfrm>
        </p:spPr>
        <p:txBody>
          <a:bodyPr wrap="square" lIns="91440" tIns="45720" rIns="91440" bIns="46800">
            <a:noAutofit/>
          </a:bodyPr>
          <a:lstStyle>
            <a:lvl1pPr marL="0" indent="0">
              <a:spcBef>
                <a:spcPts val="830"/>
              </a:spcBef>
              <a:buFontTx/>
              <a:buNone/>
              <a:defRPr sz="2000" b="1">
                <a:solidFill>
                  <a:schemeClr val="tx2"/>
                </a:solidFill>
              </a:defRPr>
            </a:lvl1pPr>
          </a:lstStyle>
          <a:p>
            <a:pPr lvl="0"/>
            <a:r>
              <a:rPr lang="en-US" dirty="0"/>
              <a:t>Click to add subtitle</a:t>
            </a:r>
          </a:p>
        </p:txBody>
      </p:sp>
      <p:sp>
        <p:nvSpPr>
          <p:cNvPr id="6" name="Date Placeholder 5"/>
          <p:cNvSpPr>
            <a:spLocks noGrp="1"/>
          </p:cNvSpPr>
          <p:nvPr>
            <p:ph type="dt" sz="half" idx="16"/>
          </p:nvPr>
        </p:nvSpPr>
        <p:spPr/>
        <p:txBody>
          <a:bodyPr/>
          <a:lstStyle/>
          <a:p>
            <a:endParaRPr lang="en-US" dirty="0">
              <a:solidFill>
                <a:srgbClr val="425563"/>
              </a:solidFill>
            </a:endParaRPr>
          </a:p>
        </p:txBody>
      </p:sp>
      <p:sp>
        <p:nvSpPr>
          <p:cNvPr id="7" name="Footer Placeholder 6"/>
          <p:cNvSpPr>
            <a:spLocks noGrp="1"/>
          </p:cNvSpPr>
          <p:nvPr>
            <p:ph type="ftr" sz="quarter" idx="17"/>
          </p:nvPr>
        </p:nvSpPr>
        <p:spPr/>
        <p:txBody>
          <a:bodyPr/>
          <a:lstStyle/>
          <a:p>
            <a:endParaRPr lang="en-US" dirty="0">
              <a:solidFill>
                <a:srgbClr val="425563"/>
              </a:solidFill>
            </a:endParaRPr>
          </a:p>
        </p:txBody>
      </p:sp>
      <p:sp>
        <p:nvSpPr>
          <p:cNvPr id="9" name="Slide Number Placeholder 3"/>
          <p:cNvSpPr>
            <a:spLocks noGrp="1"/>
          </p:cNvSpPr>
          <p:nvPr>
            <p:ph type="sldNum" sz="quarter" idx="4"/>
          </p:nvPr>
        </p:nvSpPr>
        <p:spPr>
          <a:xfrm>
            <a:off x="11366288" y="6184459"/>
            <a:ext cx="377923" cy="349692"/>
          </a:xfrm>
          <a:prstGeom prst="rect">
            <a:avLst/>
          </a:prstGeom>
        </p:spPr>
        <p:txBody>
          <a:bodyPr vert="horz" lIns="91440" tIns="45720" rIns="91440" bIns="45720" rtlCol="0" anchor="ctr"/>
          <a:lstStyle>
            <a:lvl1pPr algn="r">
              <a:defRPr lang="en-US" sz="900" kern="1200" smtClean="0">
                <a:solidFill>
                  <a:schemeClr val="tx1"/>
                </a:solidFill>
                <a:latin typeface="+mn-lt"/>
                <a:ea typeface="+mn-ea"/>
                <a:cs typeface="+mn-cs"/>
              </a:defRPr>
            </a:lvl1pPr>
          </a:lstStyle>
          <a:p>
            <a:fld id="{A8CD8C97-9AF4-4DB6-B014-E488ABEEB47A}" type="slidenum">
              <a:rPr>
                <a:solidFill>
                  <a:srgbClr val="425563"/>
                </a:solidFill>
              </a:rPr>
              <a:pPr/>
              <a:t>‹#›</a:t>
            </a:fld>
            <a:endParaRPr dirty="0">
              <a:solidFill>
                <a:srgbClr val="425563"/>
              </a:solidFill>
            </a:endParaRPr>
          </a:p>
        </p:txBody>
      </p:sp>
    </p:spTree>
    <p:custDataLst>
      <p:tags r:id="rId1"/>
    </p:custDataLst>
    <p:extLst>
      <p:ext uri="{BB962C8B-B14F-4D97-AF65-F5344CB8AC3E}">
        <p14:creationId xmlns:p14="http://schemas.microsoft.com/office/powerpoint/2010/main" val="3063359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DB3A0-C323-4DB3-A82C-36ACAF7B06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180A7D-3CA0-44C7-9119-3C574424F8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2BFDA2-D6F6-4A34-BD44-8A2F4F616A3E}"/>
              </a:ext>
            </a:extLst>
          </p:cNvPr>
          <p:cNvSpPr>
            <a:spLocks noGrp="1"/>
          </p:cNvSpPr>
          <p:nvPr>
            <p:ph type="dt" sz="half" idx="10"/>
          </p:nvPr>
        </p:nvSpPr>
        <p:spPr/>
        <p:txBody>
          <a:bodyPr/>
          <a:lstStyle/>
          <a:p>
            <a:fld id="{18CD5673-0E58-4E7A-A054-D021750F7C03}" type="datetimeFigureOut">
              <a:rPr lang="en-US" smtClean="0"/>
              <a:t>9/3/2020</a:t>
            </a:fld>
            <a:endParaRPr lang="en-US"/>
          </a:p>
        </p:txBody>
      </p:sp>
      <p:sp>
        <p:nvSpPr>
          <p:cNvPr id="5" name="Footer Placeholder 4">
            <a:extLst>
              <a:ext uri="{FF2B5EF4-FFF2-40B4-BE49-F238E27FC236}">
                <a16:creationId xmlns:a16="http://schemas.microsoft.com/office/drawing/2014/main" id="{FE11507B-EAF8-4997-89C2-237B080621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E77E68-0315-408C-AC3E-F417537423A5}"/>
              </a:ext>
            </a:extLst>
          </p:cNvPr>
          <p:cNvSpPr>
            <a:spLocks noGrp="1"/>
          </p:cNvSpPr>
          <p:nvPr>
            <p:ph type="sldNum" sz="quarter" idx="12"/>
          </p:nvPr>
        </p:nvSpPr>
        <p:spPr/>
        <p:txBody>
          <a:bodyPr/>
          <a:lstStyle/>
          <a:p>
            <a:fld id="{26F17D64-8C98-4330-B4C2-02FE9F3ACCEC}" type="slidenum">
              <a:rPr lang="en-US" smtClean="0"/>
              <a:t>‹#›</a:t>
            </a:fld>
            <a:endParaRPr lang="en-US"/>
          </a:p>
        </p:txBody>
      </p:sp>
    </p:spTree>
    <p:extLst>
      <p:ext uri="{BB962C8B-B14F-4D97-AF65-F5344CB8AC3E}">
        <p14:creationId xmlns:p14="http://schemas.microsoft.com/office/powerpoint/2010/main" val="41102496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65FF2-AA5D-4E25-82BD-55BFC97E24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C35C92-E62C-4C00-8EDD-CA2E6E4397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D044D09-1AC4-4618-8026-9DF4871EF573}"/>
              </a:ext>
            </a:extLst>
          </p:cNvPr>
          <p:cNvSpPr>
            <a:spLocks noGrp="1"/>
          </p:cNvSpPr>
          <p:nvPr>
            <p:ph type="dt" sz="half" idx="10"/>
          </p:nvPr>
        </p:nvSpPr>
        <p:spPr/>
        <p:txBody>
          <a:bodyPr/>
          <a:lstStyle/>
          <a:p>
            <a:fld id="{18CD5673-0E58-4E7A-A054-D021750F7C03}" type="datetimeFigureOut">
              <a:rPr lang="en-US" smtClean="0"/>
              <a:t>9/3/2020</a:t>
            </a:fld>
            <a:endParaRPr lang="en-US"/>
          </a:p>
        </p:txBody>
      </p:sp>
      <p:sp>
        <p:nvSpPr>
          <p:cNvPr id="5" name="Footer Placeholder 4">
            <a:extLst>
              <a:ext uri="{FF2B5EF4-FFF2-40B4-BE49-F238E27FC236}">
                <a16:creationId xmlns:a16="http://schemas.microsoft.com/office/drawing/2014/main" id="{A83FBD7A-5FA1-4F73-9873-C5CB413FA9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8FB457-0FC4-4D3C-9FA7-8A594D1B8EFF}"/>
              </a:ext>
            </a:extLst>
          </p:cNvPr>
          <p:cNvSpPr>
            <a:spLocks noGrp="1"/>
          </p:cNvSpPr>
          <p:nvPr>
            <p:ph type="sldNum" sz="quarter" idx="12"/>
          </p:nvPr>
        </p:nvSpPr>
        <p:spPr/>
        <p:txBody>
          <a:bodyPr/>
          <a:lstStyle/>
          <a:p>
            <a:fld id="{26F17D64-8C98-4330-B4C2-02FE9F3ACCEC}" type="slidenum">
              <a:rPr lang="en-US" smtClean="0"/>
              <a:t>‹#›</a:t>
            </a:fld>
            <a:endParaRPr lang="en-US"/>
          </a:p>
        </p:txBody>
      </p:sp>
    </p:spTree>
    <p:extLst>
      <p:ext uri="{BB962C8B-B14F-4D97-AF65-F5344CB8AC3E}">
        <p14:creationId xmlns:p14="http://schemas.microsoft.com/office/powerpoint/2010/main" val="2818735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79653-CDC1-4816-8DED-DD7B82082D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E24F67-546A-4B6A-9114-48923C3CBF1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24FC60-1B50-41F9-82C0-7B1E6721D75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A7D2CF-17F0-46F5-9266-3A73E408E5E5}"/>
              </a:ext>
            </a:extLst>
          </p:cNvPr>
          <p:cNvSpPr>
            <a:spLocks noGrp="1"/>
          </p:cNvSpPr>
          <p:nvPr>
            <p:ph type="dt" sz="half" idx="10"/>
          </p:nvPr>
        </p:nvSpPr>
        <p:spPr/>
        <p:txBody>
          <a:bodyPr/>
          <a:lstStyle/>
          <a:p>
            <a:fld id="{18CD5673-0E58-4E7A-A054-D021750F7C03}" type="datetimeFigureOut">
              <a:rPr lang="en-US" smtClean="0"/>
              <a:t>9/3/2020</a:t>
            </a:fld>
            <a:endParaRPr lang="en-US"/>
          </a:p>
        </p:txBody>
      </p:sp>
      <p:sp>
        <p:nvSpPr>
          <p:cNvPr id="6" name="Footer Placeholder 5">
            <a:extLst>
              <a:ext uri="{FF2B5EF4-FFF2-40B4-BE49-F238E27FC236}">
                <a16:creationId xmlns:a16="http://schemas.microsoft.com/office/drawing/2014/main" id="{75FCA195-AF7E-4F1B-8B76-93B3498F94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7A91EE-A3B6-4CC4-AC4F-308E1433915A}"/>
              </a:ext>
            </a:extLst>
          </p:cNvPr>
          <p:cNvSpPr>
            <a:spLocks noGrp="1"/>
          </p:cNvSpPr>
          <p:nvPr>
            <p:ph type="sldNum" sz="quarter" idx="12"/>
          </p:nvPr>
        </p:nvSpPr>
        <p:spPr/>
        <p:txBody>
          <a:bodyPr/>
          <a:lstStyle/>
          <a:p>
            <a:fld id="{26F17D64-8C98-4330-B4C2-02FE9F3ACCEC}" type="slidenum">
              <a:rPr lang="en-US" smtClean="0"/>
              <a:t>‹#›</a:t>
            </a:fld>
            <a:endParaRPr lang="en-US"/>
          </a:p>
        </p:txBody>
      </p:sp>
    </p:spTree>
    <p:extLst>
      <p:ext uri="{BB962C8B-B14F-4D97-AF65-F5344CB8AC3E}">
        <p14:creationId xmlns:p14="http://schemas.microsoft.com/office/powerpoint/2010/main" val="2498795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A5170-D9FB-4623-A2E6-6FCF31C2F3A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C958EF-0498-4984-9BC8-DF24C13FBD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CABEC9-05CE-439F-A624-3728EB14347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3E3794-EF0D-42D8-8509-244CE6B619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665980-65C6-45BD-B2A0-B1994F56895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EA6F6B-E900-40AD-B98C-1E72C4F70822}"/>
              </a:ext>
            </a:extLst>
          </p:cNvPr>
          <p:cNvSpPr>
            <a:spLocks noGrp="1"/>
          </p:cNvSpPr>
          <p:nvPr>
            <p:ph type="dt" sz="half" idx="10"/>
          </p:nvPr>
        </p:nvSpPr>
        <p:spPr/>
        <p:txBody>
          <a:bodyPr/>
          <a:lstStyle/>
          <a:p>
            <a:fld id="{18CD5673-0E58-4E7A-A054-D021750F7C03}" type="datetimeFigureOut">
              <a:rPr lang="en-US" smtClean="0"/>
              <a:t>9/3/2020</a:t>
            </a:fld>
            <a:endParaRPr lang="en-US"/>
          </a:p>
        </p:txBody>
      </p:sp>
      <p:sp>
        <p:nvSpPr>
          <p:cNvPr id="8" name="Footer Placeholder 7">
            <a:extLst>
              <a:ext uri="{FF2B5EF4-FFF2-40B4-BE49-F238E27FC236}">
                <a16:creationId xmlns:a16="http://schemas.microsoft.com/office/drawing/2014/main" id="{FF2FC999-5C2D-4AC4-A593-6BD9B6DD78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6D67ACC-45B2-401D-82BF-9D99FCB18313}"/>
              </a:ext>
            </a:extLst>
          </p:cNvPr>
          <p:cNvSpPr>
            <a:spLocks noGrp="1"/>
          </p:cNvSpPr>
          <p:nvPr>
            <p:ph type="sldNum" sz="quarter" idx="12"/>
          </p:nvPr>
        </p:nvSpPr>
        <p:spPr/>
        <p:txBody>
          <a:bodyPr/>
          <a:lstStyle/>
          <a:p>
            <a:fld id="{26F17D64-8C98-4330-B4C2-02FE9F3ACCEC}" type="slidenum">
              <a:rPr lang="en-US" smtClean="0"/>
              <a:t>‹#›</a:t>
            </a:fld>
            <a:endParaRPr lang="en-US"/>
          </a:p>
        </p:txBody>
      </p:sp>
    </p:spTree>
    <p:extLst>
      <p:ext uri="{BB962C8B-B14F-4D97-AF65-F5344CB8AC3E}">
        <p14:creationId xmlns:p14="http://schemas.microsoft.com/office/powerpoint/2010/main" val="3430381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DD95D-A563-410D-BFAB-49808B7BE83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35A4C9-8384-42A5-B202-E21FEBC5C671}"/>
              </a:ext>
            </a:extLst>
          </p:cNvPr>
          <p:cNvSpPr>
            <a:spLocks noGrp="1"/>
          </p:cNvSpPr>
          <p:nvPr>
            <p:ph type="dt" sz="half" idx="10"/>
          </p:nvPr>
        </p:nvSpPr>
        <p:spPr/>
        <p:txBody>
          <a:bodyPr/>
          <a:lstStyle/>
          <a:p>
            <a:fld id="{18CD5673-0E58-4E7A-A054-D021750F7C03}" type="datetimeFigureOut">
              <a:rPr lang="en-US" smtClean="0"/>
              <a:t>9/3/2020</a:t>
            </a:fld>
            <a:endParaRPr lang="en-US"/>
          </a:p>
        </p:txBody>
      </p:sp>
      <p:sp>
        <p:nvSpPr>
          <p:cNvPr id="4" name="Footer Placeholder 3">
            <a:extLst>
              <a:ext uri="{FF2B5EF4-FFF2-40B4-BE49-F238E27FC236}">
                <a16:creationId xmlns:a16="http://schemas.microsoft.com/office/drawing/2014/main" id="{9AC9B1FF-D74F-4C3D-8F15-C3FB3221F5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B73CC68-DFCD-4547-AA95-515724AFDC3E}"/>
              </a:ext>
            </a:extLst>
          </p:cNvPr>
          <p:cNvSpPr>
            <a:spLocks noGrp="1"/>
          </p:cNvSpPr>
          <p:nvPr>
            <p:ph type="sldNum" sz="quarter" idx="12"/>
          </p:nvPr>
        </p:nvSpPr>
        <p:spPr/>
        <p:txBody>
          <a:bodyPr/>
          <a:lstStyle/>
          <a:p>
            <a:fld id="{26F17D64-8C98-4330-B4C2-02FE9F3ACCEC}" type="slidenum">
              <a:rPr lang="en-US" smtClean="0"/>
              <a:t>‹#›</a:t>
            </a:fld>
            <a:endParaRPr lang="en-US"/>
          </a:p>
        </p:txBody>
      </p:sp>
    </p:spTree>
    <p:extLst>
      <p:ext uri="{BB962C8B-B14F-4D97-AF65-F5344CB8AC3E}">
        <p14:creationId xmlns:p14="http://schemas.microsoft.com/office/powerpoint/2010/main" val="24277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5318FA-EFD1-43A5-8BC3-059D84E70D2E}"/>
              </a:ext>
            </a:extLst>
          </p:cNvPr>
          <p:cNvSpPr>
            <a:spLocks noGrp="1"/>
          </p:cNvSpPr>
          <p:nvPr>
            <p:ph type="dt" sz="half" idx="10"/>
          </p:nvPr>
        </p:nvSpPr>
        <p:spPr/>
        <p:txBody>
          <a:bodyPr/>
          <a:lstStyle/>
          <a:p>
            <a:fld id="{18CD5673-0E58-4E7A-A054-D021750F7C03}" type="datetimeFigureOut">
              <a:rPr lang="en-US" smtClean="0"/>
              <a:t>9/3/2020</a:t>
            </a:fld>
            <a:endParaRPr lang="en-US"/>
          </a:p>
        </p:txBody>
      </p:sp>
      <p:sp>
        <p:nvSpPr>
          <p:cNvPr id="3" name="Footer Placeholder 2">
            <a:extLst>
              <a:ext uri="{FF2B5EF4-FFF2-40B4-BE49-F238E27FC236}">
                <a16:creationId xmlns:a16="http://schemas.microsoft.com/office/drawing/2014/main" id="{B7F7B597-67C0-40B0-B898-9BCDA07B4A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0F2D51-2DCD-4439-8DB1-D16343520A20}"/>
              </a:ext>
            </a:extLst>
          </p:cNvPr>
          <p:cNvSpPr>
            <a:spLocks noGrp="1"/>
          </p:cNvSpPr>
          <p:nvPr>
            <p:ph type="sldNum" sz="quarter" idx="12"/>
          </p:nvPr>
        </p:nvSpPr>
        <p:spPr/>
        <p:txBody>
          <a:bodyPr/>
          <a:lstStyle/>
          <a:p>
            <a:fld id="{26F17D64-8C98-4330-B4C2-02FE9F3ACCEC}" type="slidenum">
              <a:rPr lang="en-US" smtClean="0"/>
              <a:t>‹#›</a:t>
            </a:fld>
            <a:endParaRPr lang="en-US"/>
          </a:p>
        </p:txBody>
      </p:sp>
    </p:spTree>
    <p:extLst>
      <p:ext uri="{BB962C8B-B14F-4D97-AF65-F5344CB8AC3E}">
        <p14:creationId xmlns:p14="http://schemas.microsoft.com/office/powerpoint/2010/main" val="2298287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84075-E278-481E-B09C-7E08DA8EE2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02E587-C6F9-42F7-A8E6-322A0A1A86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E13573C-7D03-4A40-9311-7EC839A456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CA9AB4-60C2-4DC6-BCDF-9AD62EF8FFCA}"/>
              </a:ext>
            </a:extLst>
          </p:cNvPr>
          <p:cNvSpPr>
            <a:spLocks noGrp="1"/>
          </p:cNvSpPr>
          <p:nvPr>
            <p:ph type="dt" sz="half" idx="10"/>
          </p:nvPr>
        </p:nvSpPr>
        <p:spPr/>
        <p:txBody>
          <a:bodyPr/>
          <a:lstStyle/>
          <a:p>
            <a:fld id="{18CD5673-0E58-4E7A-A054-D021750F7C03}" type="datetimeFigureOut">
              <a:rPr lang="en-US" smtClean="0"/>
              <a:t>9/3/2020</a:t>
            </a:fld>
            <a:endParaRPr lang="en-US"/>
          </a:p>
        </p:txBody>
      </p:sp>
      <p:sp>
        <p:nvSpPr>
          <p:cNvPr id="6" name="Footer Placeholder 5">
            <a:extLst>
              <a:ext uri="{FF2B5EF4-FFF2-40B4-BE49-F238E27FC236}">
                <a16:creationId xmlns:a16="http://schemas.microsoft.com/office/drawing/2014/main" id="{2C9E1D47-3D59-4498-907B-4776E3E7EF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70DBDC-CEC4-4580-ABCA-A0B61E78B58D}"/>
              </a:ext>
            </a:extLst>
          </p:cNvPr>
          <p:cNvSpPr>
            <a:spLocks noGrp="1"/>
          </p:cNvSpPr>
          <p:nvPr>
            <p:ph type="sldNum" sz="quarter" idx="12"/>
          </p:nvPr>
        </p:nvSpPr>
        <p:spPr/>
        <p:txBody>
          <a:bodyPr/>
          <a:lstStyle/>
          <a:p>
            <a:fld id="{26F17D64-8C98-4330-B4C2-02FE9F3ACCEC}" type="slidenum">
              <a:rPr lang="en-US" smtClean="0"/>
              <a:t>‹#›</a:t>
            </a:fld>
            <a:endParaRPr lang="en-US"/>
          </a:p>
        </p:txBody>
      </p:sp>
    </p:spTree>
    <p:extLst>
      <p:ext uri="{BB962C8B-B14F-4D97-AF65-F5344CB8AC3E}">
        <p14:creationId xmlns:p14="http://schemas.microsoft.com/office/powerpoint/2010/main" val="2942522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5799A-335F-4BA0-BB1C-4846583037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468196-7A43-4E9E-9B2C-490C36666C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6462CFF-9424-4914-8BE8-8008C30F97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327F36-F44B-4970-9B50-D6C5D9BDACF1}"/>
              </a:ext>
            </a:extLst>
          </p:cNvPr>
          <p:cNvSpPr>
            <a:spLocks noGrp="1"/>
          </p:cNvSpPr>
          <p:nvPr>
            <p:ph type="dt" sz="half" idx="10"/>
          </p:nvPr>
        </p:nvSpPr>
        <p:spPr/>
        <p:txBody>
          <a:bodyPr/>
          <a:lstStyle/>
          <a:p>
            <a:fld id="{18CD5673-0E58-4E7A-A054-D021750F7C03}" type="datetimeFigureOut">
              <a:rPr lang="en-US" smtClean="0"/>
              <a:t>9/3/2020</a:t>
            </a:fld>
            <a:endParaRPr lang="en-US"/>
          </a:p>
        </p:txBody>
      </p:sp>
      <p:sp>
        <p:nvSpPr>
          <p:cNvPr id="6" name="Footer Placeholder 5">
            <a:extLst>
              <a:ext uri="{FF2B5EF4-FFF2-40B4-BE49-F238E27FC236}">
                <a16:creationId xmlns:a16="http://schemas.microsoft.com/office/drawing/2014/main" id="{010F1E0D-0536-4CAF-898F-956BAAD805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C4B36B-AFB9-488F-9CBB-75D18F71DE2F}"/>
              </a:ext>
            </a:extLst>
          </p:cNvPr>
          <p:cNvSpPr>
            <a:spLocks noGrp="1"/>
          </p:cNvSpPr>
          <p:nvPr>
            <p:ph type="sldNum" sz="quarter" idx="12"/>
          </p:nvPr>
        </p:nvSpPr>
        <p:spPr/>
        <p:txBody>
          <a:bodyPr/>
          <a:lstStyle/>
          <a:p>
            <a:fld id="{26F17D64-8C98-4330-B4C2-02FE9F3ACCEC}" type="slidenum">
              <a:rPr lang="en-US" smtClean="0"/>
              <a:t>‹#›</a:t>
            </a:fld>
            <a:endParaRPr lang="en-US"/>
          </a:p>
        </p:txBody>
      </p:sp>
    </p:spTree>
    <p:extLst>
      <p:ext uri="{BB962C8B-B14F-4D97-AF65-F5344CB8AC3E}">
        <p14:creationId xmlns:p14="http://schemas.microsoft.com/office/powerpoint/2010/main" val="1580658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C38431-41D2-42A0-A724-442CB2334B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CB1309-B78B-42AB-B1B0-36CD8C1F6B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B27A6F-7440-4A42-87B4-C9CDD7DC61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CD5673-0E58-4E7A-A054-D021750F7C03}" type="datetimeFigureOut">
              <a:rPr lang="en-US" smtClean="0"/>
              <a:t>9/3/2020</a:t>
            </a:fld>
            <a:endParaRPr lang="en-US"/>
          </a:p>
        </p:txBody>
      </p:sp>
      <p:sp>
        <p:nvSpPr>
          <p:cNvPr id="5" name="Footer Placeholder 4">
            <a:extLst>
              <a:ext uri="{FF2B5EF4-FFF2-40B4-BE49-F238E27FC236}">
                <a16:creationId xmlns:a16="http://schemas.microsoft.com/office/drawing/2014/main" id="{A21722F8-3808-407B-85A1-20C94874CD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61699A0-8469-4740-A188-EAE4586465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F17D64-8C98-4330-B4C2-02FE9F3ACCEC}" type="slidenum">
              <a:rPr lang="en-US" smtClean="0"/>
              <a:t>‹#›</a:t>
            </a:fld>
            <a:endParaRPr lang="en-US"/>
          </a:p>
        </p:txBody>
      </p:sp>
    </p:spTree>
    <p:extLst>
      <p:ext uri="{BB962C8B-B14F-4D97-AF65-F5344CB8AC3E}">
        <p14:creationId xmlns:p14="http://schemas.microsoft.com/office/powerpoint/2010/main" val="1669497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g"/><Relationship Id="rId1" Type="http://schemas.openxmlformats.org/officeDocument/2006/relationships/slideLayout" Target="../slideLayouts/slideLayout12.xml"/><Relationship Id="rId6" Type="http://schemas.openxmlformats.org/officeDocument/2006/relationships/image" Target="../media/image33.jpeg"/><Relationship Id="rId5" Type="http://schemas.openxmlformats.org/officeDocument/2006/relationships/image" Target="../media/image32.jpeg"/><Relationship Id="rId10" Type="http://schemas.openxmlformats.org/officeDocument/2006/relationships/image" Target="../media/image3.jpeg"/><Relationship Id="rId4" Type="http://schemas.openxmlformats.org/officeDocument/2006/relationships/image" Target="../media/image31.jpeg"/><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image" Target="../media/image37.jpeg"/><Relationship Id="rId4" Type="http://schemas.openxmlformats.org/officeDocument/2006/relationships/image" Target="../media/image29.jp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1.png"/><Relationship Id="rId4" Type="http://schemas.openxmlformats.org/officeDocument/2006/relationships/image" Target="../media/image43.JPG"/></Relationships>
</file>

<file path=ppt/slides/_rels/slide16.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45.jpeg"/><Relationship Id="rId7" Type="http://schemas.openxmlformats.org/officeDocument/2006/relationships/image" Target="../media/image1.png"/><Relationship Id="rId2" Type="http://schemas.openxmlformats.org/officeDocument/2006/relationships/image" Target="../media/image44.JPG"/><Relationship Id="rId1" Type="http://schemas.openxmlformats.org/officeDocument/2006/relationships/slideLayout" Target="../slideLayouts/slideLayout1.xml"/><Relationship Id="rId6" Type="http://schemas.openxmlformats.org/officeDocument/2006/relationships/image" Target="../media/image48.jpeg"/><Relationship Id="rId5" Type="http://schemas.openxmlformats.org/officeDocument/2006/relationships/image" Target="../media/image47.JPG"/><Relationship Id="rId4" Type="http://schemas.openxmlformats.org/officeDocument/2006/relationships/image" Target="../media/image46.jpeg"/></Relationships>
</file>

<file path=ppt/slides/_rels/slide1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image" Target="../media/image49.jpeg"/><Relationship Id="rId1" Type="http://schemas.openxmlformats.org/officeDocument/2006/relationships/slideLayout" Target="../slideLayouts/slideLayout1.xml"/><Relationship Id="rId6" Type="http://schemas.openxmlformats.org/officeDocument/2006/relationships/image" Target="../media/image53.jpeg"/><Relationship Id="rId5" Type="http://schemas.openxmlformats.org/officeDocument/2006/relationships/image" Target="../media/image52.jpg"/><Relationship Id="rId4" Type="http://schemas.openxmlformats.org/officeDocument/2006/relationships/image" Target="../media/image51.jpeg"/><Relationship Id="rId9" Type="http://schemas.openxmlformats.org/officeDocument/2006/relationships/image" Target="../media/image3.jpeg"/></Relationships>
</file>

<file path=ppt/slides/_rels/slide18.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56.jpeg"/><Relationship Id="rId7" Type="http://schemas.openxmlformats.org/officeDocument/2006/relationships/image" Target="../media/image1.png"/><Relationship Id="rId2" Type="http://schemas.openxmlformats.org/officeDocument/2006/relationships/image" Target="../media/image55.JPG"/><Relationship Id="rId1" Type="http://schemas.openxmlformats.org/officeDocument/2006/relationships/slideLayout" Target="../slideLayouts/slideLayout1.xml"/><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image" Target="../media/image57.JPG"/></Relationships>
</file>

<file path=ppt/slides/_rels/slide19.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60.jpg"/><Relationship Id="rId7"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png"/><Relationship Id="rId11" Type="http://schemas.openxmlformats.org/officeDocument/2006/relationships/image" Target="../media/image66.jpg"/><Relationship Id="rId5" Type="http://schemas.openxmlformats.org/officeDocument/2006/relationships/image" Target="../media/image62.jpg"/><Relationship Id="rId10" Type="http://schemas.openxmlformats.org/officeDocument/2006/relationships/image" Target="../media/image65.jpeg"/><Relationship Id="rId4" Type="http://schemas.openxmlformats.org/officeDocument/2006/relationships/image" Target="../media/image61.jpg"/><Relationship Id="rId9" Type="http://schemas.openxmlformats.org/officeDocument/2006/relationships/image" Target="../media/image64.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jpg"/><Relationship Id="rId7" Type="http://schemas.openxmlformats.org/officeDocument/2006/relationships/image" Target="../media/image72.jpg"/><Relationship Id="rId2" Type="http://schemas.openxmlformats.org/officeDocument/2006/relationships/image" Target="../media/image67.jpg"/><Relationship Id="rId1" Type="http://schemas.openxmlformats.org/officeDocument/2006/relationships/slideLayout" Target="../slideLayouts/slideLayout1.xml"/><Relationship Id="rId6" Type="http://schemas.openxmlformats.org/officeDocument/2006/relationships/image" Target="../media/image71.JPG"/><Relationship Id="rId5" Type="http://schemas.openxmlformats.org/officeDocument/2006/relationships/image" Target="../media/image70.JPG"/><Relationship Id="rId10" Type="http://schemas.openxmlformats.org/officeDocument/2006/relationships/image" Target="../media/image3.jpeg"/><Relationship Id="rId4" Type="http://schemas.openxmlformats.org/officeDocument/2006/relationships/image" Target="../media/image69.JPG"/><Relationship Id="rId9" Type="http://schemas.openxmlformats.org/officeDocument/2006/relationships/image" Target="../media/image1.png"/></Relationships>
</file>

<file path=ppt/slides/_rels/slide2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75.jpeg"/><Relationship Id="rId7" Type="http://schemas.openxmlformats.org/officeDocument/2006/relationships/image" Target="../media/image1.png"/><Relationship Id="rId2" Type="http://schemas.openxmlformats.org/officeDocument/2006/relationships/image" Target="../media/image74.jpeg"/><Relationship Id="rId1" Type="http://schemas.openxmlformats.org/officeDocument/2006/relationships/slideLayout" Target="../slideLayouts/slideLayout1.xml"/><Relationship Id="rId6" Type="http://schemas.openxmlformats.org/officeDocument/2006/relationships/image" Target="../media/image48.jpeg"/><Relationship Id="rId5" Type="http://schemas.openxmlformats.org/officeDocument/2006/relationships/image" Target="../media/image47.JPG"/><Relationship Id="rId4" Type="http://schemas.openxmlformats.org/officeDocument/2006/relationships/image" Target="../media/image76.JPG"/></Relationships>
</file>

<file path=ppt/slides/_rels/slide22.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JPG"/><Relationship Id="rId7" Type="http://schemas.openxmlformats.org/officeDocument/2006/relationships/image" Target="../media/image82.jpg"/><Relationship Id="rId2" Type="http://schemas.openxmlformats.org/officeDocument/2006/relationships/image" Target="../media/image77.jpg"/><Relationship Id="rId1" Type="http://schemas.openxmlformats.org/officeDocument/2006/relationships/slideLayout" Target="../slideLayouts/slideLayout1.xml"/><Relationship Id="rId6" Type="http://schemas.openxmlformats.org/officeDocument/2006/relationships/image" Target="../media/image81.jpeg"/><Relationship Id="rId5" Type="http://schemas.openxmlformats.org/officeDocument/2006/relationships/image" Target="../media/image80.jpg"/><Relationship Id="rId10" Type="http://schemas.openxmlformats.org/officeDocument/2006/relationships/image" Target="../media/image3.jpeg"/><Relationship Id="rId4" Type="http://schemas.openxmlformats.org/officeDocument/2006/relationships/image" Target="../media/image79.JPG"/><Relationship Id="rId9" Type="http://schemas.openxmlformats.org/officeDocument/2006/relationships/image" Target="../media/image1.png"/></Relationships>
</file>

<file path=ppt/slides/_rels/slide23.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85.JPG"/><Relationship Id="rId7" Type="http://schemas.openxmlformats.org/officeDocument/2006/relationships/image" Target="../media/image1.png"/><Relationship Id="rId2" Type="http://schemas.openxmlformats.org/officeDocument/2006/relationships/image" Target="../media/image84.jpg"/><Relationship Id="rId1" Type="http://schemas.openxmlformats.org/officeDocument/2006/relationships/slideLayout" Target="../slideLayouts/slideLayout1.xml"/><Relationship Id="rId6" Type="http://schemas.openxmlformats.org/officeDocument/2006/relationships/image" Target="../media/image88.jpeg"/><Relationship Id="rId5" Type="http://schemas.openxmlformats.org/officeDocument/2006/relationships/image" Target="../media/image87.jpg"/><Relationship Id="rId4" Type="http://schemas.openxmlformats.org/officeDocument/2006/relationships/image" Target="../media/image86.JPG"/></Relationships>
</file>

<file path=ppt/slides/_rels/slide24.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90.png"/><Relationship Id="rId7" Type="http://schemas.openxmlformats.org/officeDocument/2006/relationships/image" Target="../media/image1.png"/><Relationship Id="rId2" Type="http://schemas.openxmlformats.org/officeDocument/2006/relationships/image" Target="../media/image89.png"/><Relationship Id="rId1" Type="http://schemas.openxmlformats.org/officeDocument/2006/relationships/slideLayout" Target="../slideLayouts/slideLayout1.xml"/><Relationship Id="rId6" Type="http://schemas.openxmlformats.org/officeDocument/2006/relationships/image" Target="../media/image93.png"/><Relationship Id="rId5" Type="http://schemas.openxmlformats.org/officeDocument/2006/relationships/image" Target="../media/image92.jpeg"/><Relationship Id="rId4" Type="http://schemas.openxmlformats.org/officeDocument/2006/relationships/image" Target="../media/image91.png"/></Relationships>
</file>

<file path=ppt/slides/_rels/slide25.xml.rels><?xml version="1.0" encoding="UTF-8" standalone="yes"?>
<Relationships xmlns="http://schemas.openxmlformats.org/package/2006/relationships"><Relationship Id="rId3" Type="http://schemas.openxmlformats.org/officeDocument/2006/relationships/image" Target="../media/image95.jpeg"/><Relationship Id="rId7" Type="http://schemas.openxmlformats.org/officeDocument/2006/relationships/image" Target="../media/image97.png"/><Relationship Id="rId2" Type="http://schemas.openxmlformats.org/officeDocument/2006/relationships/image" Target="../media/image94.jpeg"/><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1.png"/><Relationship Id="rId4" Type="http://schemas.openxmlformats.org/officeDocument/2006/relationships/image" Target="../media/image96.jpeg"/></Relationships>
</file>

<file path=ppt/slides/_rels/slide26.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99.JPG"/><Relationship Id="rId7" Type="http://schemas.openxmlformats.org/officeDocument/2006/relationships/image" Target="../media/image1.png"/><Relationship Id="rId2" Type="http://schemas.openxmlformats.org/officeDocument/2006/relationships/image" Target="../media/image98.jpeg"/><Relationship Id="rId1" Type="http://schemas.openxmlformats.org/officeDocument/2006/relationships/slideLayout" Target="../slideLayouts/slideLayout1.xml"/><Relationship Id="rId6" Type="http://schemas.openxmlformats.org/officeDocument/2006/relationships/image" Target="../media/image102.jpeg"/><Relationship Id="rId5" Type="http://schemas.openxmlformats.org/officeDocument/2006/relationships/image" Target="../media/image101.jpg"/><Relationship Id="rId4" Type="http://schemas.openxmlformats.org/officeDocument/2006/relationships/image" Target="../media/image100.jpeg"/></Relationships>
</file>

<file path=ppt/slides/_rels/slide27.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04.png"/><Relationship Id="rId7" Type="http://schemas.openxmlformats.org/officeDocument/2006/relationships/image" Target="../media/image1.png"/><Relationship Id="rId2" Type="http://schemas.openxmlformats.org/officeDocument/2006/relationships/image" Target="../media/image103.jpeg"/><Relationship Id="rId1" Type="http://schemas.openxmlformats.org/officeDocument/2006/relationships/slideLayout" Target="../slideLayouts/slideLayout1.xml"/><Relationship Id="rId6" Type="http://schemas.openxmlformats.org/officeDocument/2006/relationships/image" Target="../media/image107.jpg"/><Relationship Id="rId5" Type="http://schemas.openxmlformats.org/officeDocument/2006/relationships/image" Target="../media/image106.jpg"/><Relationship Id="rId4" Type="http://schemas.openxmlformats.org/officeDocument/2006/relationships/image" Target="../media/image105.png"/></Relationships>
</file>

<file path=ppt/slides/_rels/slide28.xml.rels><?xml version="1.0" encoding="UTF-8" standalone="yes"?>
<Relationships xmlns="http://schemas.openxmlformats.org/package/2006/relationships"><Relationship Id="rId8" Type="http://schemas.openxmlformats.org/officeDocument/2006/relationships/image" Target="../media/image113.jpg"/><Relationship Id="rId3" Type="http://schemas.openxmlformats.org/officeDocument/2006/relationships/image" Target="../media/image108.JPG"/><Relationship Id="rId7" Type="http://schemas.openxmlformats.org/officeDocument/2006/relationships/image" Target="../media/image11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1.JPG"/><Relationship Id="rId11" Type="http://schemas.openxmlformats.org/officeDocument/2006/relationships/image" Target="../media/image7.jpg"/><Relationship Id="rId5" Type="http://schemas.openxmlformats.org/officeDocument/2006/relationships/image" Target="../media/image110.jpg"/><Relationship Id="rId10" Type="http://schemas.openxmlformats.org/officeDocument/2006/relationships/image" Target="../media/image3.jpeg"/><Relationship Id="rId4" Type="http://schemas.openxmlformats.org/officeDocument/2006/relationships/image" Target="../media/image109.jpeg"/><Relationship Id="rId9" Type="http://schemas.openxmlformats.org/officeDocument/2006/relationships/image" Target="../media/image1.png"/></Relationships>
</file>

<file path=ppt/slides/_rels/slide29.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14.jpeg"/><Relationship Id="rId7"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17.jpeg"/><Relationship Id="rId5" Type="http://schemas.openxmlformats.org/officeDocument/2006/relationships/image" Target="../media/image116.jpeg"/><Relationship Id="rId10" Type="http://schemas.openxmlformats.org/officeDocument/2006/relationships/image" Target="../media/image119.png"/><Relationship Id="rId4" Type="http://schemas.openxmlformats.org/officeDocument/2006/relationships/image" Target="../media/image115.jpeg"/><Relationship Id="rId9" Type="http://schemas.openxmlformats.org/officeDocument/2006/relationships/image" Target="../media/image118.jpeg"/></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4.jpeg"/><Relationship Id="rId7" Type="http://schemas.openxmlformats.org/officeDocument/2006/relationships/image" Target="../media/image7.jp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6.jpeg"/><Relationship Id="rId5" Type="http://schemas.openxmlformats.org/officeDocument/2006/relationships/image" Target="../media/image3.jpeg"/><Relationship Id="rId4" Type="http://schemas.openxmlformats.org/officeDocument/2006/relationships/image" Target="../media/image5.jpeg"/><Relationship Id="rId9"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3.jpeg"/><Relationship Id="rId5" Type="http://schemas.openxmlformats.org/officeDocument/2006/relationships/image" Target="../media/image1.png"/><Relationship Id="rId4" Type="http://schemas.openxmlformats.org/officeDocument/2006/relationships/image" Target="../media/image121.png"/></Relationships>
</file>

<file path=ppt/slides/_rels/slide3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3.jpeg"/><Relationship Id="rId5" Type="http://schemas.openxmlformats.org/officeDocument/2006/relationships/image" Target="../media/image1.png"/><Relationship Id="rId4" Type="http://schemas.openxmlformats.org/officeDocument/2006/relationships/image" Target="../media/image123.png"/></Relationships>
</file>

<file path=ppt/slides/_rels/slide3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24.jpg"/><Relationship Id="rId7" Type="http://schemas.openxmlformats.org/officeDocument/2006/relationships/image" Target="../media/image128.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jpg"/><Relationship Id="rId9" Type="http://schemas.openxmlformats.org/officeDocument/2006/relationships/image" Target="../media/image3.jpeg"/></Relationships>
</file>

<file path=ppt/slides/_rels/slide3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29.jpeg"/><Relationship Id="rId7" Type="http://schemas.openxmlformats.org/officeDocument/2006/relationships/image" Target="../media/image133.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32.jpeg"/><Relationship Id="rId5" Type="http://schemas.openxmlformats.org/officeDocument/2006/relationships/image" Target="../media/image131.jpeg"/><Relationship Id="rId4" Type="http://schemas.openxmlformats.org/officeDocument/2006/relationships/image" Target="../media/image130.jpeg"/><Relationship Id="rId9" Type="http://schemas.openxmlformats.org/officeDocument/2006/relationships/image" Target="../media/image3.jpeg"/></Relationships>
</file>

<file path=ppt/slides/_rels/slide34.xml.rels><?xml version="1.0" encoding="UTF-8" standalone="yes"?>
<Relationships xmlns="http://schemas.openxmlformats.org/package/2006/relationships"><Relationship Id="rId3" Type="http://schemas.openxmlformats.org/officeDocument/2006/relationships/image" Target="../media/image134.jpeg"/><Relationship Id="rId7"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image" Target="../media/image136.jpeg"/><Relationship Id="rId4" Type="http://schemas.openxmlformats.org/officeDocument/2006/relationships/image" Target="../media/image135.JP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39.jpg"/><Relationship Id="rId5" Type="http://schemas.openxmlformats.org/officeDocument/2006/relationships/image" Target="../media/image138.png"/><Relationship Id="rId4" Type="http://schemas.openxmlformats.org/officeDocument/2006/relationships/image" Target="../media/image137.jpeg"/></Relationships>
</file>

<file path=ppt/slides/_rels/slide36.xml.rels><?xml version="1.0" encoding="UTF-8" standalone="yes"?>
<Relationships xmlns="http://schemas.openxmlformats.org/package/2006/relationships"><Relationship Id="rId8" Type="http://schemas.openxmlformats.org/officeDocument/2006/relationships/image" Target="../media/image144.jpeg"/><Relationship Id="rId3" Type="http://schemas.openxmlformats.org/officeDocument/2006/relationships/image" Target="../media/image1.png"/><Relationship Id="rId7" Type="http://schemas.openxmlformats.org/officeDocument/2006/relationships/image" Target="../media/image143.jpe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42.png"/><Relationship Id="rId5" Type="http://schemas.openxmlformats.org/officeDocument/2006/relationships/image" Target="../media/image141.png"/><Relationship Id="rId10" Type="http://schemas.openxmlformats.org/officeDocument/2006/relationships/image" Target="../media/image3.jpeg"/><Relationship Id="rId4" Type="http://schemas.openxmlformats.org/officeDocument/2006/relationships/image" Target="../media/image140.png"/><Relationship Id="rId9" Type="http://schemas.openxmlformats.org/officeDocument/2006/relationships/image" Target="../media/image145.JP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48.jpg"/><Relationship Id="rId5" Type="http://schemas.openxmlformats.org/officeDocument/2006/relationships/image" Target="../media/image147.png"/><Relationship Id="rId4" Type="http://schemas.openxmlformats.org/officeDocument/2006/relationships/image" Target="../media/image146.png"/></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image" Target="../media/image12.png"/><Relationship Id="rId9"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3.jpe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1.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BF3A4-C75F-45BB-A107-03F6A53BA260}"/>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7A8ECF20-F907-4AC8-88C3-D169D459023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4722316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 examples</a:t>
            </a:r>
          </a:p>
        </p:txBody>
      </p:sp>
      <p:sp>
        <p:nvSpPr>
          <p:cNvPr id="3" name="Vertical Text Placeholder 2"/>
          <p:cNvSpPr>
            <a:spLocks noGrp="1"/>
          </p:cNvSpPr>
          <p:nvPr>
            <p:ph type="body" idx="1"/>
          </p:nvPr>
        </p:nvSpPr>
        <p:spPr/>
        <p:txBody>
          <a:bodyPr/>
          <a:lstStyle/>
          <a:p>
            <a:r>
              <a:rPr lang="en-US" dirty="0"/>
              <a:t>Drum cutters</a:t>
            </a:r>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12901" y="5691087"/>
            <a:ext cx="3989765" cy="1166913"/>
          </a:xfrm>
          <a:prstGeom prst="rect">
            <a:avLst/>
          </a:prstGeom>
        </p:spPr>
      </p:pic>
    </p:spTree>
    <p:extLst>
      <p:ext uri="{BB962C8B-B14F-4D97-AF65-F5344CB8AC3E}">
        <p14:creationId xmlns:p14="http://schemas.microsoft.com/office/powerpoint/2010/main" val="1493216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3"/>
          <p:cNvSpPr>
            <a:spLocks noChangeArrowheads="1"/>
          </p:cNvSpPr>
          <p:nvPr/>
        </p:nvSpPr>
        <p:spPr bwMode="auto">
          <a:xfrm>
            <a:off x="451377" y="299120"/>
            <a:ext cx="8534111"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800" b="1" dirty="0">
                <a:latin typeface="+mj-lt"/>
              </a:rPr>
              <a:t>MAIN APPLICATIONS</a:t>
            </a:r>
          </a:p>
        </p:txBody>
      </p:sp>
      <p:sp>
        <p:nvSpPr>
          <p:cNvPr id="16" name="Title 1"/>
          <p:cNvSpPr txBox="1">
            <a:spLocks/>
          </p:cNvSpPr>
          <p:nvPr/>
        </p:nvSpPr>
        <p:spPr>
          <a:xfrm>
            <a:off x="253108" y="1031361"/>
            <a:ext cx="8640960" cy="54204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spcBef>
                <a:spcPts val="1200"/>
              </a:spcBef>
              <a:buFont typeface="Arial" pitchFamily="34" charset="0"/>
              <a:buChar char="•"/>
            </a:pPr>
            <a:r>
              <a:rPr lang="de-DE" sz="2000" b="1" dirty="0" err="1">
                <a:latin typeface="+mn-lt"/>
              </a:rPr>
              <a:t>Trenching</a:t>
            </a:r>
            <a:r>
              <a:rPr lang="de-DE" sz="2000" b="1" dirty="0">
                <a:latin typeface="+mn-lt"/>
              </a:rPr>
              <a:t> </a:t>
            </a:r>
            <a:r>
              <a:rPr lang="de-DE" sz="2000" b="1" dirty="0" err="1">
                <a:latin typeface="+mn-lt"/>
              </a:rPr>
              <a:t>and</a:t>
            </a:r>
            <a:r>
              <a:rPr lang="de-DE" sz="2000" b="1" dirty="0">
                <a:latin typeface="+mn-lt"/>
              </a:rPr>
              <a:t> </a:t>
            </a:r>
            <a:r>
              <a:rPr lang="de-DE" sz="2000" b="1" dirty="0" err="1">
                <a:latin typeface="+mn-lt"/>
              </a:rPr>
              <a:t>pipeline</a:t>
            </a:r>
            <a:r>
              <a:rPr lang="de-DE" sz="2000" b="1" dirty="0">
                <a:latin typeface="+mn-lt"/>
              </a:rPr>
              <a:t> </a:t>
            </a:r>
            <a:r>
              <a:rPr lang="de-DE" sz="2000" b="1" dirty="0" err="1">
                <a:latin typeface="+mn-lt"/>
              </a:rPr>
              <a:t>construction</a:t>
            </a:r>
            <a:endParaRPr lang="de-DE" sz="2000" b="1" dirty="0">
              <a:latin typeface="+mn-lt"/>
            </a:endParaRPr>
          </a:p>
          <a:p>
            <a:pPr marL="457200" indent="-457200" algn="l">
              <a:spcBef>
                <a:spcPts val="1200"/>
              </a:spcBef>
              <a:buFont typeface="Arial" pitchFamily="34" charset="0"/>
              <a:buChar char="•"/>
            </a:pPr>
            <a:r>
              <a:rPr lang="de-DE" sz="2000" b="1" dirty="0" err="1">
                <a:latin typeface="+mn-lt"/>
              </a:rPr>
              <a:t>Concrete</a:t>
            </a:r>
            <a:r>
              <a:rPr lang="de-DE" sz="2000" b="1" dirty="0">
                <a:latin typeface="+mn-lt"/>
              </a:rPr>
              <a:t> </a:t>
            </a:r>
            <a:r>
              <a:rPr lang="de-DE" sz="2000" b="1" dirty="0" err="1">
                <a:latin typeface="+mn-lt"/>
              </a:rPr>
              <a:t>demolition</a:t>
            </a:r>
            <a:r>
              <a:rPr lang="de-DE" sz="2000" b="1" dirty="0">
                <a:latin typeface="+mn-lt"/>
              </a:rPr>
              <a:t>, </a:t>
            </a:r>
            <a:r>
              <a:rPr lang="de-DE" sz="2000" b="1" dirty="0" err="1">
                <a:latin typeface="+mn-lt"/>
              </a:rPr>
              <a:t>renovation</a:t>
            </a:r>
            <a:endParaRPr lang="de-DE" sz="2000" b="1" dirty="0">
              <a:latin typeface="+mn-lt"/>
            </a:endParaRPr>
          </a:p>
          <a:p>
            <a:pPr marL="457200" indent="-457200" algn="l">
              <a:spcBef>
                <a:spcPts val="1200"/>
              </a:spcBef>
              <a:buFont typeface="Arial" pitchFamily="34" charset="0"/>
              <a:buChar char="•"/>
            </a:pPr>
            <a:r>
              <a:rPr lang="de-DE" sz="2000" b="1" dirty="0" err="1">
                <a:latin typeface="+mn-lt"/>
              </a:rPr>
              <a:t>Construction</a:t>
            </a:r>
            <a:r>
              <a:rPr lang="de-DE" sz="2000" b="1" dirty="0">
                <a:latin typeface="+mn-lt"/>
              </a:rPr>
              <a:t> </a:t>
            </a:r>
            <a:r>
              <a:rPr lang="de-DE" sz="2000" b="1" dirty="0" err="1">
                <a:latin typeface="+mn-lt"/>
              </a:rPr>
              <a:t>pits</a:t>
            </a:r>
            <a:r>
              <a:rPr lang="de-DE" sz="2000" b="1" dirty="0">
                <a:latin typeface="+mn-lt"/>
              </a:rPr>
              <a:t> </a:t>
            </a:r>
            <a:r>
              <a:rPr lang="de-DE" sz="2000" b="1" dirty="0" err="1">
                <a:latin typeface="+mn-lt"/>
              </a:rPr>
              <a:t>and</a:t>
            </a:r>
            <a:r>
              <a:rPr lang="de-DE" sz="2000" b="1" dirty="0">
                <a:latin typeface="+mn-lt"/>
              </a:rPr>
              <a:t> </a:t>
            </a:r>
            <a:r>
              <a:rPr lang="de-DE" sz="2000" b="1" dirty="0" err="1">
                <a:latin typeface="+mn-lt"/>
              </a:rPr>
              <a:t>foundation</a:t>
            </a:r>
            <a:r>
              <a:rPr lang="de-DE" sz="2000" b="1" dirty="0">
                <a:latin typeface="+mn-lt"/>
              </a:rPr>
              <a:t> </a:t>
            </a:r>
            <a:r>
              <a:rPr lang="de-DE" sz="2000" b="1" dirty="0" err="1">
                <a:latin typeface="+mn-lt"/>
              </a:rPr>
              <a:t>excavation</a:t>
            </a:r>
            <a:endParaRPr lang="de-DE" sz="2000" b="1" dirty="0">
              <a:latin typeface="+mn-lt"/>
            </a:endParaRPr>
          </a:p>
          <a:p>
            <a:pPr marL="457200" indent="-457200" algn="l">
              <a:spcBef>
                <a:spcPts val="1200"/>
              </a:spcBef>
              <a:buFont typeface="Arial" pitchFamily="34" charset="0"/>
              <a:buChar char="•"/>
            </a:pPr>
            <a:r>
              <a:rPr lang="de-DE" sz="2000" b="1" dirty="0" err="1">
                <a:latin typeface="+mn-lt"/>
              </a:rPr>
              <a:t>Quarrying</a:t>
            </a:r>
            <a:r>
              <a:rPr lang="de-DE" sz="2000" b="1" dirty="0">
                <a:latin typeface="+mn-lt"/>
              </a:rPr>
              <a:t>, </a:t>
            </a:r>
            <a:r>
              <a:rPr lang="de-DE" sz="2000" b="1" dirty="0" err="1">
                <a:latin typeface="+mn-lt"/>
              </a:rPr>
              <a:t>mineral</a:t>
            </a:r>
            <a:r>
              <a:rPr lang="de-DE" sz="2000" b="1" dirty="0">
                <a:latin typeface="+mn-lt"/>
              </a:rPr>
              <a:t> </a:t>
            </a:r>
            <a:r>
              <a:rPr lang="de-DE" sz="2000" b="1" dirty="0" err="1">
                <a:latin typeface="+mn-lt"/>
              </a:rPr>
              <a:t>excavation</a:t>
            </a:r>
            <a:endParaRPr lang="de-DE" sz="2000" b="1" dirty="0">
              <a:latin typeface="+mn-lt"/>
            </a:endParaRPr>
          </a:p>
          <a:p>
            <a:pPr marL="457200" indent="-457200" algn="l">
              <a:spcBef>
                <a:spcPts val="1200"/>
              </a:spcBef>
              <a:buFont typeface="Arial" pitchFamily="34" charset="0"/>
              <a:buChar char="•"/>
            </a:pPr>
            <a:r>
              <a:rPr lang="de-DE" sz="2000" b="1" dirty="0" err="1">
                <a:latin typeface="+mn-lt"/>
              </a:rPr>
              <a:t>Tunnelling</a:t>
            </a:r>
            <a:r>
              <a:rPr lang="de-DE" sz="2000" b="1" dirty="0">
                <a:latin typeface="+mn-lt"/>
              </a:rPr>
              <a:t> </a:t>
            </a:r>
            <a:r>
              <a:rPr lang="de-DE" sz="2000" b="1" dirty="0" err="1">
                <a:latin typeface="+mn-lt"/>
              </a:rPr>
              <a:t>and</a:t>
            </a:r>
            <a:r>
              <a:rPr lang="de-DE" sz="2000" b="1" dirty="0">
                <a:latin typeface="+mn-lt"/>
              </a:rPr>
              <a:t> </a:t>
            </a:r>
            <a:r>
              <a:rPr lang="de-DE" sz="2000" b="1" dirty="0" err="1">
                <a:latin typeface="+mn-lt"/>
              </a:rPr>
              <a:t>mining</a:t>
            </a:r>
            <a:endParaRPr lang="de-DE" sz="2000" b="1" dirty="0">
              <a:latin typeface="+mn-lt"/>
            </a:endParaRPr>
          </a:p>
          <a:p>
            <a:pPr marL="457200" indent="-457200" algn="l">
              <a:spcBef>
                <a:spcPts val="1200"/>
              </a:spcBef>
              <a:buFont typeface="Arial" pitchFamily="34" charset="0"/>
              <a:buChar char="•"/>
            </a:pPr>
            <a:r>
              <a:rPr lang="de-DE" sz="2000" b="1" dirty="0">
                <a:latin typeface="+mn-lt"/>
              </a:rPr>
              <a:t>Road </a:t>
            </a:r>
            <a:r>
              <a:rPr lang="de-DE" sz="2000" b="1" dirty="0" err="1">
                <a:latin typeface="+mn-lt"/>
              </a:rPr>
              <a:t>works</a:t>
            </a:r>
            <a:endParaRPr lang="de-DE" sz="2000" b="1" dirty="0">
              <a:latin typeface="+mn-lt"/>
            </a:endParaRPr>
          </a:p>
          <a:p>
            <a:pPr marL="457200" indent="-457200" algn="l">
              <a:spcBef>
                <a:spcPts val="1200"/>
              </a:spcBef>
              <a:buFont typeface="Arial" pitchFamily="34" charset="0"/>
              <a:buChar char="•"/>
            </a:pPr>
            <a:r>
              <a:rPr lang="de-DE" sz="2000" b="1" dirty="0" err="1">
                <a:latin typeface="+mn-lt"/>
              </a:rPr>
              <a:t>Foundation</a:t>
            </a:r>
            <a:r>
              <a:rPr lang="de-DE" sz="2000" b="1" dirty="0">
                <a:latin typeface="+mn-lt"/>
              </a:rPr>
              <a:t> </a:t>
            </a:r>
            <a:r>
              <a:rPr lang="de-DE" sz="2000" b="1" dirty="0" err="1">
                <a:latin typeface="+mn-lt"/>
              </a:rPr>
              <a:t>piling</a:t>
            </a:r>
            <a:r>
              <a:rPr lang="de-DE" sz="2000" b="1" dirty="0">
                <a:latin typeface="+mn-lt"/>
              </a:rPr>
              <a:t> </a:t>
            </a:r>
            <a:r>
              <a:rPr lang="de-DE" sz="2000" b="1" dirty="0" err="1">
                <a:latin typeface="+mn-lt"/>
              </a:rPr>
              <a:t>and</a:t>
            </a:r>
            <a:r>
              <a:rPr lang="de-DE" sz="2000" b="1" dirty="0">
                <a:latin typeface="+mn-lt"/>
              </a:rPr>
              <a:t> </a:t>
            </a:r>
            <a:r>
              <a:rPr lang="de-DE" sz="2000" b="1" dirty="0" err="1">
                <a:latin typeface="+mn-lt"/>
              </a:rPr>
              <a:t>pile</a:t>
            </a:r>
            <a:r>
              <a:rPr lang="de-DE" sz="2000" b="1" dirty="0">
                <a:latin typeface="+mn-lt"/>
              </a:rPr>
              <a:t> </a:t>
            </a:r>
            <a:r>
              <a:rPr lang="de-DE" sz="2000" b="1" dirty="0" err="1">
                <a:latin typeface="+mn-lt"/>
              </a:rPr>
              <a:t>head</a:t>
            </a:r>
            <a:r>
              <a:rPr lang="de-DE" sz="2000" b="1" dirty="0">
                <a:latin typeface="+mn-lt"/>
              </a:rPr>
              <a:t> </a:t>
            </a:r>
            <a:r>
              <a:rPr lang="de-DE" sz="2000" b="1" dirty="0" err="1">
                <a:latin typeface="+mn-lt"/>
              </a:rPr>
              <a:t>cutting</a:t>
            </a:r>
            <a:endParaRPr lang="de-DE" sz="2000" b="1" dirty="0">
              <a:latin typeface="+mn-lt"/>
            </a:endParaRPr>
          </a:p>
          <a:p>
            <a:pPr marL="457200" indent="-457200" algn="l">
              <a:spcBef>
                <a:spcPts val="1200"/>
              </a:spcBef>
              <a:buFont typeface="Arial" pitchFamily="34" charset="0"/>
              <a:buChar char="•"/>
            </a:pPr>
            <a:r>
              <a:rPr lang="de-DE" sz="2000" b="1" dirty="0" err="1">
                <a:latin typeface="+mn-lt"/>
              </a:rPr>
              <a:t>Underwater</a:t>
            </a:r>
            <a:r>
              <a:rPr lang="de-DE" sz="2000" b="1" dirty="0">
                <a:latin typeface="+mn-lt"/>
              </a:rPr>
              <a:t> </a:t>
            </a:r>
            <a:r>
              <a:rPr lang="de-DE" sz="2000" b="1" dirty="0" err="1">
                <a:latin typeface="+mn-lt"/>
              </a:rPr>
              <a:t>cutting</a:t>
            </a:r>
            <a:endParaRPr lang="de-DE" sz="2000" b="1" dirty="0">
              <a:latin typeface="+mn-lt"/>
            </a:endParaRPr>
          </a:p>
          <a:p>
            <a:pPr marL="457200" indent="-457200" algn="l">
              <a:spcBef>
                <a:spcPts val="1200"/>
              </a:spcBef>
              <a:buFont typeface="Arial" pitchFamily="34" charset="0"/>
              <a:buChar char="•"/>
            </a:pPr>
            <a:r>
              <a:rPr lang="de-DE" sz="2000" b="1" dirty="0">
                <a:latin typeface="+mn-lt"/>
              </a:rPr>
              <a:t>Steel </a:t>
            </a:r>
            <a:r>
              <a:rPr lang="de-DE" sz="2000" b="1" dirty="0" err="1">
                <a:latin typeface="+mn-lt"/>
              </a:rPr>
              <a:t>industry</a:t>
            </a:r>
            <a:endParaRPr lang="de-DE" sz="2000" b="1" dirty="0">
              <a:latin typeface="+mn-lt"/>
            </a:endParaRPr>
          </a:p>
          <a:p>
            <a:pPr marL="457200" indent="-457200" algn="l">
              <a:spcBef>
                <a:spcPts val="1200"/>
              </a:spcBef>
              <a:buFont typeface="Arial" pitchFamily="34" charset="0"/>
              <a:buChar char="•"/>
            </a:pPr>
            <a:r>
              <a:rPr lang="de-DE" sz="2000" b="1" dirty="0" err="1">
                <a:latin typeface="+mn-lt"/>
              </a:rPr>
              <a:t>Tree</a:t>
            </a:r>
            <a:r>
              <a:rPr lang="de-DE" sz="2000" b="1" dirty="0">
                <a:latin typeface="+mn-lt"/>
              </a:rPr>
              <a:t> </a:t>
            </a:r>
            <a:r>
              <a:rPr lang="de-DE" sz="2000" b="1" dirty="0" err="1">
                <a:latin typeface="+mn-lt"/>
              </a:rPr>
              <a:t>stump</a:t>
            </a:r>
            <a:r>
              <a:rPr lang="de-DE" sz="2000" b="1" dirty="0">
                <a:latin typeface="+mn-lt"/>
              </a:rPr>
              <a:t> </a:t>
            </a:r>
            <a:r>
              <a:rPr lang="de-DE" sz="2000" b="1" dirty="0" err="1">
                <a:latin typeface="+mn-lt"/>
              </a:rPr>
              <a:t>cutting</a:t>
            </a:r>
            <a:endParaRPr lang="de-DE" sz="2000" b="1" dirty="0">
              <a:latin typeface="+mn-lt"/>
            </a:endParaRPr>
          </a:p>
          <a:p>
            <a:pPr marL="457200" indent="-457200" algn="l">
              <a:spcBef>
                <a:spcPts val="1200"/>
              </a:spcBef>
              <a:buFont typeface="Arial" pitchFamily="34" charset="0"/>
              <a:buChar char="•"/>
            </a:pPr>
            <a:r>
              <a:rPr lang="de-DE" sz="2000" b="1" dirty="0" err="1">
                <a:latin typeface="+mn-lt"/>
              </a:rPr>
              <a:t>Auger</a:t>
            </a:r>
            <a:r>
              <a:rPr lang="de-DE" sz="2000" b="1" dirty="0">
                <a:latin typeface="+mn-lt"/>
              </a:rPr>
              <a:t> </a:t>
            </a:r>
            <a:r>
              <a:rPr lang="de-DE" sz="2000" b="1" dirty="0" err="1">
                <a:latin typeface="+mn-lt"/>
              </a:rPr>
              <a:t>drilling</a:t>
            </a:r>
            <a:endParaRPr lang="de-DE" sz="2400" b="1" dirty="0">
              <a:latin typeface="Arial Black" pitchFamily="34" charset="0"/>
            </a:endParaRPr>
          </a:p>
        </p:txBody>
      </p:sp>
      <p:pic>
        <p:nvPicPr>
          <p:cNvPr id="4" name="Grafik 3"/>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30116" y="193497"/>
            <a:ext cx="809833" cy="883176"/>
          </a:xfrm>
          <a:prstGeom prst="rect">
            <a:avLst/>
          </a:prstGeom>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spTree>
    <p:extLst>
      <p:ext uri="{BB962C8B-B14F-4D97-AF65-F5344CB8AC3E}">
        <p14:creationId xmlns:p14="http://schemas.microsoft.com/office/powerpoint/2010/main" val="23014482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itle 56"/>
          <p:cNvSpPr>
            <a:spLocks noGrp="1"/>
          </p:cNvSpPr>
          <p:nvPr>
            <p:ph type="title"/>
          </p:nvPr>
        </p:nvSpPr>
        <p:spPr/>
        <p:txBody>
          <a:bodyPr/>
          <a:lstStyle/>
          <a:p>
            <a:r>
              <a:rPr lang="en-US" dirty="0"/>
              <a:t>Drum Cutter Main Applications</a:t>
            </a:r>
          </a:p>
        </p:txBody>
      </p:sp>
      <p:sp>
        <p:nvSpPr>
          <p:cNvPr id="8" name="Textfeld 7"/>
          <p:cNvSpPr txBox="1"/>
          <p:nvPr/>
        </p:nvSpPr>
        <p:spPr>
          <a:xfrm>
            <a:off x="118169" y="6194299"/>
            <a:ext cx="11935849" cy="369236"/>
          </a:xfrm>
          <a:prstGeom prst="rect">
            <a:avLst/>
          </a:prstGeom>
          <a:noFill/>
        </p:spPr>
        <p:txBody>
          <a:bodyPr wrap="square" rtlCol="0">
            <a:spAutoFit/>
          </a:bodyPr>
          <a:lstStyle/>
          <a:p>
            <a:endParaRPr lang="de-DE" sz="1799" dirty="0"/>
          </a:p>
        </p:txBody>
      </p:sp>
      <p:pic>
        <p:nvPicPr>
          <p:cNvPr id="9" name="Grafik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288" y="1789649"/>
            <a:ext cx="2932217" cy="2199163"/>
          </a:xfrm>
          <a:prstGeom prst="rect">
            <a:avLst/>
          </a:prstGeom>
        </p:spPr>
      </p:pic>
      <p:sp>
        <p:nvSpPr>
          <p:cNvPr id="10" name="Textfeld 9"/>
          <p:cNvSpPr txBox="1"/>
          <p:nvPr/>
        </p:nvSpPr>
        <p:spPr>
          <a:xfrm>
            <a:off x="184288" y="1414088"/>
            <a:ext cx="2932217" cy="369236"/>
          </a:xfrm>
          <a:prstGeom prst="rect">
            <a:avLst/>
          </a:prstGeom>
          <a:noFill/>
        </p:spPr>
        <p:txBody>
          <a:bodyPr wrap="square" rtlCol="0">
            <a:spAutoFit/>
          </a:bodyPr>
          <a:lstStyle/>
          <a:p>
            <a:pPr algn="ctr"/>
            <a:r>
              <a:rPr lang="de-DE" sz="1799" b="1" dirty="0"/>
              <a:t>Mining </a:t>
            </a:r>
            <a:r>
              <a:rPr lang="de-DE" sz="1799" b="1" dirty="0" err="1"/>
              <a:t>mass</a:t>
            </a:r>
            <a:r>
              <a:rPr lang="de-DE" sz="1799" b="1" dirty="0"/>
              <a:t> </a:t>
            </a:r>
            <a:r>
              <a:rPr lang="de-DE" sz="1799" b="1" dirty="0" err="1"/>
              <a:t>excavation</a:t>
            </a:r>
            <a:endParaRPr lang="de-DE" sz="1799" b="1" dirty="0"/>
          </a:p>
        </p:txBody>
      </p:sp>
      <p:sp>
        <p:nvSpPr>
          <p:cNvPr id="12" name="Textfeld 11"/>
          <p:cNvSpPr txBox="1"/>
          <p:nvPr/>
        </p:nvSpPr>
        <p:spPr>
          <a:xfrm>
            <a:off x="9166958" y="1414087"/>
            <a:ext cx="2669419" cy="369236"/>
          </a:xfrm>
          <a:prstGeom prst="rect">
            <a:avLst/>
          </a:prstGeom>
          <a:noFill/>
        </p:spPr>
        <p:txBody>
          <a:bodyPr wrap="square" rtlCol="0">
            <a:spAutoFit/>
          </a:bodyPr>
          <a:lstStyle/>
          <a:p>
            <a:pPr algn="ctr"/>
            <a:r>
              <a:rPr lang="de-DE" sz="1799" b="1" dirty="0" err="1"/>
              <a:t>Trenching</a:t>
            </a:r>
            <a:endParaRPr lang="de-DE" sz="1799" b="1" dirty="0"/>
          </a:p>
        </p:txBody>
      </p:sp>
      <p:pic>
        <p:nvPicPr>
          <p:cNvPr id="13" name="Grafik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287" y="4452277"/>
            <a:ext cx="2932217" cy="1954812"/>
          </a:xfrm>
          <a:prstGeom prst="rect">
            <a:avLst/>
          </a:prstGeom>
        </p:spPr>
      </p:pic>
      <p:sp>
        <p:nvSpPr>
          <p:cNvPr id="14" name="Textfeld 13"/>
          <p:cNvSpPr txBox="1"/>
          <p:nvPr/>
        </p:nvSpPr>
        <p:spPr>
          <a:xfrm>
            <a:off x="184286" y="4083041"/>
            <a:ext cx="2932216" cy="369236"/>
          </a:xfrm>
          <a:prstGeom prst="rect">
            <a:avLst/>
          </a:prstGeom>
          <a:noFill/>
        </p:spPr>
        <p:txBody>
          <a:bodyPr wrap="square" rtlCol="0">
            <a:spAutoFit/>
          </a:bodyPr>
          <a:lstStyle/>
          <a:p>
            <a:pPr algn="ctr"/>
            <a:r>
              <a:rPr lang="de-DE" sz="1799" b="1" dirty="0"/>
              <a:t>Tunneling</a:t>
            </a:r>
          </a:p>
        </p:txBody>
      </p:sp>
      <p:pic>
        <p:nvPicPr>
          <p:cNvPr id="15" name="Grafik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62393" y="4452276"/>
            <a:ext cx="2419800" cy="1954812"/>
          </a:xfrm>
          <a:prstGeom prst="rect">
            <a:avLst/>
          </a:prstGeom>
        </p:spPr>
      </p:pic>
      <p:sp>
        <p:nvSpPr>
          <p:cNvPr id="16" name="Textfeld 15"/>
          <p:cNvSpPr txBox="1"/>
          <p:nvPr/>
        </p:nvSpPr>
        <p:spPr>
          <a:xfrm>
            <a:off x="3426641" y="4050692"/>
            <a:ext cx="2255551" cy="369236"/>
          </a:xfrm>
          <a:prstGeom prst="rect">
            <a:avLst/>
          </a:prstGeom>
          <a:noFill/>
        </p:spPr>
        <p:txBody>
          <a:bodyPr wrap="square" rtlCol="0">
            <a:spAutoFit/>
          </a:bodyPr>
          <a:lstStyle/>
          <a:p>
            <a:pPr algn="ctr"/>
            <a:r>
              <a:rPr lang="de-DE" sz="1799" b="1" dirty="0" err="1"/>
              <a:t>Foundations</a:t>
            </a:r>
            <a:endParaRPr lang="de-DE" sz="1799" b="1" dirty="0"/>
          </a:p>
        </p:txBody>
      </p:sp>
      <p:pic>
        <p:nvPicPr>
          <p:cNvPr id="17" name="Рисунок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62392" y="1789649"/>
            <a:ext cx="2419800" cy="2192838"/>
          </a:xfrm>
          <a:prstGeom prst="rect">
            <a:avLst/>
          </a:prstGeom>
        </p:spPr>
      </p:pic>
      <p:sp>
        <p:nvSpPr>
          <p:cNvPr id="18" name="Textfeld 17"/>
          <p:cNvSpPr txBox="1"/>
          <p:nvPr/>
        </p:nvSpPr>
        <p:spPr>
          <a:xfrm>
            <a:off x="3083101" y="1407764"/>
            <a:ext cx="2942629" cy="369236"/>
          </a:xfrm>
          <a:prstGeom prst="rect">
            <a:avLst/>
          </a:prstGeom>
          <a:noFill/>
        </p:spPr>
        <p:txBody>
          <a:bodyPr wrap="square" rtlCol="0">
            <a:spAutoFit/>
          </a:bodyPr>
          <a:lstStyle/>
          <a:p>
            <a:pPr algn="ctr"/>
            <a:r>
              <a:rPr lang="de-DE" sz="1799" b="1" dirty="0" err="1"/>
              <a:t>Demolition</a:t>
            </a:r>
            <a:r>
              <a:rPr lang="de-DE" sz="1799" b="1" dirty="0"/>
              <a:t> / </a:t>
            </a:r>
            <a:r>
              <a:rPr lang="de-DE" sz="1799" b="1" dirty="0" err="1"/>
              <a:t>rebuilding</a:t>
            </a:r>
            <a:endParaRPr lang="de-DE" sz="1799" b="1" dirty="0"/>
          </a:p>
        </p:txBody>
      </p:sp>
      <p:pic>
        <p:nvPicPr>
          <p:cNvPr id="19" name="Grafik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28084" y="4452277"/>
            <a:ext cx="3009119" cy="1926641"/>
          </a:xfrm>
          <a:prstGeom prst="rect">
            <a:avLst/>
          </a:prstGeom>
        </p:spPr>
      </p:pic>
      <p:sp>
        <p:nvSpPr>
          <p:cNvPr id="20" name="Textfeld 19"/>
          <p:cNvSpPr txBox="1"/>
          <p:nvPr/>
        </p:nvSpPr>
        <p:spPr>
          <a:xfrm>
            <a:off x="5828084" y="4056929"/>
            <a:ext cx="3009119" cy="369236"/>
          </a:xfrm>
          <a:prstGeom prst="rect">
            <a:avLst/>
          </a:prstGeom>
          <a:noFill/>
        </p:spPr>
        <p:txBody>
          <a:bodyPr wrap="square" rtlCol="0">
            <a:spAutoFit/>
          </a:bodyPr>
          <a:lstStyle/>
          <a:p>
            <a:pPr algn="ctr"/>
            <a:r>
              <a:rPr lang="de-DE" sz="1799" b="1" dirty="0" err="1"/>
              <a:t>Underwater</a:t>
            </a:r>
            <a:endParaRPr lang="de-DE" sz="1799" b="1" dirty="0"/>
          </a:p>
        </p:txBody>
      </p:sp>
      <p:pic>
        <p:nvPicPr>
          <p:cNvPr id="21" name="Grafik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28967" y="1785513"/>
            <a:ext cx="3008235" cy="2210899"/>
          </a:xfrm>
          <a:prstGeom prst="rect">
            <a:avLst/>
          </a:prstGeom>
        </p:spPr>
      </p:pic>
      <p:sp>
        <p:nvSpPr>
          <p:cNvPr id="22" name="Textfeld 21"/>
          <p:cNvSpPr txBox="1"/>
          <p:nvPr/>
        </p:nvSpPr>
        <p:spPr>
          <a:xfrm>
            <a:off x="5811195" y="1414423"/>
            <a:ext cx="3009121" cy="369236"/>
          </a:xfrm>
          <a:prstGeom prst="rect">
            <a:avLst/>
          </a:prstGeom>
          <a:noFill/>
        </p:spPr>
        <p:txBody>
          <a:bodyPr wrap="square" rtlCol="0">
            <a:spAutoFit/>
          </a:bodyPr>
          <a:lstStyle/>
          <a:p>
            <a:pPr algn="ctr"/>
            <a:r>
              <a:rPr lang="de-DE" sz="1799" b="1" dirty="0" err="1"/>
              <a:t>Pilehead</a:t>
            </a:r>
            <a:r>
              <a:rPr lang="de-DE" sz="1799" b="1" dirty="0"/>
              <a:t> </a:t>
            </a:r>
            <a:r>
              <a:rPr lang="de-DE" sz="1799" b="1" dirty="0" err="1"/>
              <a:t>cutting</a:t>
            </a:r>
            <a:endParaRPr lang="de-DE" sz="1799" b="1" dirty="0"/>
          </a:p>
        </p:txBody>
      </p:sp>
      <p:pic>
        <p:nvPicPr>
          <p:cNvPr id="24" name="Grafik 23"/>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30116" y="193497"/>
            <a:ext cx="809833" cy="883176"/>
          </a:xfrm>
          <a:prstGeom prst="rect">
            <a:avLst/>
          </a:prstGeom>
        </p:spPr>
      </p:pic>
      <p:pic>
        <p:nvPicPr>
          <p:cNvPr id="2" name="Grafik 1"/>
          <p:cNvPicPr>
            <a:picLocks noChangeAspect="1"/>
          </p:cNvPicPr>
          <p:nvPr/>
        </p:nvPicPr>
        <p:blipFill>
          <a:blip r:embed="rId9"/>
          <a:stretch>
            <a:fillRect/>
          </a:stretch>
        </p:blipFill>
        <p:spPr>
          <a:xfrm>
            <a:off x="9082980" y="1783659"/>
            <a:ext cx="2803358" cy="4595258"/>
          </a:xfrm>
          <a:prstGeom prst="rect">
            <a:avLst/>
          </a:prstGeom>
        </p:spPr>
      </p:pic>
      <p:pic>
        <p:nvPicPr>
          <p:cNvPr id="23" name="Grafik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spTree>
    <p:extLst>
      <p:ext uri="{BB962C8B-B14F-4D97-AF65-F5344CB8AC3E}">
        <p14:creationId xmlns:p14="http://schemas.microsoft.com/office/powerpoint/2010/main" val="2225309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lstStyle/>
          <a:p>
            <a:pPr eaLnBrk="1" hangingPunct="1"/>
            <a:r>
              <a:rPr lang="en-US" i="0" dirty="0"/>
              <a:t>Hydraulic Attachment Tools</a:t>
            </a:r>
          </a:p>
        </p:txBody>
      </p:sp>
      <p:sp>
        <p:nvSpPr>
          <p:cNvPr id="5" name="Textfeld 4"/>
          <p:cNvSpPr txBox="1"/>
          <p:nvPr/>
        </p:nvSpPr>
        <p:spPr bwMode="gray">
          <a:xfrm>
            <a:off x="3364473" y="5605056"/>
            <a:ext cx="4968912" cy="326158"/>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lnSpc>
                <a:spcPct val="95000"/>
              </a:lnSpc>
              <a:spcBef>
                <a:spcPts val="400"/>
              </a:spcBef>
            </a:pPr>
            <a:r>
              <a:rPr lang="en-US" sz="1600" dirty="0"/>
              <a:t>Primary rock excavation in quarries</a:t>
            </a:r>
          </a:p>
        </p:txBody>
      </p:sp>
      <p:pic>
        <p:nvPicPr>
          <p:cNvPr id="7"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298" y="2047730"/>
            <a:ext cx="4359848" cy="2447634"/>
          </a:xfrm>
          <a:prstGeom prst="rect">
            <a:avLst/>
          </a:prstGeom>
        </p:spPr>
      </p:pic>
      <p:pic>
        <p:nvPicPr>
          <p:cNvPr id="8" name="Grafi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9705" y="2047730"/>
            <a:ext cx="3215212" cy="2447634"/>
          </a:xfrm>
          <a:prstGeom prst="rect">
            <a:avLst/>
          </a:prstGeom>
        </p:spPr>
      </p:pic>
      <p:pic>
        <p:nvPicPr>
          <p:cNvPr id="9" name="Grafik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2682" y="2047730"/>
            <a:ext cx="3263512" cy="2447634"/>
          </a:xfrm>
          <a:prstGeom prst="rect">
            <a:avLst/>
          </a:prstGeom>
        </p:spPr>
      </p:pic>
      <p:sp>
        <p:nvSpPr>
          <p:cNvPr id="10" name="Rectangle 3"/>
          <p:cNvSpPr>
            <a:spLocks noChangeArrowheads="1"/>
          </p:cNvSpPr>
          <p:nvPr/>
        </p:nvSpPr>
        <p:spPr bwMode="gray">
          <a:xfrm>
            <a:off x="550401" y="859507"/>
            <a:ext cx="5298528" cy="402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a:lnSpc>
                <a:spcPct val="105000"/>
              </a:lnSpc>
              <a:spcBef>
                <a:spcPts val="830"/>
              </a:spcBef>
              <a:buClr>
                <a:srgbClr val="435363"/>
              </a:buClr>
            </a:pPr>
            <a:r>
              <a:rPr lang="en-US" sz="2000" b="1" dirty="0">
                <a:solidFill>
                  <a:srgbClr val="FFC72C"/>
                </a:solidFill>
              </a:rPr>
              <a:t>Rock excavation in quarry &amp; mines</a:t>
            </a:r>
          </a:p>
        </p:txBody>
      </p:sp>
      <p:sp>
        <p:nvSpPr>
          <p:cNvPr id="2" name="Textfeld 1"/>
          <p:cNvSpPr txBox="1"/>
          <p:nvPr/>
        </p:nvSpPr>
        <p:spPr bwMode="gray">
          <a:xfrm>
            <a:off x="1625981" y="4679277"/>
            <a:ext cx="1312264" cy="560007"/>
          </a:xfrm>
          <a:prstGeom prst="rect">
            <a:avLst/>
          </a:prstGeom>
          <a:solidFill>
            <a:srgbClr val="7892A5"/>
          </a:solidFill>
          <a:ln>
            <a:noFill/>
          </a:ln>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lnSpc>
                <a:spcPct val="95000"/>
              </a:lnSpc>
              <a:spcBef>
                <a:spcPts val="400"/>
              </a:spcBef>
            </a:pPr>
            <a:r>
              <a:rPr lang="en-US" sz="1600" dirty="0"/>
              <a:t>Required grain size?</a:t>
            </a:r>
          </a:p>
        </p:txBody>
      </p:sp>
      <p:pic>
        <p:nvPicPr>
          <p:cNvPr id="11" name="Grafik 10"/>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30116" y="193497"/>
            <a:ext cx="809833" cy="883176"/>
          </a:xfrm>
          <a:prstGeom prst="rect">
            <a:avLst/>
          </a:prstGeom>
        </p:spPr>
      </p:pic>
      <p:pic>
        <p:nvPicPr>
          <p:cNvPr id="12" name="Grafik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spTree>
    <p:extLst>
      <p:ext uri="{BB962C8B-B14F-4D97-AF65-F5344CB8AC3E}">
        <p14:creationId xmlns:p14="http://schemas.microsoft.com/office/powerpoint/2010/main" val="22741551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lstStyle/>
          <a:p>
            <a:pPr eaLnBrk="1" hangingPunct="1"/>
            <a:r>
              <a:rPr lang="en-US" i="0" dirty="0"/>
              <a:t>Hydraulic Attachment Tools</a:t>
            </a:r>
          </a:p>
        </p:txBody>
      </p:sp>
      <p:sp>
        <p:nvSpPr>
          <p:cNvPr id="5" name="Textfeld 4"/>
          <p:cNvSpPr txBox="1"/>
          <p:nvPr/>
        </p:nvSpPr>
        <p:spPr bwMode="gray">
          <a:xfrm>
            <a:off x="3364473" y="5605056"/>
            <a:ext cx="4968912" cy="326158"/>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lnSpc>
                <a:spcPct val="95000"/>
              </a:lnSpc>
              <a:spcBef>
                <a:spcPts val="400"/>
              </a:spcBef>
            </a:pPr>
            <a:r>
              <a:rPr lang="en-US" sz="1600" dirty="0"/>
              <a:t>Primary rock excavation in quarries</a:t>
            </a:r>
          </a:p>
        </p:txBody>
      </p:sp>
      <p:sp>
        <p:nvSpPr>
          <p:cNvPr id="10" name="Rectangle 3"/>
          <p:cNvSpPr>
            <a:spLocks noChangeArrowheads="1"/>
          </p:cNvSpPr>
          <p:nvPr/>
        </p:nvSpPr>
        <p:spPr bwMode="gray">
          <a:xfrm>
            <a:off x="550401" y="859507"/>
            <a:ext cx="5298528" cy="402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a:lnSpc>
                <a:spcPct val="105000"/>
              </a:lnSpc>
              <a:spcBef>
                <a:spcPts val="830"/>
              </a:spcBef>
              <a:buClr>
                <a:srgbClr val="435363"/>
              </a:buClr>
            </a:pPr>
            <a:r>
              <a:rPr lang="en-US" sz="2000" b="1" dirty="0">
                <a:solidFill>
                  <a:srgbClr val="FFC72C"/>
                </a:solidFill>
              </a:rPr>
              <a:t>Rock excavation in quarry &amp; mines</a:t>
            </a:r>
          </a:p>
        </p:txBody>
      </p:sp>
      <p:sp>
        <p:nvSpPr>
          <p:cNvPr id="2" name="Textfeld 1"/>
          <p:cNvSpPr txBox="1"/>
          <p:nvPr/>
        </p:nvSpPr>
        <p:spPr bwMode="gray">
          <a:xfrm>
            <a:off x="6316321" y="4601807"/>
            <a:ext cx="1312264" cy="560007"/>
          </a:xfrm>
          <a:prstGeom prst="rect">
            <a:avLst/>
          </a:prstGeom>
          <a:solidFill>
            <a:srgbClr val="7892A5"/>
          </a:solidFill>
          <a:ln>
            <a:noFill/>
          </a:ln>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lnSpc>
                <a:spcPct val="95000"/>
              </a:lnSpc>
              <a:spcBef>
                <a:spcPts val="400"/>
              </a:spcBef>
            </a:pPr>
            <a:r>
              <a:rPr lang="en-US" sz="1600" dirty="0"/>
              <a:t>Required grain size?</a:t>
            </a:r>
          </a:p>
        </p:txBody>
      </p:sp>
      <p:pic>
        <p:nvPicPr>
          <p:cNvPr id="11" name="Grafik 10"/>
          <p:cNvPicPr>
            <a:picLocks noChangeAspect="1"/>
          </p:cNvPicPr>
          <p:nvPr/>
        </p:nvPicPr>
        <p:blipFill>
          <a:blip r:embed="rId3"/>
          <a:stretch>
            <a:fillRect/>
          </a:stretch>
        </p:blipFill>
        <p:spPr>
          <a:xfrm>
            <a:off x="550401" y="1447372"/>
            <a:ext cx="3871112" cy="2901425"/>
          </a:xfrm>
          <a:prstGeom prst="rect">
            <a:avLst/>
          </a:prstGeom>
        </p:spPr>
      </p:pic>
      <p:pic>
        <p:nvPicPr>
          <p:cNvPr id="12" name="Grafik 11"/>
          <p:cNvPicPr>
            <a:picLocks noChangeAspect="1"/>
          </p:cNvPicPr>
          <p:nvPr/>
        </p:nvPicPr>
        <p:blipFill>
          <a:blip r:embed="rId4"/>
          <a:stretch>
            <a:fillRect/>
          </a:stretch>
        </p:blipFill>
        <p:spPr>
          <a:xfrm>
            <a:off x="4680125" y="1447372"/>
            <a:ext cx="4364064" cy="2901425"/>
          </a:xfrm>
          <a:prstGeom prst="rect">
            <a:avLst/>
          </a:prstGeom>
        </p:spPr>
      </p:pic>
      <p:sp>
        <p:nvSpPr>
          <p:cNvPr id="14" name="Textfeld 13"/>
          <p:cNvSpPr txBox="1"/>
          <p:nvPr/>
        </p:nvSpPr>
        <p:spPr bwMode="gray">
          <a:xfrm>
            <a:off x="9460434" y="4601807"/>
            <a:ext cx="2192136" cy="560153"/>
          </a:xfrm>
          <a:prstGeom prst="rect">
            <a:avLst/>
          </a:prstGeom>
          <a:solidFill>
            <a:srgbClr val="7892A5"/>
          </a:solidFill>
          <a:ln>
            <a:noFill/>
          </a:ln>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lnSpc>
                <a:spcPct val="95000"/>
              </a:lnSpc>
              <a:spcBef>
                <a:spcPts val="400"/>
              </a:spcBef>
            </a:pPr>
            <a:r>
              <a:rPr lang="en-US" sz="1600" dirty="0"/>
              <a:t>Gypsum head for soft rock up to 20 MPa</a:t>
            </a:r>
          </a:p>
        </p:txBody>
      </p:sp>
      <p:sp>
        <p:nvSpPr>
          <p:cNvPr id="3" name="Pfeil nach rechts 2"/>
          <p:cNvSpPr/>
          <p:nvPr/>
        </p:nvSpPr>
        <p:spPr bwMode="gray">
          <a:xfrm>
            <a:off x="8115576" y="4739319"/>
            <a:ext cx="1019503" cy="284981"/>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US" sz="1600" dirty="0" err="1"/>
          </a:p>
        </p:txBody>
      </p:sp>
      <p:sp>
        <p:nvSpPr>
          <p:cNvPr id="4" name="Rechteck 3"/>
          <p:cNvSpPr/>
          <p:nvPr/>
        </p:nvSpPr>
        <p:spPr>
          <a:xfrm>
            <a:off x="534442" y="4345181"/>
            <a:ext cx="3841629" cy="369332"/>
          </a:xfrm>
          <a:prstGeom prst="rect">
            <a:avLst/>
          </a:prstGeom>
        </p:spPr>
        <p:txBody>
          <a:bodyPr wrap="none">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ER1500-G in gypsum quarry (Germany)</a:t>
            </a:r>
            <a:endParaRPr lang="en-US" dirty="0"/>
          </a:p>
        </p:txBody>
      </p:sp>
      <p:pic>
        <p:nvPicPr>
          <p:cNvPr id="6" name="Grafik 5"/>
          <p:cNvPicPr>
            <a:picLocks noChangeAspect="1"/>
          </p:cNvPicPr>
          <p:nvPr/>
        </p:nvPicPr>
        <p:blipFill>
          <a:blip r:embed="rId5"/>
          <a:stretch>
            <a:fillRect/>
          </a:stretch>
        </p:blipFill>
        <p:spPr>
          <a:xfrm>
            <a:off x="9302802" y="1195293"/>
            <a:ext cx="2771775" cy="3286125"/>
          </a:xfrm>
          <a:prstGeom prst="rect">
            <a:avLst/>
          </a:prstGeom>
        </p:spPr>
      </p:pic>
      <p:pic>
        <p:nvPicPr>
          <p:cNvPr id="13" name="Grafik 12"/>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30116" y="193497"/>
            <a:ext cx="809833" cy="883176"/>
          </a:xfrm>
          <a:prstGeom prst="rect">
            <a:avLst/>
          </a:prstGeom>
        </p:spPr>
      </p:pic>
      <p:pic>
        <p:nvPicPr>
          <p:cNvPr id="15" name="Grafik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spTree>
    <p:extLst>
      <p:ext uri="{BB962C8B-B14F-4D97-AF65-F5344CB8AC3E}">
        <p14:creationId xmlns:p14="http://schemas.microsoft.com/office/powerpoint/2010/main" val="15400380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342547" y="564934"/>
            <a:ext cx="8534111"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000" b="1" dirty="0">
                <a:solidFill>
                  <a:schemeClr val="tx2"/>
                </a:solidFill>
                <a:latin typeface="Arial Black" pitchFamily="34" charset="0"/>
              </a:rPr>
              <a:t>TRENCHING / PIPELINE CONSTRUCTION</a:t>
            </a:r>
          </a:p>
          <a:p>
            <a:r>
              <a:rPr lang="en-US" sz="2000" b="1" dirty="0">
                <a:latin typeface="Arial Black" pitchFamily="34" charset="0"/>
              </a:rPr>
              <a:t>TYPICAL APPLICATIONS</a:t>
            </a:r>
          </a:p>
        </p:txBody>
      </p:sp>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18157" y="1435778"/>
            <a:ext cx="3460611" cy="4614148"/>
          </a:xfrm>
          <a:prstGeom prst="rect">
            <a:avLst/>
          </a:prstGeom>
        </p:spPr>
      </p:pic>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872" y="1444325"/>
            <a:ext cx="3454605" cy="4606140"/>
          </a:xfrm>
          <a:prstGeom prst="rect">
            <a:avLst/>
          </a:prstGeom>
        </p:spPr>
      </p:pic>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1448" y="1435778"/>
            <a:ext cx="3408619" cy="4614148"/>
          </a:xfrm>
          <a:prstGeom prst="rect">
            <a:avLst/>
          </a:prstGeom>
        </p:spPr>
      </p:pic>
      <p:pic>
        <p:nvPicPr>
          <p:cNvPr id="7" name="Grafik 6"/>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30116" y="193497"/>
            <a:ext cx="809833" cy="883176"/>
          </a:xfrm>
          <a:prstGeom prst="rect">
            <a:avLst/>
          </a:prstGeom>
        </p:spPr>
      </p:pic>
      <p:pic>
        <p:nvPicPr>
          <p:cNvPr id="9" name="Grafik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spTree>
    <p:extLst>
      <p:ext uri="{BB962C8B-B14F-4D97-AF65-F5344CB8AC3E}">
        <p14:creationId xmlns:p14="http://schemas.microsoft.com/office/powerpoint/2010/main" val="41282508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810379" y="352282"/>
            <a:ext cx="8534111"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000" b="1" dirty="0">
                <a:solidFill>
                  <a:schemeClr val="tx2"/>
                </a:solidFill>
                <a:latin typeface="Arial Black" pitchFamily="34" charset="0"/>
              </a:rPr>
              <a:t>TRENCHING / PIPELINE CONSTRUCTION</a:t>
            </a:r>
          </a:p>
          <a:p>
            <a:r>
              <a:rPr lang="en-US" sz="2000" b="1" dirty="0">
                <a:latin typeface="Arial Black" pitchFamily="34" charset="0"/>
              </a:rPr>
              <a:t>crossing pipelines and undercutting</a:t>
            </a:r>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708" y="1274876"/>
            <a:ext cx="3367546" cy="2524290"/>
          </a:xfrm>
          <a:prstGeom prst="rect">
            <a:avLst/>
          </a:prstGeom>
        </p:spPr>
      </p:pic>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0152" y="3970242"/>
            <a:ext cx="3338103" cy="2505386"/>
          </a:xfrm>
          <a:prstGeom prst="rect">
            <a:avLst/>
          </a:prstGeom>
        </p:spPr>
      </p:pic>
      <p:pic>
        <p:nvPicPr>
          <p:cNvPr id="8" name="Picture 4" descr="H:\fotos\Fotos von Chris Goebel\U-Bahnhof Vijzelgracht Amsterdam (Max Bögl)\U-Bahnhof Vijzelgracht Amsterdam Max Bögl 0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0759" y="1274877"/>
            <a:ext cx="3497396" cy="2524072"/>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9981" y="1274876"/>
            <a:ext cx="3352231" cy="2516470"/>
          </a:xfrm>
          <a:prstGeom prst="rect">
            <a:avLst/>
          </a:prstGeom>
        </p:spPr>
      </p:pic>
      <p:pic>
        <p:nvPicPr>
          <p:cNvPr id="10" name="Grafik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59981" y="3970242"/>
            <a:ext cx="3352231" cy="2505386"/>
          </a:xfrm>
          <a:prstGeom prst="rect">
            <a:avLst/>
          </a:prstGeom>
        </p:spPr>
      </p:pic>
      <p:pic>
        <p:nvPicPr>
          <p:cNvPr id="11" name="Grafik 10"/>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30116" y="193497"/>
            <a:ext cx="809833" cy="883176"/>
          </a:xfrm>
          <a:prstGeom prst="rect">
            <a:avLst/>
          </a:prstGeom>
        </p:spPr>
      </p:pic>
      <p:pic>
        <p:nvPicPr>
          <p:cNvPr id="12" name="Grafik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spTree>
    <p:extLst>
      <p:ext uri="{BB962C8B-B14F-4D97-AF65-F5344CB8AC3E}">
        <p14:creationId xmlns:p14="http://schemas.microsoft.com/office/powerpoint/2010/main" val="10372271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569044" y="287815"/>
            <a:ext cx="8534111"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000" b="1" dirty="0">
                <a:solidFill>
                  <a:schemeClr val="tx2"/>
                </a:solidFill>
                <a:latin typeface="Arial Black" pitchFamily="34" charset="0"/>
              </a:rPr>
              <a:t>TUNNELING + MINING</a:t>
            </a:r>
          </a:p>
          <a:p>
            <a:r>
              <a:rPr lang="en-US" sz="2000" b="1" dirty="0">
                <a:latin typeface="Arial Black" pitchFamily="34" charset="0"/>
              </a:rPr>
              <a:t>TYPICAL APPLICATIONS</a:t>
            </a:r>
          </a:p>
        </p:txBody>
      </p:sp>
      <p:pic>
        <p:nvPicPr>
          <p:cNvPr id="14" name="Grafik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24947" y="3879350"/>
            <a:ext cx="3367566" cy="2489576"/>
          </a:xfrm>
          <a:prstGeom prst="rect">
            <a:avLst/>
          </a:prstGeom>
        </p:spPr>
      </p:pic>
      <p:pic>
        <p:nvPicPr>
          <p:cNvPr id="16" name="Grafik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044" y="3879351"/>
            <a:ext cx="3381441" cy="2499833"/>
          </a:xfrm>
          <a:prstGeom prst="rect">
            <a:avLst/>
          </a:prstGeom>
        </p:spPr>
      </p:pic>
      <p:pic>
        <p:nvPicPr>
          <p:cNvPr id="17" name="Grafik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5861" y="1110799"/>
            <a:ext cx="4318726" cy="2418487"/>
          </a:xfrm>
          <a:prstGeom prst="rect">
            <a:avLst/>
          </a:prstGeom>
        </p:spPr>
      </p:pic>
      <p:pic>
        <p:nvPicPr>
          <p:cNvPr id="18" name="Grafik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66977" y="3879351"/>
            <a:ext cx="3398406" cy="2512375"/>
          </a:xfrm>
          <a:prstGeom prst="rect">
            <a:avLst/>
          </a:prstGeom>
        </p:spPr>
      </p:pic>
      <p:pic>
        <p:nvPicPr>
          <p:cNvPr id="19" name="Grafik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5682" y="1110799"/>
            <a:ext cx="4286572" cy="2408579"/>
          </a:xfrm>
          <a:prstGeom prst="rect">
            <a:avLst/>
          </a:prstGeom>
        </p:spPr>
      </p:pic>
      <p:pic>
        <p:nvPicPr>
          <p:cNvPr id="20" name="Grafik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27301" y="1110798"/>
            <a:ext cx="2038082" cy="2373516"/>
          </a:xfrm>
          <a:prstGeom prst="rect">
            <a:avLst/>
          </a:prstGeom>
        </p:spPr>
      </p:pic>
      <p:pic>
        <p:nvPicPr>
          <p:cNvPr id="9" name="Grafik 8"/>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30116" y="193497"/>
            <a:ext cx="809833" cy="883176"/>
          </a:xfrm>
          <a:prstGeom prst="rect">
            <a:avLst/>
          </a:prstGeom>
        </p:spPr>
      </p:pic>
      <p:pic>
        <p:nvPicPr>
          <p:cNvPr id="10" name="Grafik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spTree>
    <p:extLst>
      <p:ext uri="{BB962C8B-B14F-4D97-AF65-F5344CB8AC3E}">
        <p14:creationId xmlns:p14="http://schemas.microsoft.com/office/powerpoint/2010/main" val="5524075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576463" y="416078"/>
            <a:ext cx="8534111"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000" b="1" dirty="0">
                <a:solidFill>
                  <a:schemeClr val="tx2"/>
                </a:solidFill>
                <a:latin typeface="Arial Black" pitchFamily="34" charset="0"/>
              </a:rPr>
              <a:t>WALL SCALING / PROFILING</a:t>
            </a:r>
          </a:p>
          <a:p>
            <a:r>
              <a:rPr lang="en-US" sz="2000" b="1" dirty="0">
                <a:latin typeface="Arial Black" pitchFamily="34" charset="0"/>
              </a:rPr>
              <a:t>TYPICAL APPLICATIONS</a:t>
            </a:r>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3320" y="1124744"/>
            <a:ext cx="2915464" cy="4634840"/>
          </a:xfrm>
          <a:prstGeom prst="rect">
            <a:avLst/>
          </a:prstGeom>
          <a:effectLst>
            <a:softEdge rad="0"/>
          </a:effectLst>
        </p:spPr>
      </p:pic>
      <p:pic>
        <p:nvPicPr>
          <p:cNvPr id="8" name="Grafi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908" y="4369982"/>
            <a:ext cx="3234942" cy="2243545"/>
          </a:xfrm>
          <a:prstGeom prst="rect">
            <a:avLst/>
          </a:prstGeom>
          <a:effectLst>
            <a:softEdge rad="0"/>
          </a:effectLst>
        </p:spPr>
      </p:pic>
      <p:pic>
        <p:nvPicPr>
          <p:cNvPr id="9" name="Grafik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5238" y="1124745"/>
            <a:ext cx="4001684" cy="2999635"/>
          </a:xfrm>
          <a:prstGeom prst="rect">
            <a:avLst/>
          </a:prstGeom>
          <a:effectLst>
            <a:softEdge rad="0"/>
          </a:effectLst>
        </p:spPr>
      </p:pic>
      <p:pic>
        <p:nvPicPr>
          <p:cNvPr id="10" name="Grafik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909" y="1124745"/>
            <a:ext cx="3996089" cy="2999635"/>
          </a:xfrm>
          <a:prstGeom prst="rect">
            <a:avLst/>
          </a:prstGeom>
          <a:effectLst>
            <a:softEdge rad="0"/>
          </a:effectLst>
        </p:spPr>
      </p:pic>
      <p:pic>
        <p:nvPicPr>
          <p:cNvPr id="11" name="Grafik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87028" y="4369982"/>
            <a:ext cx="2982895" cy="2243545"/>
          </a:xfrm>
          <a:prstGeom prst="rect">
            <a:avLst/>
          </a:prstGeom>
          <a:ln w="66675">
            <a:solidFill>
              <a:schemeClr val="bg1"/>
            </a:solidFill>
          </a:ln>
          <a:effectLst>
            <a:softEdge rad="0"/>
          </a:effectLst>
        </p:spPr>
      </p:pic>
      <p:pic>
        <p:nvPicPr>
          <p:cNvPr id="12" name="Grafik 11"/>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30116" y="193497"/>
            <a:ext cx="809833" cy="883176"/>
          </a:xfrm>
          <a:prstGeom prst="rect">
            <a:avLst/>
          </a:prstGeom>
        </p:spPr>
      </p:pic>
      <p:pic>
        <p:nvPicPr>
          <p:cNvPr id="13" name="Grafik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spTree>
    <p:extLst>
      <p:ext uri="{BB962C8B-B14F-4D97-AF65-F5344CB8AC3E}">
        <p14:creationId xmlns:p14="http://schemas.microsoft.com/office/powerpoint/2010/main" val="16585761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683" y="1420297"/>
            <a:ext cx="3468562" cy="2312376"/>
          </a:xfrm>
          <a:prstGeom prst="rect">
            <a:avLst/>
          </a:prstGeom>
        </p:spPr>
      </p:pic>
      <p:pic>
        <p:nvPicPr>
          <p:cNvPr id="9" name="Grafi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684" y="4064563"/>
            <a:ext cx="2846270" cy="1897513"/>
          </a:xfrm>
          <a:prstGeom prst="rect">
            <a:avLst/>
          </a:prstGeom>
        </p:spPr>
      </p:pic>
      <p:sp>
        <p:nvSpPr>
          <p:cNvPr id="11" name="Rectangle 3"/>
          <p:cNvSpPr>
            <a:spLocks noChangeArrowheads="1"/>
          </p:cNvSpPr>
          <p:nvPr/>
        </p:nvSpPr>
        <p:spPr bwMode="auto">
          <a:xfrm>
            <a:off x="430793" y="299120"/>
            <a:ext cx="8534111"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000" b="1" dirty="0">
                <a:solidFill>
                  <a:schemeClr val="tx2"/>
                </a:solidFill>
                <a:latin typeface="Arial Black" pitchFamily="34" charset="0"/>
              </a:rPr>
              <a:t>DEMOLITION / CONCRETE RENOVATION</a:t>
            </a:r>
          </a:p>
          <a:p>
            <a:r>
              <a:rPr lang="en-US" sz="2000" b="1" dirty="0">
                <a:latin typeface="Arial Black" pitchFamily="34" charset="0"/>
              </a:rPr>
              <a:t>TYPICAL APPLICATIONS</a:t>
            </a:r>
          </a:p>
        </p:txBody>
      </p:sp>
      <p:pic>
        <p:nvPicPr>
          <p:cNvPr id="4" name="Grafik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47646" y="4055740"/>
            <a:ext cx="2913769" cy="1907932"/>
          </a:xfrm>
          <a:prstGeom prst="rect">
            <a:avLst/>
          </a:prstGeom>
        </p:spPr>
      </p:pic>
      <p:pic>
        <p:nvPicPr>
          <p:cNvPr id="7" name="Grafik 6"/>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30116" y="193497"/>
            <a:ext cx="809833" cy="883176"/>
          </a:xfrm>
          <a:prstGeom prst="rect">
            <a:avLst/>
          </a:prstGeom>
        </p:spPr>
      </p:pic>
      <p:pic>
        <p:nvPicPr>
          <p:cNvPr id="10" name="Grafik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pic>
        <p:nvPicPr>
          <p:cNvPr id="12" name="Grafik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89016" y="4055740"/>
            <a:ext cx="1269972" cy="1906334"/>
          </a:xfrm>
          <a:prstGeom prst="rect">
            <a:avLst/>
          </a:prstGeom>
        </p:spPr>
      </p:pic>
      <p:pic>
        <p:nvPicPr>
          <p:cNvPr id="13" name="Grafik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99202" y="4055740"/>
            <a:ext cx="2964513" cy="1906335"/>
          </a:xfrm>
          <a:prstGeom prst="rect">
            <a:avLst/>
          </a:prstGeom>
          <a:ln w="66675" cmpd="sng">
            <a:noFill/>
          </a:ln>
        </p:spPr>
      </p:pic>
      <p:pic>
        <p:nvPicPr>
          <p:cNvPr id="14" name="Grafik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28214" y="2439928"/>
            <a:ext cx="4254195" cy="2836129"/>
          </a:xfrm>
          <a:prstGeom prst="rect">
            <a:avLst/>
          </a:prstGeom>
        </p:spPr>
      </p:pic>
      <p:pic>
        <p:nvPicPr>
          <p:cNvPr id="15" name="Grafik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54748" y="1354042"/>
            <a:ext cx="6946415" cy="2444886"/>
          </a:xfrm>
          <a:prstGeom prst="rect">
            <a:avLst/>
          </a:prstGeom>
        </p:spPr>
      </p:pic>
    </p:spTree>
    <p:extLst>
      <p:ext uri="{BB962C8B-B14F-4D97-AF65-F5344CB8AC3E}">
        <p14:creationId xmlns:p14="http://schemas.microsoft.com/office/powerpoint/2010/main" val="33555567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itle 56"/>
          <p:cNvSpPr>
            <a:spLocks noGrp="1"/>
          </p:cNvSpPr>
          <p:nvPr>
            <p:ph type="title"/>
          </p:nvPr>
        </p:nvSpPr>
        <p:spPr/>
        <p:txBody>
          <a:bodyPr/>
          <a:lstStyle/>
          <a:p>
            <a:r>
              <a:rPr lang="en-US" dirty="0"/>
              <a:t>Drum Cutters with Cutting Wheel</a:t>
            </a:r>
          </a:p>
        </p:txBody>
      </p:sp>
      <p:sp>
        <p:nvSpPr>
          <p:cNvPr id="16" name="Textplatzhalter 3"/>
          <p:cNvSpPr>
            <a:spLocks noGrp="1"/>
          </p:cNvSpPr>
          <p:nvPr>
            <p:ph type="body" sz="quarter" idx="15"/>
          </p:nvPr>
        </p:nvSpPr>
        <p:spPr>
          <a:xfrm>
            <a:off x="413068" y="958559"/>
            <a:ext cx="9966960" cy="323165"/>
          </a:xfrm>
        </p:spPr>
        <p:txBody>
          <a:bodyPr/>
          <a:lstStyle/>
          <a:p>
            <a:pPr>
              <a:lnSpc>
                <a:spcPct val="105000"/>
              </a:lnSpc>
              <a:spcBef>
                <a:spcPts val="830"/>
              </a:spcBef>
              <a:buClr>
                <a:srgbClr val="435363"/>
              </a:buClr>
            </a:pPr>
            <a:r>
              <a:rPr lang="de-DE" sz="2000" b="1" dirty="0">
                <a:solidFill>
                  <a:schemeClr val="tx2"/>
                </a:solidFill>
              </a:rPr>
              <a:t>Features ER </a:t>
            </a:r>
            <a:r>
              <a:rPr lang="de-DE" sz="2000" b="1" dirty="0" err="1">
                <a:solidFill>
                  <a:schemeClr val="tx2"/>
                </a:solidFill>
              </a:rPr>
              <a:t>cutter</a:t>
            </a:r>
            <a:r>
              <a:rPr lang="de-DE" sz="2000" b="1" dirty="0">
                <a:solidFill>
                  <a:schemeClr val="tx2"/>
                </a:solidFill>
              </a:rPr>
              <a:t> </a:t>
            </a:r>
            <a:r>
              <a:rPr lang="de-DE" sz="2000" b="1" dirty="0" err="1">
                <a:solidFill>
                  <a:schemeClr val="tx2"/>
                </a:solidFill>
              </a:rPr>
              <a:t>with</a:t>
            </a:r>
            <a:r>
              <a:rPr lang="de-DE" sz="2000" b="1" dirty="0">
                <a:solidFill>
                  <a:schemeClr val="tx2"/>
                </a:solidFill>
              </a:rPr>
              <a:t> </a:t>
            </a:r>
            <a:r>
              <a:rPr lang="de-DE" sz="2000" b="1" dirty="0" err="1">
                <a:solidFill>
                  <a:schemeClr val="tx2"/>
                </a:solidFill>
              </a:rPr>
              <a:t>cutting</a:t>
            </a:r>
            <a:r>
              <a:rPr lang="de-DE" sz="2000" b="1" dirty="0">
                <a:solidFill>
                  <a:schemeClr val="tx2"/>
                </a:solidFill>
              </a:rPr>
              <a:t> </a:t>
            </a:r>
            <a:r>
              <a:rPr lang="de-DE" sz="2000" b="1" dirty="0" err="1">
                <a:solidFill>
                  <a:schemeClr val="tx2"/>
                </a:solidFill>
              </a:rPr>
              <a:t>wheel</a:t>
            </a:r>
            <a:endParaRPr lang="de-DE" sz="2000" b="1" dirty="0">
              <a:solidFill>
                <a:schemeClr val="tx2"/>
              </a:solidFill>
            </a:endParaRPr>
          </a:p>
        </p:txBody>
      </p:sp>
      <p:sp>
        <p:nvSpPr>
          <p:cNvPr id="22" name="TextBox 29"/>
          <p:cNvSpPr txBox="1"/>
          <p:nvPr/>
        </p:nvSpPr>
        <p:spPr bwMode="gray">
          <a:xfrm>
            <a:off x="1664228" y="5049964"/>
            <a:ext cx="2421059" cy="461665"/>
          </a:xfrm>
          <a:prstGeom prst="rect">
            <a:avLst/>
          </a:prstGeom>
          <a:noFill/>
        </p:spPr>
        <p:txBody>
          <a:bodyPr wrap="square" rtlCol="0">
            <a:spAutoFit/>
          </a:bodyPr>
          <a:lstStyle/>
          <a:p>
            <a:r>
              <a:rPr lang="en-US" sz="1200" b="1" dirty="0"/>
              <a:t>Cutting wheel</a:t>
            </a:r>
            <a:br>
              <a:rPr lang="en-US" sz="1200" b="1" dirty="0"/>
            </a:br>
            <a:r>
              <a:rPr lang="en-US" sz="1200" dirty="0"/>
              <a:t>fixed on standard drive shaft</a:t>
            </a:r>
          </a:p>
        </p:txBody>
      </p:sp>
      <p:sp>
        <p:nvSpPr>
          <p:cNvPr id="26" name="TextBox 29"/>
          <p:cNvSpPr txBox="1"/>
          <p:nvPr/>
        </p:nvSpPr>
        <p:spPr bwMode="gray">
          <a:xfrm>
            <a:off x="8727649" y="5007452"/>
            <a:ext cx="2024598" cy="461665"/>
          </a:xfrm>
          <a:prstGeom prst="rect">
            <a:avLst/>
          </a:prstGeom>
          <a:noFill/>
        </p:spPr>
        <p:txBody>
          <a:bodyPr wrap="square" rtlCol="0">
            <a:spAutoFit/>
          </a:bodyPr>
          <a:lstStyle/>
          <a:p>
            <a:r>
              <a:rPr lang="en-US" sz="1200" b="1" dirty="0"/>
              <a:t>Protection cover</a:t>
            </a:r>
          </a:p>
          <a:p>
            <a:r>
              <a:rPr lang="de-DE" sz="1200" dirty="0" err="1"/>
              <a:t>for</a:t>
            </a:r>
            <a:r>
              <a:rPr lang="de-DE" sz="1200" dirty="0"/>
              <a:t> </a:t>
            </a:r>
            <a:r>
              <a:rPr lang="de-DE" sz="1200" dirty="0" err="1"/>
              <a:t>output</a:t>
            </a:r>
            <a:r>
              <a:rPr lang="de-DE" sz="1200" dirty="0"/>
              <a:t> </a:t>
            </a:r>
            <a:r>
              <a:rPr lang="de-DE" sz="1200" dirty="0" err="1"/>
              <a:t>drive</a:t>
            </a:r>
            <a:r>
              <a:rPr lang="de-DE" sz="1200" dirty="0"/>
              <a:t> </a:t>
            </a:r>
            <a:r>
              <a:rPr lang="de-DE" sz="1200" dirty="0" err="1"/>
              <a:t>shaft</a:t>
            </a:r>
            <a:endParaRPr lang="en-US" sz="1200" dirty="0"/>
          </a:p>
        </p:txBody>
      </p:sp>
      <p:pic>
        <p:nvPicPr>
          <p:cNvPr id="12" name="Grafik 11"/>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30116" y="193497"/>
            <a:ext cx="809833" cy="883176"/>
          </a:xfrm>
          <a:prstGeom prst="rect">
            <a:avLst/>
          </a:prstGeom>
        </p:spPr>
      </p:pic>
      <p:sp>
        <p:nvSpPr>
          <p:cNvPr id="13" name="TextBox 29"/>
          <p:cNvSpPr txBox="1"/>
          <p:nvPr/>
        </p:nvSpPr>
        <p:spPr bwMode="gray">
          <a:xfrm>
            <a:off x="7901256" y="1188634"/>
            <a:ext cx="2024598" cy="646331"/>
          </a:xfrm>
          <a:prstGeom prst="rect">
            <a:avLst/>
          </a:prstGeom>
          <a:noFill/>
        </p:spPr>
        <p:txBody>
          <a:bodyPr wrap="square" rtlCol="0">
            <a:spAutoFit/>
          </a:bodyPr>
          <a:lstStyle/>
          <a:p>
            <a:r>
              <a:rPr lang="en-US" sz="1200" b="1" dirty="0"/>
              <a:t>Intermediate bracket </a:t>
            </a:r>
          </a:p>
          <a:p>
            <a:r>
              <a:rPr lang="de-DE" sz="1200" b="1" dirty="0" err="1"/>
              <a:t>for</a:t>
            </a:r>
            <a:r>
              <a:rPr lang="de-DE" sz="1200" b="1" dirty="0"/>
              <a:t> </a:t>
            </a:r>
            <a:r>
              <a:rPr lang="de-DE" sz="1200" b="1" dirty="0" err="1"/>
              <a:t>manual</a:t>
            </a:r>
            <a:r>
              <a:rPr lang="de-DE" sz="1200" b="1" dirty="0"/>
              <a:t> </a:t>
            </a:r>
            <a:r>
              <a:rPr lang="de-DE" sz="1200" b="1" dirty="0" err="1"/>
              <a:t>rotation</a:t>
            </a:r>
            <a:endParaRPr lang="de-DE" sz="1200" b="1" dirty="0"/>
          </a:p>
          <a:p>
            <a:r>
              <a:rPr lang="de-DE" sz="1200" dirty="0" err="1"/>
              <a:t>allowing</a:t>
            </a:r>
            <a:r>
              <a:rPr lang="de-DE" sz="1200" dirty="0"/>
              <a:t> off-set </a:t>
            </a:r>
            <a:r>
              <a:rPr lang="de-DE" sz="1200" dirty="0" err="1"/>
              <a:t>cutting</a:t>
            </a:r>
            <a:endParaRPr lang="en-US" sz="1200" dirty="0"/>
          </a:p>
        </p:txBody>
      </p:sp>
      <p:pic>
        <p:nvPicPr>
          <p:cNvPr id="19" name="Grafik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7395" y="1724455"/>
            <a:ext cx="3298249" cy="5052303"/>
          </a:xfrm>
          <a:prstGeom prst="rect">
            <a:avLst/>
          </a:prstGeom>
        </p:spPr>
      </p:pic>
      <p:pic>
        <p:nvPicPr>
          <p:cNvPr id="17" name="Grafik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sp>
        <p:nvSpPr>
          <p:cNvPr id="20" name="Freeform 23"/>
          <p:cNvSpPr/>
          <p:nvPr/>
        </p:nvSpPr>
        <p:spPr bwMode="gray">
          <a:xfrm flipH="1" flipV="1">
            <a:off x="1840458" y="5002382"/>
            <a:ext cx="3122019" cy="530932"/>
          </a:xfrm>
          <a:custGeom>
            <a:avLst/>
            <a:gdLst>
              <a:gd name="connsiteX0" fmla="*/ 0 w 3519577"/>
              <a:gd name="connsiteY0" fmla="*/ 388188 h 388188"/>
              <a:gd name="connsiteX1" fmla="*/ 1509622 w 3519577"/>
              <a:gd name="connsiteY1" fmla="*/ 0 h 388188"/>
              <a:gd name="connsiteX2" fmla="*/ 3519577 w 3519577"/>
              <a:gd name="connsiteY2" fmla="*/ 0 h 388188"/>
            </a:gdLst>
            <a:ahLst/>
            <a:cxnLst>
              <a:cxn ang="0">
                <a:pos x="connsiteX0" y="connsiteY0"/>
              </a:cxn>
              <a:cxn ang="0">
                <a:pos x="connsiteX1" y="connsiteY1"/>
              </a:cxn>
              <a:cxn ang="0">
                <a:pos x="connsiteX2" y="connsiteY2"/>
              </a:cxn>
            </a:cxnLst>
            <a:rect l="l" t="t" r="r" b="b"/>
            <a:pathLst>
              <a:path w="3519577" h="388188">
                <a:moveTo>
                  <a:pt x="0" y="388188"/>
                </a:moveTo>
                <a:lnTo>
                  <a:pt x="1509622" y="0"/>
                </a:lnTo>
                <a:lnTo>
                  <a:pt x="3519577" y="0"/>
                </a:lnTo>
              </a:path>
            </a:pathLst>
          </a:custGeom>
          <a:ln w="127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3"/>
          <p:cNvSpPr/>
          <p:nvPr/>
        </p:nvSpPr>
        <p:spPr bwMode="gray">
          <a:xfrm flipV="1">
            <a:off x="6989520" y="4972818"/>
            <a:ext cx="3490979" cy="530932"/>
          </a:xfrm>
          <a:custGeom>
            <a:avLst/>
            <a:gdLst>
              <a:gd name="connsiteX0" fmla="*/ 0 w 3519577"/>
              <a:gd name="connsiteY0" fmla="*/ 388188 h 388188"/>
              <a:gd name="connsiteX1" fmla="*/ 1509622 w 3519577"/>
              <a:gd name="connsiteY1" fmla="*/ 0 h 388188"/>
              <a:gd name="connsiteX2" fmla="*/ 3519577 w 3519577"/>
              <a:gd name="connsiteY2" fmla="*/ 0 h 388188"/>
            </a:gdLst>
            <a:ahLst/>
            <a:cxnLst>
              <a:cxn ang="0">
                <a:pos x="connsiteX0" y="connsiteY0"/>
              </a:cxn>
              <a:cxn ang="0">
                <a:pos x="connsiteX1" y="connsiteY1"/>
              </a:cxn>
              <a:cxn ang="0">
                <a:pos x="connsiteX2" y="connsiteY2"/>
              </a:cxn>
            </a:cxnLst>
            <a:rect l="l" t="t" r="r" b="b"/>
            <a:pathLst>
              <a:path w="3519577" h="388188">
                <a:moveTo>
                  <a:pt x="0" y="388188"/>
                </a:moveTo>
                <a:lnTo>
                  <a:pt x="1509622" y="0"/>
                </a:lnTo>
                <a:lnTo>
                  <a:pt x="3519577" y="0"/>
                </a:lnTo>
              </a:path>
            </a:pathLst>
          </a:custGeom>
          <a:ln w="127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Freeform 23"/>
          <p:cNvSpPr/>
          <p:nvPr/>
        </p:nvSpPr>
        <p:spPr bwMode="gray">
          <a:xfrm>
            <a:off x="6652220" y="1851466"/>
            <a:ext cx="2520070" cy="375018"/>
          </a:xfrm>
          <a:custGeom>
            <a:avLst/>
            <a:gdLst>
              <a:gd name="connsiteX0" fmla="*/ 0 w 3519577"/>
              <a:gd name="connsiteY0" fmla="*/ 388188 h 388188"/>
              <a:gd name="connsiteX1" fmla="*/ 1509622 w 3519577"/>
              <a:gd name="connsiteY1" fmla="*/ 0 h 388188"/>
              <a:gd name="connsiteX2" fmla="*/ 3519577 w 3519577"/>
              <a:gd name="connsiteY2" fmla="*/ 0 h 388188"/>
            </a:gdLst>
            <a:ahLst/>
            <a:cxnLst>
              <a:cxn ang="0">
                <a:pos x="connsiteX0" y="connsiteY0"/>
              </a:cxn>
              <a:cxn ang="0">
                <a:pos x="connsiteX1" y="connsiteY1"/>
              </a:cxn>
              <a:cxn ang="0">
                <a:pos x="connsiteX2" y="connsiteY2"/>
              </a:cxn>
            </a:cxnLst>
            <a:rect l="l" t="t" r="r" b="b"/>
            <a:pathLst>
              <a:path w="3519577" h="388188">
                <a:moveTo>
                  <a:pt x="0" y="388188"/>
                </a:moveTo>
                <a:lnTo>
                  <a:pt x="1509622" y="0"/>
                </a:lnTo>
                <a:lnTo>
                  <a:pt x="3519577" y="0"/>
                </a:lnTo>
              </a:path>
            </a:pathLst>
          </a:custGeom>
          <a:ln w="127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9723513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715729" y="544597"/>
            <a:ext cx="8534111"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000" b="1" dirty="0">
                <a:solidFill>
                  <a:schemeClr val="tx2"/>
                </a:solidFill>
                <a:latin typeface="Arial Black" pitchFamily="34" charset="0"/>
              </a:rPr>
              <a:t>ROADWORKS / ASPHALT CUTTING</a:t>
            </a:r>
          </a:p>
          <a:p>
            <a:r>
              <a:rPr lang="en-US" sz="2000" b="1" dirty="0">
                <a:latin typeface="Arial Black" pitchFamily="34" charset="0"/>
              </a:rPr>
              <a:t>TYPICAL APPLICATIONS</a:t>
            </a:r>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1771" y="4501585"/>
            <a:ext cx="2608505" cy="1953861"/>
          </a:xfrm>
          <a:prstGeom prst="rect">
            <a:avLst/>
          </a:prstGeom>
        </p:spPr>
      </p:pic>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306" y="4501585"/>
            <a:ext cx="2608505" cy="1952379"/>
          </a:xfrm>
          <a:prstGeom prst="rect">
            <a:avLst/>
          </a:prstGeom>
        </p:spPr>
      </p:pic>
      <p:pic>
        <p:nvPicPr>
          <p:cNvPr id="8" name="Grafi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6240" y="4501585"/>
            <a:ext cx="2608505" cy="1956379"/>
          </a:xfrm>
          <a:prstGeom prst="rect">
            <a:avLst/>
          </a:prstGeom>
        </p:spPr>
      </p:pic>
      <p:pic>
        <p:nvPicPr>
          <p:cNvPr id="9" name="Grafik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61773" y="4501585"/>
            <a:ext cx="2603171" cy="1952379"/>
          </a:xfrm>
          <a:prstGeom prst="rect">
            <a:avLst/>
          </a:prstGeom>
        </p:spPr>
      </p:pic>
      <p:pic>
        <p:nvPicPr>
          <p:cNvPr id="10" name="Grafik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7732" y="1154197"/>
            <a:ext cx="4049555" cy="3037166"/>
          </a:xfrm>
          <a:prstGeom prst="rect">
            <a:avLst/>
          </a:prstGeom>
        </p:spPr>
      </p:pic>
      <p:pic>
        <p:nvPicPr>
          <p:cNvPr id="11" name="Grafik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52222" y="1154197"/>
            <a:ext cx="2277875" cy="3037166"/>
          </a:xfrm>
          <a:prstGeom prst="rect">
            <a:avLst/>
          </a:prstGeom>
        </p:spPr>
      </p:pic>
      <p:pic>
        <p:nvPicPr>
          <p:cNvPr id="12" name="Grafik 11"/>
          <p:cNvPicPr>
            <a:picLocks noChangeAspect="1"/>
          </p:cNvPicPr>
          <p:nvPr/>
        </p:nvPicPr>
        <p:blipFill>
          <a:blip r:embed="rId8"/>
          <a:stretch>
            <a:fillRect/>
          </a:stretch>
        </p:blipFill>
        <p:spPr>
          <a:xfrm>
            <a:off x="4982579" y="1154197"/>
            <a:ext cx="4250953" cy="3037166"/>
          </a:xfrm>
          <a:prstGeom prst="rect">
            <a:avLst/>
          </a:prstGeom>
        </p:spPr>
      </p:pic>
      <p:pic>
        <p:nvPicPr>
          <p:cNvPr id="13" name="Grafik 12"/>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30116" y="193497"/>
            <a:ext cx="809833" cy="883176"/>
          </a:xfrm>
          <a:prstGeom prst="rect">
            <a:avLst/>
          </a:prstGeom>
        </p:spPr>
      </p:pic>
      <p:pic>
        <p:nvPicPr>
          <p:cNvPr id="14" name="Grafik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spTree>
    <p:extLst>
      <p:ext uri="{BB962C8B-B14F-4D97-AF65-F5344CB8AC3E}">
        <p14:creationId xmlns:p14="http://schemas.microsoft.com/office/powerpoint/2010/main" val="26905066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767849" y="353551"/>
            <a:ext cx="8534111"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spcBef>
                <a:spcPts val="1200"/>
              </a:spcBef>
            </a:pPr>
            <a:r>
              <a:rPr lang="de-DE" sz="2000" b="1" cap="all" dirty="0" err="1">
                <a:solidFill>
                  <a:schemeClr val="tx2"/>
                </a:solidFill>
                <a:latin typeface="Arial Black" pitchFamily="34" charset="0"/>
              </a:rPr>
              <a:t>Construction</a:t>
            </a:r>
            <a:r>
              <a:rPr lang="de-DE" sz="2000" b="1" cap="all" dirty="0">
                <a:solidFill>
                  <a:schemeClr val="tx2"/>
                </a:solidFill>
                <a:latin typeface="Arial Black" pitchFamily="34" charset="0"/>
              </a:rPr>
              <a:t> </a:t>
            </a:r>
            <a:r>
              <a:rPr lang="de-DE" sz="2000" b="1" cap="all" dirty="0" err="1">
                <a:solidFill>
                  <a:schemeClr val="tx2"/>
                </a:solidFill>
                <a:latin typeface="Arial Black" pitchFamily="34" charset="0"/>
              </a:rPr>
              <a:t>shafts</a:t>
            </a:r>
            <a:r>
              <a:rPr lang="de-DE" sz="2000" b="1" cap="all" dirty="0">
                <a:solidFill>
                  <a:schemeClr val="tx2"/>
                </a:solidFill>
                <a:latin typeface="Arial Black" pitchFamily="34" charset="0"/>
              </a:rPr>
              <a:t> + </a:t>
            </a:r>
            <a:r>
              <a:rPr lang="de-DE" sz="2000" b="1" cap="all" dirty="0" err="1">
                <a:solidFill>
                  <a:schemeClr val="tx2"/>
                </a:solidFill>
                <a:latin typeface="Arial Black" pitchFamily="34" charset="0"/>
              </a:rPr>
              <a:t>foundation</a:t>
            </a:r>
            <a:r>
              <a:rPr lang="de-DE" sz="2000" b="1" cap="all" dirty="0">
                <a:solidFill>
                  <a:schemeClr val="tx2"/>
                </a:solidFill>
                <a:latin typeface="Arial Black" pitchFamily="34" charset="0"/>
              </a:rPr>
              <a:t> </a:t>
            </a:r>
            <a:r>
              <a:rPr lang="de-DE" sz="2000" b="1" cap="all" dirty="0" err="1">
                <a:solidFill>
                  <a:schemeClr val="tx2"/>
                </a:solidFill>
                <a:latin typeface="Arial Black" pitchFamily="34" charset="0"/>
              </a:rPr>
              <a:t>excavation</a:t>
            </a:r>
            <a:endParaRPr lang="de-DE" sz="2000" b="1" cap="all" dirty="0">
              <a:solidFill>
                <a:schemeClr val="tx2"/>
              </a:solidFill>
              <a:latin typeface="Arial Black" pitchFamily="34" charset="0"/>
            </a:endParaRPr>
          </a:p>
          <a:p>
            <a:r>
              <a:rPr lang="en-US" sz="2000" b="1" dirty="0">
                <a:latin typeface="Arial Black" pitchFamily="34" charset="0"/>
              </a:rPr>
              <a:t>TYPICAL APPLICATIONS</a:t>
            </a: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6302" y="1189812"/>
            <a:ext cx="3871875" cy="2906558"/>
          </a:xfrm>
          <a:prstGeom prst="rect">
            <a:avLst/>
          </a:prstGeom>
        </p:spPr>
      </p:pic>
      <p:pic>
        <p:nvPicPr>
          <p:cNvPr id="9" name="Grafi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743" y="4243028"/>
            <a:ext cx="2871157" cy="2155334"/>
          </a:xfrm>
          <a:prstGeom prst="rect">
            <a:avLst/>
          </a:prstGeom>
        </p:spPr>
      </p:pic>
      <p:pic>
        <p:nvPicPr>
          <p:cNvPr id="10" name="Grafik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7559" y="4243027"/>
            <a:ext cx="2855707" cy="2140619"/>
          </a:xfrm>
          <a:prstGeom prst="rect">
            <a:avLst/>
          </a:prstGeom>
        </p:spPr>
      </p:pic>
      <p:pic>
        <p:nvPicPr>
          <p:cNvPr id="11" name="Grafik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1585" y="1227938"/>
            <a:ext cx="3821086" cy="2868432"/>
          </a:xfrm>
          <a:prstGeom prst="rect">
            <a:avLst/>
          </a:prstGeom>
        </p:spPr>
      </p:pic>
      <p:pic>
        <p:nvPicPr>
          <p:cNvPr id="12" name="Grafik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13941" y="4243026"/>
            <a:ext cx="2851556" cy="2140619"/>
          </a:xfrm>
          <a:prstGeom prst="rect">
            <a:avLst/>
          </a:prstGeom>
        </p:spPr>
      </p:pic>
      <p:pic>
        <p:nvPicPr>
          <p:cNvPr id="13" name="Grafik 12"/>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30116" y="193497"/>
            <a:ext cx="809833" cy="883176"/>
          </a:xfrm>
          <a:prstGeom prst="rect">
            <a:avLst/>
          </a:prstGeom>
        </p:spPr>
      </p:pic>
      <p:pic>
        <p:nvPicPr>
          <p:cNvPr id="14" name="Grafik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spTree>
    <p:extLst>
      <p:ext uri="{BB962C8B-B14F-4D97-AF65-F5344CB8AC3E}">
        <p14:creationId xmlns:p14="http://schemas.microsoft.com/office/powerpoint/2010/main" val="3394983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810379" y="277854"/>
            <a:ext cx="8534111"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000" b="1" dirty="0">
                <a:solidFill>
                  <a:schemeClr val="tx2"/>
                </a:solidFill>
                <a:latin typeface="Arial Black" pitchFamily="34" charset="0"/>
              </a:rPr>
              <a:t>QUARRYING / MINING / MINERAL PRODUCTION</a:t>
            </a:r>
          </a:p>
          <a:p>
            <a:r>
              <a:rPr lang="en-US" sz="2000" b="1" dirty="0">
                <a:latin typeface="Arial Black" pitchFamily="34" charset="0"/>
              </a:rPr>
              <a:t>TYPICAL APPLICATIONS</a:t>
            </a:r>
          </a:p>
        </p:txBody>
      </p:sp>
      <p:pic>
        <p:nvPicPr>
          <p:cNvPr id="11" name="Grafik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273" y="1311745"/>
            <a:ext cx="4632403" cy="2660502"/>
          </a:xfrm>
          <a:prstGeom prst="rect">
            <a:avLst/>
          </a:prstGeom>
        </p:spPr>
      </p:pic>
      <p:pic>
        <p:nvPicPr>
          <p:cNvPr id="12" name="Grafik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6538" y="4513332"/>
            <a:ext cx="2770794" cy="2076969"/>
          </a:xfrm>
          <a:prstGeom prst="rect">
            <a:avLst/>
          </a:prstGeom>
        </p:spPr>
      </p:pic>
      <p:pic>
        <p:nvPicPr>
          <p:cNvPr id="13" name="Grafik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5877" y="4530886"/>
            <a:ext cx="2547699" cy="2085586"/>
          </a:xfrm>
          <a:prstGeom prst="rect">
            <a:avLst/>
          </a:prstGeom>
          <a:ln w="69850">
            <a:solidFill>
              <a:schemeClr val="bg1"/>
            </a:solidFill>
          </a:ln>
        </p:spPr>
      </p:pic>
      <p:pic>
        <p:nvPicPr>
          <p:cNvPr id="14" name="Grafik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273" y="4487624"/>
            <a:ext cx="3088231" cy="2095192"/>
          </a:xfrm>
          <a:prstGeom prst="rect">
            <a:avLst/>
          </a:prstGeom>
        </p:spPr>
      </p:pic>
      <p:pic>
        <p:nvPicPr>
          <p:cNvPr id="7" name="Grafik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08248" y="1311746"/>
            <a:ext cx="3101815" cy="2668657"/>
          </a:xfrm>
          <a:prstGeom prst="rect">
            <a:avLst/>
          </a:prstGeom>
        </p:spPr>
      </p:pic>
      <p:pic>
        <p:nvPicPr>
          <p:cNvPr id="8" name="Grafik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60638" y="4543932"/>
            <a:ext cx="2749424" cy="2038884"/>
          </a:xfrm>
          <a:prstGeom prst="rect">
            <a:avLst/>
          </a:prstGeom>
        </p:spPr>
      </p:pic>
      <p:pic>
        <p:nvPicPr>
          <p:cNvPr id="9" name="Grafik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43906" y="1311745"/>
            <a:ext cx="3716120" cy="2660502"/>
          </a:xfrm>
          <a:prstGeom prst="rect">
            <a:avLst/>
          </a:prstGeom>
        </p:spPr>
      </p:pic>
      <p:pic>
        <p:nvPicPr>
          <p:cNvPr id="10" name="Grafik 9"/>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30116" y="193497"/>
            <a:ext cx="809833" cy="883176"/>
          </a:xfrm>
          <a:prstGeom prst="rect">
            <a:avLst/>
          </a:prstGeom>
        </p:spPr>
      </p:pic>
      <p:pic>
        <p:nvPicPr>
          <p:cNvPr id="15" name="Grafik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spTree>
    <p:extLst>
      <p:ext uri="{BB962C8B-B14F-4D97-AF65-F5344CB8AC3E}">
        <p14:creationId xmlns:p14="http://schemas.microsoft.com/office/powerpoint/2010/main" val="1017334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810379" y="277854"/>
            <a:ext cx="8534111"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000" b="1" dirty="0">
                <a:solidFill>
                  <a:schemeClr val="tx2"/>
                </a:solidFill>
                <a:latin typeface="Arial Black" pitchFamily="34" charset="0"/>
              </a:rPr>
              <a:t>QUARRYING / MINING / MINERAL PRODUCTION</a:t>
            </a:r>
          </a:p>
          <a:p>
            <a:r>
              <a:rPr lang="en-US" sz="2000" b="1" dirty="0">
                <a:latin typeface="Arial Black" pitchFamily="34" charset="0"/>
              </a:rPr>
              <a:t>TYPICAL APPLICATIONS</a:t>
            </a:r>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362" y="1020726"/>
            <a:ext cx="4081287" cy="3059701"/>
          </a:xfrm>
          <a:prstGeom prst="rect">
            <a:avLst/>
          </a:prstGeom>
        </p:spPr>
      </p:pic>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362" y="4213698"/>
            <a:ext cx="4030129" cy="2267501"/>
          </a:xfrm>
          <a:prstGeom prst="rect">
            <a:avLst/>
          </a:prstGeom>
        </p:spPr>
      </p:pic>
      <p:pic>
        <p:nvPicPr>
          <p:cNvPr id="10" name="Grafik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3093" y="1048254"/>
            <a:ext cx="4051705" cy="3040330"/>
          </a:xfrm>
          <a:prstGeom prst="rect">
            <a:avLst/>
          </a:prstGeom>
        </p:spPr>
      </p:pic>
      <p:pic>
        <p:nvPicPr>
          <p:cNvPr id="15" name="Grafik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1255" y="4213697"/>
            <a:ext cx="2976011" cy="2232008"/>
          </a:xfrm>
          <a:prstGeom prst="rect">
            <a:avLst/>
          </a:prstGeom>
        </p:spPr>
      </p:pic>
      <p:pic>
        <p:nvPicPr>
          <p:cNvPr id="17" name="Grafik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7462" y="4213697"/>
            <a:ext cx="2947790" cy="2232008"/>
          </a:xfrm>
          <a:prstGeom prst="rect">
            <a:avLst/>
          </a:prstGeom>
        </p:spPr>
      </p:pic>
      <p:pic>
        <p:nvPicPr>
          <p:cNvPr id="8" name="Grafik 7"/>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30116" y="193497"/>
            <a:ext cx="809833" cy="883176"/>
          </a:xfrm>
          <a:prstGeom prst="rect">
            <a:avLst/>
          </a:prstGeom>
        </p:spPr>
      </p:pic>
      <p:pic>
        <p:nvPicPr>
          <p:cNvPr id="9" name="Grafik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spTree>
    <p:extLst>
      <p:ext uri="{BB962C8B-B14F-4D97-AF65-F5344CB8AC3E}">
        <p14:creationId xmlns:p14="http://schemas.microsoft.com/office/powerpoint/2010/main" val="30227715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a:spLocks noChangeArrowheads="1"/>
          </p:cNvSpPr>
          <p:nvPr/>
        </p:nvSpPr>
        <p:spPr bwMode="auto">
          <a:xfrm>
            <a:off x="554506" y="293117"/>
            <a:ext cx="8534111"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000" b="1" dirty="0">
                <a:solidFill>
                  <a:schemeClr val="tx2"/>
                </a:solidFill>
                <a:latin typeface="Arial Black" pitchFamily="34" charset="0"/>
              </a:rPr>
              <a:t>SHAFT SINKING</a:t>
            </a:r>
          </a:p>
          <a:p>
            <a:r>
              <a:rPr lang="en-US" sz="2000" b="1" dirty="0">
                <a:latin typeface="Arial Black" pitchFamily="34" charset="0"/>
              </a:rPr>
              <a:t>TYPICAL APPLICATIONS</a:t>
            </a:r>
          </a:p>
        </p:txBody>
      </p:sp>
      <p:pic>
        <p:nvPicPr>
          <p:cNvPr id="3" name="Grafik 2"/>
          <p:cNvPicPr>
            <a:picLocks noChangeAspect="1"/>
          </p:cNvPicPr>
          <p:nvPr/>
        </p:nvPicPr>
        <p:blipFill>
          <a:blip r:embed="rId2"/>
          <a:stretch>
            <a:fillRect/>
          </a:stretch>
        </p:blipFill>
        <p:spPr>
          <a:xfrm>
            <a:off x="643433" y="1189728"/>
            <a:ext cx="3748003" cy="2761231"/>
          </a:xfrm>
          <a:prstGeom prst="rect">
            <a:avLst/>
          </a:prstGeom>
        </p:spPr>
      </p:pic>
      <p:pic>
        <p:nvPicPr>
          <p:cNvPr id="4" name="Grafik 3"/>
          <p:cNvPicPr>
            <a:picLocks noChangeAspect="1"/>
          </p:cNvPicPr>
          <p:nvPr/>
        </p:nvPicPr>
        <p:blipFill>
          <a:blip r:embed="rId3"/>
          <a:stretch>
            <a:fillRect/>
          </a:stretch>
        </p:blipFill>
        <p:spPr>
          <a:xfrm>
            <a:off x="629769" y="4202816"/>
            <a:ext cx="3775328" cy="2371119"/>
          </a:xfrm>
          <a:prstGeom prst="rect">
            <a:avLst/>
          </a:prstGeom>
        </p:spPr>
      </p:pic>
      <p:pic>
        <p:nvPicPr>
          <p:cNvPr id="5" name="Grafik 4"/>
          <p:cNvPicPr>
            <a:picLocks noChangeAspect="1"/>
          </p:cNvPicPr>
          <p:nvPr/>
        </p:nvPicPr>
        <p:blipFill>
          <a:blip r:embed="rId4"/>
          <a:stretch>
            <a:fillRect/>
          </a:stretch>
        </p:blipFill>
        <p:spPr>
          <a:xfrm>
            <a:off x="5105378" y="1188345"/>
            <a:ext cx="2405331" cy="2787032"/>
          </a:xfrm>
          <a:prstGeom prst="rect">
            <a:avLst/>
          </a:prstGeom>
        </p:spPr>
      </p:pic>
      <p:pic>
        <p:nvPicPr>
          <p:cNvPr id="6" name="Grafik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82755" y="4202815"/>
            <a:ext cx="2050575" cy="2371119"/>
          </a:xfrm>
          <a:prstGeom prst="rect">
            <a:avLst/>
          </a:prstGeom>
        </p:spPr>
      </p:pic>
      <p:pic>
        <p:nvPicPr>
          <p:cNvPr id="2" name="Grafik 1"/>
          <p:cNvPicPr>
            <a:picLocks noChangeAspect="1"/>
          </p:cNvPicPr>
          <p:nvPr/>
        </p:nvPicPr>
        <p:blipFill>
          <a:blip r:embed="rId6"/>
          <a:stretch>
            <a:fillRect/>
          </a:stretch>
        </p:blipFill>
        <p:spPr>
          <a:xfrm>
            <a:off x="8494416" y="1188346"/>
            <a:ext cx="3064762" cy="5360281"/>
          </a:xfrm>
          <a:prstGeom prst="rect">
            <a:avLst/>
          </a:prstGeom>
        </p:spPr>
      </p:pic>
      <p:pic>
        <p:nvPicPr>
          <p:cNvPr id="8" name="Grafik 7"/>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30116" y="193497"/>
            <a:ext cx="809833" cy="883176"/>
          </a:xfrm>
          <a:prstGeom prst="rect">
            <a:avLst/>
          </a:prstGeom>
        </p:spPr>
      </p:pic>
      <p:pic>
        <p:nvPicPr>
          <p:cNvPr id="9" name="Grafik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spTree>
    <p:extLst>
      <p:ext uri="{BB962C8B-B14F-4D97-AF65-F5344CB8AC3E}">
        <p14:creationId xmlns:p14="http://schemas.microsoft.com/office/powerpoint/2010/main" val="13210633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a:spLocks noChangeArrowheads="1"/>
          </p:cNvSpPr>
          <p:nvPr/>
        </p:nvSpPr>
        <p:spPr bwMode="auto">
          <a:xfrm>
            <a:off x="773638" y="353431"/>
            <a:ext cx="8534111"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000" b="1" dirty="0">
                <a:solidFill>
                  <a:schemeClr val="tx2"/>
                </a:solidFill>
                <a:latin typeface="Arial Black" pitchFamily="34" charset="0"/>
              </a:rPr>
              <a:t>WOOD / TREE STUMP CUTTING</a:t>
            </a:r>
          </a:p>
          <a:p>
            <a:r>
              <a:rPr lang="en-US" sz="2000" b="1" dirty="0">
                <a:latin typeface="Arial Black" pitchFamily="34" charset="0"/>
              </a:rPr>
              <a:t>TYPICAL APPLICATIONS</a:t>
            </a:r>
          </a:p>
        </p:txBody>
      </p:sp>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637" y="1203623"/>
            <a:ext cx="3967552" cy="3294908"/>
          </a:xfrm>
          <a:prstGeom prst="rect">
            <a:avLst/>
          </a:prstGeom>
        </p:spPr>
      </p:pic>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637" y="4632459"/>
            <a:ext cx="2610556" cy="1957108"/>
          </a:xfrm>
          <a:prstGeom prst="rect">
            <a:avLst/>
          </a:prstGeom>
        </p:spPr>
      </p:pic>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5287" y="1203624"/>
            <a:ext cx="2767251" cy="2453977"/>
          </a:xfrm>
          <a:prstGeom prst="rect">
            <a:avLst/>
          </a:prstGeom>
        </p:spPr>
      </p:pic>
      <p:pic>
        <p:nvPicPr>
          <p:cNvPr id="7" name="Grafik 6"/>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30116" y="193497"/>
            <a:ext cx="809833" cy="883176"/>
          </a:xfrm>
          <a:prstGeom prst="rect">
            <a:avLst/>
          </a:prstGeom>
        </p:spPr>
      </p:pic>
      <p:pic>
        <p:nvPicPr>
          <p:cNvPr id="8" name="Grafik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pic>
        <p:nvPicPr>
          <p:cNvPr id="5" name="Grafik 4"/>
          <p:cNvPicPr>
            <a:picLocks noChangeAspect="1"/>
          </p:cNvPicPr>
          <p:nvPr/>
        </p:nvPicPr>
        <p:blipFill>
          <a:blip r:embed="rId7"/>
          <a:stretch>
            <a:fillRect/>
          </a:stretch>
        </p:blipFill>
        <p:spPr>
          <a:xfrm>
            <a:off x="7912069" y="1203624"/>
            <a:ext cx="3875214" cy="4039481"/>
          </a:xfrm>
          <a:prstGeom prst="rect">
            <a:avLst/>
          </a:prstGeom>
        </p:spPr>
      </p:pic>
    </p:spTree>
    <p:extLst>
      <p:ext uri="{BB962C8B-B14F-4D97-AF65-F5344CB8AC3E}">
        <p14:creationId xmlns:p14="http://schemas.microsoft.com/office/powerpoint/2010/main" val="25721260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a:spLocks noChangeArrowheads="1"/>
          </p:cNvSpPr>
          <p:nvPr/>
        </p:nvSpPr>
        <p:spPr bwMode="auto">
          <a:xfrm>
            <a:off x="829088" y="394184"/>
            <a:ext cx="8534111"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000" b="1" dirty="0">
                <a:latin typeface="Arial Black" pitchFamily="34" charset="0"/>
              </a:rPr>
              <a:t>TYPICAL SOIL MIXING APPLICATIONS</a:t>
            </a:r>
          </a:p>
        </p:txBody>
      </p:sp>
      <p:pic>
        <p:nvPicPr>
          <p:cNvPr id="11" name="Grafi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7556" y="1196754"/>
            <a:ext cx="4887955" cy="3215759"/>
          </a:xfrm>
          <a:prstGeom prst="rect">
            <a:avLst/>
          </a:prstGeom>
        </p:spPr>
      </p:pic>
      <p:pic>
        <p:nvPicPr>
          <p:cNvPr id="12" name="Grafik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6464" y="1196753"/>
            <a:ext cx="4260968" cy="3198645"/>
          </a:xfrm>
          <a:prstGeom prst="rect">
            <a:avLst/>
          </a:prstGeom>
        </p:spPr>
      </p:pic>
      <p:pic>
        <p:nvPicPr>
          <p:cNvPr id="13" name="Grafik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90457" y="4605481"/>
            <a:ext cx="2311383" cy="1963531"/>
          </a:xfrm>
          <a:prstGeom prst="rect">
            <a:avLst/>
          </a:prstGeom>
        </p:spPr>
      </p:pic>
      <p:pic>
        <p:nvPicPr>
          <p:cNvPr id="14" name="Grafik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7555" y="4605480"/>
            <a:ext cx="3425548" cy="1981548"/>
          </a:xfrm>
          <a:prstGeom prst="rect">
            <a:avLst/>
          </a:prstGeom>
        </p:spPr>
      </p:pic>
      <p:pic>
        <p:nvPicPr>
          <p:cNvPr id="17" name="Grafik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96144" y="4623498"/>
            <a:ext cx="2619125" cy="1963531"/>
          </a:xfrm>
          <a:prstGeom prst="rect">
            <a:avLst/>
          </a:prstGeom>
        </p:spPr>
      </p:pic>
      <p:pic>
        <p:nvPicPr>
          <p:cNvPr id="8" name="Grafik 7"/>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30116" y="193497"/>
            <a:ext cx="809833" cy="883176"/>
          </a:xfrm>
          <a:prstGeom prst="rect">
            <a:avLst/>
          </a:prstGeom>
        </p:spPr>
      </p:pic>
      <p:pic>
        <p:nvPicPr>
          <p:cNvPr id="9" name="Grafik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spTree>
    <p:extLst>
      <p:ext uri="{BB962C8B-B14F-4D97-AF65-F5344CB8AC3E}">
        <p14:creationId xmlns:p14="http://schemas.microsoft.com/office/powerpoint/2010/main" val="42928322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713970" y="299120"/>
            <a:ext cx="952365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000" b="1" dirty="0">
                <a:latin typeface="Arial Black" pitchFamily="34" charset="0"/>
              </a:rPr>
              <a:t>STEEL INDUSTRY</a:t>
            </a:r>
          </a:p>
          <a:p>
            <a:r>
              <a:rPr lang="en-US" sz="2000" b="1" dirty="0">
                <a:latin typeface="Arial Black" pitchFamily="34" charset="0"/>
              </a:rPr>
              <a:t>TYPICAL APPLICATIONS</a:t>
            </a:r>
          </a:p>
        </p:txBody>
      </p:sp>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184978" y="4211426"/>
            <a:ext cx="2583289" cy="1710398"/>
          </a:xfrm>
          <a:prstGeom prst="rect">
            <a:avLst/>
          </a:prstGeom>
        </p:spPr>
      </p:pic>
      <p:pic>
        <p:nvPicPr>
          <p:cNvPr id="7" name="Grafik 6"/>
          <p:cNvPicPr>
            <a:picLocks noChangeAspect="1"/>
          </p:cNvPicPr>
          <p:nvPr/>
        </p:nvPicPr>
        <p:blipFill>
          <a:blip r:embed="rId3"/>
          <a:stretch>
            <a:fillRect/>
          </a:stretch>
        </p:blipFill>
        <p:spPr>
          <a:xfrm>
            <a:off x="8885090" y="1174015"/>
            <a:ext cx="2099123" cy="2440713"/>
          </a:xfrm>
          <a:prstGeom prst="rect">
            <a:avLst/>
          </a:prstGeom>
        </p:spPr>
      </p:pic>
      <p:pic>
        <p:nvPicPr>
          <p:cNvPr id="8" name="Grafik 7"/>
          <p:cNvPicPr>
            <a:picLocks noChangeAspect="1"/>
          </p:cNvPicPr>
          <p:nvPr/>
        </p:nvPicPr>
        <p:blipFill>
          <a:blip r:embed="rId4"/>
          <a:stretch>
            <a:fillRect/>
          </a:stretch>
        </p:blipFill>
        <p:spPr>
          <a:xfrm>
            <a:off x="5801070" y="1174015"/>
            <a:ext cx="2046561" cy="2440713"/>
          </a:xfrm>
          <a:prstGeom prst="rect">
            <a:avLst/>
          </a:prstGeom>
        </p:spPr>
      </p:pic>
      <p:pic>
        <p:nvPicPr>
          <p:cNvPr id="9" name="Grafik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8590" y="1174015"/>
            <a:ext cx="3945021" cy="5184255"/>
          </a:xfrm>
          <a:prstGeom prst="rect">
            <a:avLst/>
          </a:prstGeom>
        </p:spPr>
      </p:pic>
      <p:pic>
        <p:nvPicPr>
          <p:cNvPr id="4" name="Grafik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32326" y="3774981"/>
            <a:ext cx="2846568" cy="2606919"/>
          </a:xfrm>
          <a:prstGeom prst="rect">
            <a:avLst/>
          </a:prstGeom>
        </p:spPr>
      </p:pic>
      <p:pic>
        <p:nvPicPr>
          <p:cNvPr id="10" name="Grafik 9"/>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30116" y="193497"/>
            <a:ext cx="809833" cy="883176"/>
          </a:xfrm>
          <a:prstGeom prst="rect">
            <a:avLst/>
          </a:prstGeom>
        </p:spPr>
      </p:pic>
      <p:pic>
        <p:nvPicPr>
          <p:cNvPr id="11" name="Grafik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spTree>
    <p:extLst>
      <p:ext uri="{BB962C8B-B14F-4D97-AF65-F5344CB8AC3E}">
        <p14:creationId xmlns:p14="http://schemas.microsoft.com/office/powerpoint/2010/main" val="10481828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4294967295"/>
          </p:nvPr>
        </p:nvSpPr>
        <p:spPr>
          <a:xfrm>
            <a:off x="8077200" y="6356352"/>
            <a:ext cx="2133600" cy="365125"/>
          </a:xfrm>
          <a:prstGeom prst="rect">
            <a:avLst/>
          </a:prstGeom>
        </p:spPr>
        <p:txBody>
          <a:bodyPr/>
          <a:lstStyle/>
          <a:p>
            <a:fld id="{B3CEEFAE-073D-426F-B1B3-DA068A342DA9}" type="slidenum">
              <a:rPr lang="en-US" smtClean="0"/>
              <a:pPr/>
              <a:t>28</a:t>
            </a:fld>
            <a:endParaRPr lang="en-US"/>
          </a:p>
        </p:txBody>
      </p:sp>
      <p:sp>
        <p:nvSpPr>
          <p:cNvPr id="6" name="Rechteck 5"/>
          <p:cNvSpPr/>
          <p:nvPr/>
        </p:nvSpPr>
        <p:spPr>
          <a:xfrm>
            <a:off x="454663" y="406004"/>
            <a:ext cx="7200800" cy="400110"/>
          </a:xfrm>
          <a:prstGeom prst="rect">
            <a:avLst/>
          </a:prstGeom>
        </p:spPr>
        <p:txBody>
          <a:bodyPr wrap="square">
            <a:spAutoFit/>
          </a:bodyPr>
          <a:lstStyle/>
          <a:p>
            <a:r>
              <a:rPr lang="en-US" sz="2000" b="1" cap="all" dirty="0">
                <a:latin typeface="Arial Black" panose="020B0A04020102020204" pitchFamily="34" charset="0"/>
                <a:cs typeface="Arial" panose="020B0604020202020204" pitchFamily="34" charset="0"/>
              </a:rPr>
              <a:t>Transverse Cutters with cutting wheel</a:t>
            </a:r>
          </a:p>
        </p:txBody>
      </p:sp>
      <p:pic>
        <p:nvPicPr>
          <p:cNvPr id="9" name="Grafi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2616" y="1043946"/>
            <a:ext cx="3735214" cy="3122405"/>
          </a:xfrm>
          <a:prstGeom prst="rect">
            <a:avLst/>
          </a:prstGeom>
        </p:spPr>
      </p:pic>
      <p:pic>
        <p:nvPicPr>
          <p:cNvPr id="10" name="Grafik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455" y="1043946"/>
            <a:ext cx="3293494" cy="3122403"/>
          </a:xfrm>
          <a:prstGeom prst="rect">
            <a:avLst/>
          </a:prstGeom>
        </p:spPr>
      </p:pic>
      <p:pic>
        <p:nvPicPr>
          <p:cNvPr id="11" name="Grafik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926" y="4527275"/>
            <a:ext cx="2195708" cy="1849299"/>
          </a:xfrm>
          <a:prstGeom prst="rect">
            <a:avLst/>
          </a:prstGeom>
        </p:spPr>
      </p:pic>
      <p:pic>
        <p:nvPicPr>
          <p:cNvPr id="12" name="Grafik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0621" y="4521647"/>
            <a:ext cx="3056568" cy="1877093"/>
          </a:xfrm>
          <a:prstGeom prst="rect">
            <a:avLst/>
          </a:prstGeom>
        </p:spPr>
      </p:pic>
      <p:pic>
        <p:nvPicPr>
          <p:cNvPr id="16" name="Grafik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38135" y="4521647"/>
            <a:ext cx="1704513" cy="1877093"/>
          </a:xfrm>
          <a:prstGeom prst="rect">
            <a:avLst/>
          </a:prstGeom>
        </p:spPr>
      </p:pic>
      <p:pic>
        <p:nvPicPr>
          <p:cNvPr id="17" name="Grafik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60801" y="1041324"/>
            <a:ext cx="2373726" cy="3164968"/>
          </a:xfrm>
          <a:prstGeom prst="rect">
            <a:avLst/>
          </a:prstGeom>
        </p:spPr>
      </p:pic>
      <p:pic>
        <p:nvPicPr>
          <p:cNvPr id="13" name="Grafik 12"/>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30116" y="193497"/>
            <a:ext cx="809833" cy="883176"/>
          </a:xfrm>
          <a:prstGeom prst="rect">
            <a:avLst/>
          </a:prstGeom>
        </p:spPr>
      </p:pic>
      <p:pic>
        <p:nvPicPr>
          <p:cNvPr id="14" name="Grafik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pic>
        <p:nvPicPr>
          <p:cNvPr id="18" name="Grafik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35215" y="4521646"/>
            <a:ext cx="1436633" cy="1596874"/>
          </a:xfrm>
          <a:prstGeom prst="rect">
            <a:avLst/>
          </a:prstGeom>
        </p:spPr>
      </p:pic>
    </p:spTree>
    <p:extLst>
      <p:ext uri="{BB962C8B-B14F-4D97-AF65-F5344CB8AC3E}">
        <p14:creationId xmlns:p14="http://schemas.microsoft.com/office/powerpoint/2010/main" val="1477965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4"/>
          <p:cNvSpPr>
            <a:spLocks noGrp="1"/>
          </p:cNvSpPr>
          <p:nvPr>
            <p:ph type="title"/>
          </p:nvPr>
        </p:nvSpPr>
        <p:spPr>
          <a:xfrm>
            <a:off x="412853" y="411991"/>
            <a:ext cx="9966960" cy="525401"/>
          </a:xfrm>
        </p:spPr>
        <p:txBody>
          <a:bodyPr>
            <a:normAutofit fontScale="90000"/>
          </a:bodyPr>
          <a:lstStyle/>
          <a:p>
            <a:r>
              <a:rPr lang="en-US" dirty="0"/>
              <a:t>Hydraulic Attachment Tools</a:t>
            </a:r>
          </a:p>
        </p:txBody>
      </p:sp>
      <p:sp>
        <p:nvSpPr>
          <p:cNvPr id="23" name="Text Placeholder 2"/>
          <p:cNvSpPr txBox="1">
            <a:spLocks/>
          </p:cNvSpPr>
          <p:nvPr/>
        </p:nvSpPr>
        <p:spPr>
          <a:xfrm>
            <a:off x="413068" y="932688"/>
            <a:ext cx="9966960" cy="374904"/>
          </a:xfrm>
          <a:prstGeom prst="rect">
            <a:avLst/>
          </a:prstGeom>
        </p:spPr>
        <p:txBody>
          <a:bodyPr/>
          <a:lstStyle>
            <a:lvl1pPr marL="257175" indent="-257175" algn="l" defTabSz="914400" rtl="0" eaLnBrk="1" latinLnBrk="0" hangingPunct="1">
              <a:lnSpc>
                <a:spcPct val="105000"/>
              </a:lnSpc>
              <a:spcBef>
                <a:spcPts val="800"/>
              </a:spcBef>
              <a:buClr>
                <a:srgbClr val="435363"/>
              </a:buClr>
              <a:buFont typeface="Arial"/>
              <a:buChar char="•"/>
              <a:defRPr sz="2000" kern="1200">
                <a:solidFill>
                  <a:srgbClr val="425563"/>
                </a:solidFill>
                <a:latin typeface="+mn-lt"/>
                <a:ea typeface="+mn-ea"/>
                <a:cs typeface="+mn-cs"/>
              </a:defRPr>
            </a:lvl1pPr>
            <a:lvl2pPr marL="533400" indent="-276225" algn="l" defTabSz="914400" rtl="0" eaLnBrk="1" latinLnBrk="0" hangingPunct="1">
              <a:lnSpc>
                <a:spcPct val="105000"/>
              </a:lnSpc>
              <a:spcBef>
                <a:spcPts val="250"/>
              </a:spcBef>
              <a:spcAft>
                <a:spcPts val="250"/>
              </a:spcAft>
              <a:buClrTx/>
              <a:buFont typeface="Arial" panose="020B0604020202020204" pitchFamily="34" charset="0"/>
              <a:buChar char="–"/>
              <a:defRPr sz="1800" kern="1200">
                <a:solidFill>
                  <a:srgbClr val="425563"/>
                </a:solidFill>
                <a:latin typeface="+mn-lt"/>
                <a:ea typeface="+mn-ea"/>
                <a:cs typeface="+mn-cs"/>
              </a:defRPr>
            </a:lvl2pPr>
            <a:lvl3pPr marL="752475" indent="-209550" algn="l" defTabSz="914400" rtl="0" eaLnBrk="1" latinLnBrk="0" hangingPunct="1">
              <a:lnSpc>
                <a:spcPct val="105000"/>
              </a:lnSpc>
              <a:spcBef>
                <a:spcPts val="163"/>
              </a:spcBef>
              <a:spcAft>
                <a:spcPts val="250"/>
              </a:spcAft>
              <a:buClr>
                <a:srgbClr val="425563"/>
              </a:buClr>
              <a:buSzPct val="75000"/>
              <a:buFont typeface="Courier New"/>
              <a:buChar char="o"/>
              <a:defRPr sz="1600" kern="1200">
                <a:solidFill>
                  <a:srgbClr val="425563"/>
                </a:solidFill>
                <a:latin typeface="+mn-lt"/>
                <a:ea typeface="+mn-ea"/>
                <a:cs typeface="+mn-cs"/>
              </a:defRPr>
            </a:lvl3pPr>
            <a:lvl4pPr marL="981075" indent="-228600" algn="l" defTabSz="914400" rtl="0" eaLnBrk="1" latinLnBrk="0" hangingPunct="1">
              <a:lnSpc>
                <a:spcPct val="105000"/>
              </a:lnSpc>
              <a:spcBef>
                <a:spcPts val="150"/>
              </a:spcBef>
              <a:spcAft>
                <a:spcPts val="150"/>
              </a:spcAft>
              <a:buFont typeface="Arial" panose="020B0604020202020204" pitchFamily="34" charset="0"/>
              <a:buChar char="–"/>
              <a:defRPr sz="1400" kern="1200">
                <a:solidFill>
                  <a:srgbClr val="425563"/>
                </a:solidFill>
                <a:latin typeface="+mn-lt"/>
                <a:ea typeface="+mn-ea"/>
                <a:cs typeface="+mn-cs"/>
              </a:defRPr>
            </a:lvl4pPr>
            <a:lvl5pPr marL="1209675" indent="-219075" algn="l" defTabSz="914400" rtl="0" eaLnBrk="1" latinLnBrk="0" hangingPunct="1">
              <a:lnSpc>
                <a:spcPct val="105000"/>
              </a:lnSpc>
              <a:spcBef>
                <a:spcPts val="138"/>
              </a:spcBef>
              <a:spcAft>
                <a:spcPts val="138"/>
              </a:spcAft>
              <a:buClr>
                <a:srgbClr val="435363"/>
              </a:buClr>
              <a:buFont typeface="Arial" panose="020B0604020202020204" pitchFamily="34" charset="0"/>
              <a:buChar char="•"/>
              <a:defRPr sz="1200" kern="1200">
                <a:solidFill>
                  <a:srgbClr val="425563"/>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830"/>
              </a:spcBef>
              <a:buNone/>
            </a:pPr>
            <a:endParaRPr lang="en-US" b="1" dirty="0">
              <a:solidFill>
                <a:schemeClr val="tx2"/>
              </a:solidFill>
            </a:endParaRPr>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34696" y="4182224"/>
            <a:ext cx="2322569" cy="2024373"/>
          </a:xfrm>
          <a:prstGeom prst="rect">
            <a:avLst/>
          </a:prstGeom>
        </p:spPr>
      </p:pic>
      <p:pic>
        <p:nvPicPr>
          <p:cNvPr id="5" name="Grafi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9410" y="4142468"/>
            <a:ext cx="2362954" cy="1444523"/>
          </a:xfrm>
          <a:prstGeom prst="rect">
            <a:avLst/>
          </a:prstGeom>
        </p:spPr>
      </p:pic>
      <p:pic>
        <p:nvPicPr>
          <p:cNvPr id="7" name="Grafik 6"/>
          <p:cNvPicPr>
            <a:picLocks noChangeAspect="1"/>
          </p:cNvPicPr>
          <p:nvPr/>
        </p:nvPicPr>
        <p:blipFill rotWithShape="1">
          <a:blip r:embed="rId5" cstate="print">
            <a:extLst>
              <a:ext uri="{28A0092B-C50C-407E-A947-70E740481C1C}">
                <a14:useLocalDpi xmlns:a14="http://schemas.microsoft.com/office/drawing/2010/main" val="0"/>
              </a:ext>
            </a:extLst>
          </a:blip>
          <a:srcRect b="7320"/>
          <a:stretch/>
        </p:blipFill>
        <p:spPr>
          <a:xfrm>
            <a:off x="519222" y="1458090"/>
            <a:ext cx="5403333" cy="2559737"/>
          </a:xfrm>
          <a:prstGeom prst="rect">
            <a:avLst/>
          </a:prstGeom>
        </p:spPr>
      </p:pic>
      <p:pic>
        <p:nvPicPr>
          <p:cNvPr id="8" name="Grafik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9221" y="4168324"/>
            <a:ext cx="2224566" cy="1444523"/>
          </a:xfrm>
          <a:prstGeom prst="rect">
            <a:avLst/>
          </a:prstGeom>
        </p:spPr>
      </p:pic>
      <p:sp>
        <p:nvSpPr>
          <p:cNvPr id="9" name="Textfeld 8"/>
          <p:cNvSpPr txBox="1"/>
          <p:nvPr/>
        </p:nvSpPr>
        <p:spPr bwMode="gray">
          <a:xfrm>
            <a:off x="412854" y="5923109"/>
            <a:ext cx="5509511" cy="326243"/>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lnSpc>
                <a:spcPct val="95000"/>
              </a:lnSpc>
              <a:spcBef>
                <a:spcPts val="400"/>
              </a:spcBef>
            </a:pPr>
            <a:r>
              <a:rPr lang="en-US" sz="1600" dirty="0"/>
              <a:t>Remote controlled excavator off-shore up to 2.500m depth</a:t>
            </a:r>
          </a:p>
        </p:txBody>
      </p:sp>
      <p:sp>
        <p:nvSpPr>
          <p:cNvPr id="10" name="Rectangle 3"/>
          <p:cNvSpPr>
            <a:spLocks noChangeArrowheads="1"/>
          </p:cNvSpPr>
          <p:nvPr/>
        </p:nvSpPr>
        <p:spPr bwMode="gray">
          <a:xfrm>
            <a:off x="550401" y="859507"/>
            <a:ext cx="529852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algn="l">
              <a:spcBef>
                <a:spcPct val="0"/>
              </a:spcBef>
              <a:buClrTx/>
              <a:buFontTx/>
              <a:buNone/>
            </a:pPr>
            <a:r>
              <a:rPr lang="en-US" sz="2000" b="1" dirty="0">
                <a:solidFill>
                  <a:schemeClr val="tx2"/>
                </a:solidFill>
              </a:rPr>
              <a:t>Underwater application</a:t>
            </a:r>
          </a:p>
        </p:txBody>
      </p:sp>
      <p:pic>
        <p:nvPicPr>
          <p:cNvPr id="11" name="Grafik 10"/>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30116" y="193497"/>
            <a:ext cx="809833" cy="883176"/>
          </a:xfrm>
          <a:prstGeom prst="rect">
            <a:avLst/>
          </a:prstGeom>
        </p:spPr>
      </p:pic>
      <p:pic>
        <p:nvPicPr>
          <p:cNvPr id="12" name="Grafik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pic>
        <p:nvPicPr>
          <p:cNvPr id="13" name="Grafik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23998" y="1458090"/>
            <a:ext cx="3849440" cy="2557320"/>
          </a:xfrm>
          <a:prstGeom prst="rect">
            <a:avLst/>
          </a:prstGeom>
          <a:ln w="63500">
            <a:solidFill>
              <a:schemeClr val="bg1"/>
            </a:solidFill>
          </a:ln>
        </p:spPr>
      </p:pic>
      <p:pic>
        <p:nvPicPr>
          <p:cNvPr id="14"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42502" y="4169030"/>
            <a:ext cx="2067929" cy="2037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8036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itle 56"/>
          <p:cNvSpPr>
            <a:spLocks noGrp="1"/>
          </p:cNvSpPr>
          <p:nvPr>
            <p:ph type="title"/>
          </p:nvPr>
        </p:nvSpPr>
        <p:spPr/>
        <p:txBody>
          <a:bodyPr/>
          <a:lstStyle/>
          <a:p>
            <a:r>
              <a:rPr lang="en-US" dirty="0"/>
              <a:t>Drum Cutters with Cutting Wheel</a:t>
            </a:r>
          </a:p>
        </p:txBody>
      </p:sp>
      <p:sp>
        <p:nvSpPr>
          <p:cNvPr id="2" name="Fußzeilenplatzhalter 1"/>
          <p:cNvSpPr>
            <a:spLocks noGrp="1"/>
          </p:cNvSpPr>
          <p:nvPr>
            <p:ph type="ftr" sz="quarter" idx="15"/>
          </p:nvPr>
        </p:nvSpPr>
        <p:spPr/>
        <p:txBody>
          <a:bodyPr/>
          <a:lstStyle/>
          <a:p>
            <a:endParaRPr lang="en-US"/>
          </a:p>
        </p:txBody>
      </p:sp>
      <p:sp>
        <p:nvSpPr>
          <p:cNvPr id="3" name="Fußzeilenplatzhalter 2"/>
          <p:cNvSpPr>
            <a:spLocks noGrp="1"/>
          </p:cNvSpPr>
          <p:nvPr>
            <p:ph type="ftr" sz="quarter" idx="15"/>
          </p:nvPr>
        </p:nvSpPr>
        <p:spPr/>
        <p:txBody>
          <a:bodyPr/>
          <a:lstStyle/>
          <a:p>
            <a:endParaRPr lang="en-US"/>
          </a:p>
        </p:txBody>
      </p:sp>
      <p:sp>
        <p:nvSpPr>
          <p:cNvPr id="11" name="Textplatzhalter 3"/>
          <p:cNvSpPr>
            <a:spLocks noGrp="1"/>
          </p:cNvSpPr>
          <p:nvPr>
            <p:ph type="body" sz="quarter" idx="15"/>
          </p:nvPr>
        </p:nvSpPr>
        <p:spPr>
          <a:xfrm>
            <a:off x="383836" y="1625551"/>
            <a:ext cx="4994781" cy="748923"/>
          </a:xfrm>
        </p:spPr>
        <p:txBody>
          <a:bodyPr/>
          <a:lstStyle/>
          <a:p>
            <a:pPr>
              <a:lnSpc>
                <a:spcPct val="105000"/>
              </a:lnSpc>
              <a:spcBef>
                <a:spcPts val="830"/>
              </a:spcBef>
              <a:buClr>
                <a:srgbClr val="435363"/>
              </a:buClr>
            </a:pPr>
            <a:r>
              <a:rPr lang="de-DE" sz="2000" b="1" dirty="0">
                <a:solidFill>
                  <a:schemeClr val="tx2"/>
                </a:solidFill>
              </a:rPr>
              <a:t>ER </a:t>
            </a:r>
            <a:r>
              <a:rPr lang="de-DE" sz="2000" b="1" dirty="0" err="1">
                <a:solidFill>
                  <a:schemeClr val="tx2"/>
                </a:solidFill>
              </a:rPr>
              <a:t>with</a:t>
            </a:r>
            <a:r>
              <a:rPr lang="de-DE" sz="2000" b="1" dirty="0">
                <a:solidFill>
                  <a:schemeClr val="tx2"/>
                </a:solidFill>
              </a:rPr>
              <a:t> </a:t>
            </a:r>
            <a:r>
              <a:rPr lang="de-DE" sz="2000" b="1" dirty="0" err="1">
                <a:solidFill>
                  <a:schemeClr val="tx2"/>
                </a:solidFill>
              </a:rPr>
              <a:t>cutting</a:t>
            </a:r>
            <a:r>
              <a:rPr lang="de-DE" sz="2000" b="1" dirty="0">
                <a:solidFill>
                  <a:schemeClr val="tx2"/>
                </a:solidFill>
              </a:rPr>
              <a:t> </a:t>
            </a:r>
            <a:r>
              <a:rPr lang="de-DE" sz="2000" b="1" dirty="0" err="1">
                <a:solidFill>
                  <a:schemeClr val="tx2"/>
                </a:solidFill>
              </a:rPr>
              <a:t>wheel</a:t>
            </a:r>
            <a:endParaRPr lang="de-DE" sz="2000" b="1" dirty="0">
              <a:solidFill>
                <a:schemeClr val="tx2"/>
              </a:solidFill>
            </a:endParaRPr>
          </a:p>
          <a:p>
            <a:pPr>
              <a:lnSpc>
                <a:spcPct val="105000"/>
              </a:lnSpc>
              <a:spcBef>
                <a:spcPts val="830"/>
              </a:spcBef>
              <a:buClr>
                <a:srgbClr val="435363"/>
              </a:buClr>
            </a:pPr>
            <a:r>
              <a:rPr lang="de-DE" sz="2000" b="1" dirty="0">
                <a:solidFill>
                  <a:schemeClr val="tx2"/>
                </a:solidFill>
              </a:rPr>
              <a:t>(</a:t>
            </a:r>
            <a:r>
              <a:rPr lang="de-DE" sz="2000" b="1" dirty="0" err="1">
                <a:solidFill>
                  <a:schemeClr val="tx2"/>
                </a:solidFill>
              </a:rPr>
              <a:t>mechanical</a:t>
            </a:r>
            <a:r>
              <a:rPr lang="de-DE" sz="2000" b="1" dirty="0">
                <a:solidFill>
                  <a:schemeClr val="tx2"/>
                </a:solidFill>
              </a:rPr>
              <a:t> </a:t>
            </a:r>
            <a:r>
              <a:rPr lang="de-DE" sz="2000" b="1" dirty="0" err="1">
                <a:solidFill>
                  <a:schemeClr val="tx2"/>
                </a:solidFill>
              </a:rPr>
              <a:t>turntable</a:t>
            </a:r>
            <a:r>
              <a:rPr lang="de-DE" sz="2000" b="1" dirty="0">
                <a:solidFill>
                  <a:schemeClr val="tx2"/>
                </a:solidFill>
              </a:rPr>
              <a:t> bracket)</a:t>
            </a:r>
          </a:p>
        </p:txBody>
      </p:sp>
      <p:sp>
        <p:nvSpPr>
          <p:cNvPr id="12" name="Textplatzhalter 3"/>
          <p:cNvSpPr>
            <a:spLocks noGrp="1"/>
          </p:cNvSpPr>
          <p:nvPr>
            <p:ph type="body" sz="quarter" idx="15"/>
          </p:nvPr>
        </p:nvSpPr>
        <p:spPr>
          <a:xfrm>
            <a:off x="5378616" y="1484321"/>
            <a:ext cx="4434840" cy="748923"/>
          </a:xfrm>
        </p:spPr>
        <p:txBody>
          <a:bodyPr/>
          <a:lstStyle/>
          <a:p>
            <a:pPr>
              <a:lnSpc>
                <a:spcPct val="105000"/>
              </a:lnSpc>
              <a:spcBef>
                <a:spcPts val="830"/>
              </a:spcBef>
              <a:buClr>
                <a:srgbClr val="435363"/>
              </a:buClr>
            </a:pPr>
            <a:r>
              <a:rPr lang="de-DE" sz="2000" b="1" dirty="0">
                <a:solidFill>
                  <a:schemeClr val="tx2"/>
                </a:solidFill>
              </a:rPr>
              <a:t>ERC </a:t>
            </a:r>
            <a:r>
              <a:rPr lang="de-DE" sz="2000" b="1" dirty="0" err="1">
                <a:solidFill>
                  <a:schemeClr val="tx2"/>
                </a:solidFill>
              </a:rPr>
              <a:t>with</a:t>
            </a:r>
            <a:r>
              <a:rPr lang="de-DE" sz="2000" b="1" dirty="0">
                <a:solidFill>
                  <a:schemeClr val="tx2"/>
                </a:solidFill>
              </a:rPr>
              <a:t> </a:t>
            </a:r>
            <a:r>
              <a:rPr lang="de-DE" sz="2000" b="1" dirty="0" err="1">
                <a:solidFill>
                  <a:schemeClr val="tx2"/>
                </a:solidFill>
              </a:rPr>
              <a:t>cutting</a:t>
            </a:r>
            <a:r>
              <a:rPr lang="de-DE" sz="2000" b="1" dirty="0">
                <a:solidFill>
                  <a:schemeClr val="tx2"/>
                </a:solidFill>
              </a:rPr>
              <a:t> </a:t>
            </a:r>
            <a:r>
              <a:rPr lang="de-DE" sz="2000" b="1" dirty="0" err="1">
                <a:solidFill>
                  <a:schemeClr val="tx2"/>
                </a:solidFill>
              </a:rPr>
              <a:t>wheel</a:t>
            </a:r>
            <a:endParaRPr lang="de-DE" sz="2000" b="1" dirty="0">
              <a:solidFill>
                <a:schemeClr val="tx2"/>
              </a:solidFill>
            </a:endParaRPr>
          </a:p>
          <a:p>
            <a:pPr>
              <a:lnSpc>
                <a:spcPct val="105000"/>
              </a:lnSpc>
              <a:spcBef>
                <a:spcPts val="830"/>
              </a:spcBef>
              <a:buClr>
                <a:srgbClr val="435363"/>
              </a:buClr>
            </a:pPr>
            <a:r>
              <a:rPr lang="de-DE" sz="2000" b="1" dirty="0">
                <a:solidFill>
                  <a:schemeClr val="tx2"/>
                </a:solidFill>
              </a:rPr>
              <a:t>(</a:t>
            </a:r>
            <a:r>
              <a:rPr lang="de-DE" sz="2000" b="1" dirty="0" err="1">
                <a:solidFill>
                  <a:schemeClr val="tx2"/>
                </a:solidFill>
              </a:rPr>
              <a:t>hydraulic</a:t>
            </a:r>
            <a:r>
              <a:rPr lang="de-DE" sz="2000" b="1" dirty="0">
                <a:solidFill>
                  <a:schemeClr val="tx2"/>
                </a:solidFill>
              </a:rPr>
              <a:t> </a:t>
            </a:r>
            <a:r>
              <a:rPr lang="de-DE" sz="2000" b="1" dirty="0" err="1">
                <a:solidFill>
                  <a:schemeClr val="tx2"/>
                </a:solidFill>
              </a:rPr>
              <a:t>rotation</a:t>
            </a:r>
            <a:r>
              <a:rPr lang="de-DE" sz="2000" b="1" dirty="0">
                <a:solidFill>
                  <a:schemeClr val="tx2"/>
                </a:solidFill>
              </a:rPr>
              <a:t> </a:t>
            </a:r>
            <a:r>
              <a:rPr lang="de-DE" sz="2000" b="1" dirty="0" err="1">
                <a:solidFill>
                  <a:schemeClr val="tx2"/>
                </a:solidFill>
              </a:rPr>
              <a:t>unit</a:t>
            </a:r>
            <a:r>
              <a:rPr lang="de-DE" sz="2000" b="1" dirty="0">
                <a:solidFill>
                  <a:schemeClr val="tx2"/>
                </a:solidFill>
              </a:rPr>
              <a:t>)</a:t>
            </a:r>
          </a:p>
        </p:txBody>
      </p:sp>
      <p:pic>
        <p:nvPicPr>
          <p:cNvPr id="10" name="Grafik 9"/>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30116" y="193497"/>
            <a:ext cx="809833" cy="883176"/>
          </a:xfrm>
          <a:prstGeom prst="rect">
            <a:avLst/>
          </a:prstGeom>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6897" y="2640890"/>
            <a:ext cx="3029603" cy="4217110"/>
          </a:xfrm>
          <a:prstGeom prst="rect">
            <a:avLst/>
          </a:prstGeom>
        </p:spPr>
      </p:pic>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8461" y="3130183"/>
            <a:ext cx="2043919" cy="3487479"/>
          </a:xfrm>
          <a:prstGeom prst="rect">
            <a:avLst/>
          </a:prstGeom>
        </p:spPr>
      </p:pic>
      <p:pic>
        <p:nvPicPr>
          <p:cNvPr id="13" name="Grafik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pic>
        <p:nvPicPr>
          <p:cNvPr id="14" name="Grafik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91124" y="5208929"/>
            <a:ext cx="2104891" cy="1408733"/>
          </a:xfrm>
          <a:prstGeom prst="rect">
            <a:avLst/>
          </a:prstGeom>
        </p:spPr>
      </p:pic>
      <p:pic>
        <p:nvPicPr>
          <p:cNvPr id="15" name="Grafik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20201" y="1511219"/>
            <a:ext cx="1662911" cy="1892428"/>
          </a:xfrm>
          <a:prstGeom prst="rect">
            <a:avLst/>
          </a:prstGeom>
        </p:spPr>
      </p:pic>
      <p:pic>
        <p:nvPicPr>
          <p:cNvPr id="16" name="Grafik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60578" y="1522063"/>
            <a:ext cx="1492583" cy="1881584"/>
          </a:xfrm>
          <a:prstGeom prst="rect">
            <a:avLst/>
          </a:prstGeom>
        </p:spPr>
      </p:pic>
      <p:pic>
        <p:nvPicPr>
          <p:cNvPr id="17" name="Grafik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60577" y="3634186"/>
            <a:ext cx="2152430" cy="1408733"/>
          </a:xfrm>
          <a:prstGeom prst="rect">
            <a:avLst/>
          </a:prstGeom>
        </p:spPr>
      </p:pic>
    </p:spTree>
    <p:extLst>
      <p:ext uri="{BB962C8B-B14F-4D97-AF65-F5344CB8AC3E}">
        <p14:creationId xmlns:p14="http://schemas.microsoft.com/office/powerpoint/2010/main" val="7060286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4"/>
          <p:cNvSpPr>
            <a:spLocks noGrp="1"/>
          </p:cNvSpPr>
          <p:nvPr>
            <p:ph type="title"/>
          </p:nvPr>
        </p:nvSpPr>
        <p:spPr>
          <a:xfrm>
            <a:off x="412853" y="411991"/>
            <a:ext cx="9966960" cy="525401"/>
          </a:xfrm>
        </p:spPr>
        <p:txBody>
          <a:bodyPr>
            <a:normAutofit fontScale="90000"/>
          </a:bodyPr>
          <a:lstStyle/>
          <a:p>
            <a:r>
              <a:rPr lang="en-US" dirty="0"/>
              <a:t>Hydraulic Attachment Tools</a:t>
            </a:r>
          </a:p>
        </p:txBody>
      </p:sp>
      <p:sp>
        <p:nvSpPr>
          <p:cNvPr id="23" name="Text Placeholder 2"/>
          <p:cNvSpPr txBox="1">
            <a:spLocks/>
          </p:cNvSpPr>
          <p:nvPr/>
        </p:nvSpPr>
        <p:spPr>
          <a:xfrm>
            <a:off x="413068" y="932688"/>
            <a:ext cx="9966960" cy="374904"/>
          </a:xfrm>
          <a:prstGeom prst="rect">
            <a:avLst/>
          </a:prstGeom>
        </p:spPr>
        <p:txBody>
          <a:bodyPr/>
          <a:lstStyle>
            <a:lvl1pPr marL="257175" indent="-257175" algn="l" defTabSz="914400" rtl="0" eaLnBrk="1" latinLnBrk="0" hangingPunct="1">
              <a:lnSpc>
                <a:spcPct val="105000"/>
              </a:lnSpc>
              <a:spcBef>
                <a:spcPts val="800"/>
              </a:spcBef>
              <a:buClr>
                <a:srgbClr val="435363"/>
              </a:buClr>
              <a:buFont typeface="Arial"/>
              <a:buChar char="•"/>
              <a:defRPr sz="2000" kern="1200">
                <a:solidFill>
                  <a:srgbClr val="425563"/>
                </a:solidFill>
                <a:latin typeface="+mn-lt"/>
                <a:ea typeface="+mn-ea"/>
                <a:cs typeface="+mn-cs"/>
              </a:defRPr>
            </a:lvl1pPr>
            <a:lvl2pPr marL="533400" indent="-276225" algn="l" defTabSz="914400" rtl="0" eaLnBrk="1" latinLnBrk="0" hangingPunct="1">
              <a:lnSpc>
                <a:spcPct val="105000"/>
              </a:lnSpc>
              <a:spcBef>
                <a:spcPts val="250"/>
              </a:spcBef>
              <a:spcAft>
                <a:spcPts val="250"/>
              </a:spcAft>
              <a:buClrTx/>
              <a:buFont typeface="Arial" panose="020B0604020202020204" pitchFamily="34" charset="0"/>
              <a:buChar char="–"/>
              <a:defRPr sz="1800" kern="1200">
                <a:solidFill>
                  <a:srgbClr val="425563"/>
                </a:solidFill>
                <a:latin typeface="+mn-lt"/>
                <a:ea typeface="+mn-ea"/>
                <a:cs typeface="+mn-cs"/>
              </a:defRPr>
            </a:lvl2pPr>
            <a:lvl3pPr marL="752475" indent="-209550" algn="l" defTabSz="914400" rtl="0" eaLnBrk="1" latinLnBrk="0" hangingPunct="1">
              <a:lnSpc>
                <a:spcPct val="105000"/>
              </a:lnSpc>
              <a:spcBef>
                <a:spcPts val="163"/>
              </a:spcBef>
              <a:spcAft>
                <a:spcPts val="250"/>
              </a:spcAft>
              <a:buClr>
                <a:srgbClr val="425563"/>
              </a:buClr>
              <a:buSzPct val="75000"/>
              <a:buFont typeface="Courier New"/>
              <a:buChar char="o"/>
              <a:defRPr sz="1600" kern="1200">
                <a:solidFill>
                  <a:srgbClr val="425563"/>
                </a:solidFill>
                <a:latin typeface="+mn-lt"/>
                <a:ea typeface="+mn-ea"/>
                <a:cs typeface="+mn-cs"/>
              </a:defRPr>
            </a:lvl3pPr>
            <a:lvl4pPr marL="981075" indent="-228600" algn="l" defTabSz="914400" rtl="0" eaLnBrk="1" latinLnBrk="0" hangingPunct="1">
              <a:lnSpc>
                <a:spcPct val="105000"/>
              </a:lnSpc>
              <a:spcBef>
                <a:spcPts val="150"/>
              </a:spcBef>
              <a:spcAft>
                <a:spcPts val="150"/>
              </a:spcAft>
              <a:buFont typeface="Arial" panose="020B0604020202020204" pitchFamily="34" charset="0"/>
              <a:buChar char="–"/>
              <a:defRPr sz="1400" kern="1200">
                <a:solidFill>
                  <a:srgbClr val="425563"/>
                </a:solidFill>
                <a:latin typeface="+mn-lt"/>
                <a:ea typeface="+mn-ea"/>
                <a:cs typeface="+mn-cs"/>
              </a:defRPr>
            </a:lvl4pPr>
            <a:lvl5pPr marL="1209675" indent="-219075" algn="l" defTabSz="914400" rtl="0" eaLnBrk="1" latinLnBrk="0" hangingPunct="1">
              <a:lnSpc>
                <a:spcPct val="105000"/>
              </a:lnSpc>
              <a:spcBef>
                <a:spcPts val="138"/>
              </a:spcBef>
              <a:spcAft>
                <a:spcPts val="138"/>
              </a:spcAft>
              <a:buClr>
                <a:srgbClr val="435363"/>
              </a:buClr>
              <a:buFont typeface="Arial" panose="020B0604020202020204" pitchFamily="34" charset="0"/>
              <a:buChar char="•"/>
              <a:defRPr sz="1200" kern="1200">
                <a:solidFill>
                  <a:srgbClr val="425563"/>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830"/>
              </a:spcBef>
              <a:buNone/>
            </a:pPr>
            <a:endParaRPr lang="en-US" b="1" dirty="0">
              <a:solidFill>
                <a:schemeClr val="tx2"/>
              </a:solidFill>
            </a:endParaRP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6333" y="1945769"/>
            <a:ext cx="4913128"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3248" y="1828290"/>
            <a:ext cx="4350492" cy="3662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6"/>
          <p:cNvSpPr txBox="1"/>
          <p:nvPr/>
        </p:nvSpPr>
        <p:spPr bwMode="gray">
          <a:xfrm>
            <a:off x="3364473" y="5605056"/>
            <a:ext cx="4968912" cy="326158"/>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lnSpc>
                <a:spcPct val="95000"/>
              </a:lnSpc>
              <a:spcBef>
                <a:spcPts val="400"/>
              </a:spcBef>
            </a:pPr>
            <a:r>
              <a:rPr lang="en-US" sz="1600" dirty="0"/>
              <a:t>ER650 for suction dredger</a:t>
            </a:r>
          </a:p>
        </p:txBody>
      </p:sp>
      <p:sp>
        <p:nvSpPr>
          <p:cNvPr id="8" name="Rectangle 3"/>
          <p:cNvSpPr>
            <a:spLocks noChangeArrowheads="1"/>
          </p:cNvSpPr>
          <p:nvPr/>
        </p:nvSpPr>
        <p:spPr bwMode="gray">
          <a:xfrm>
            <a:off x="550401" y="859507"/>
            <a:ext cx="529852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algn="l">
              <a:spcBef>
                <a:spcPct val="0"/>
              </a:spcBef>
              <a:buClrTx/>
              <a:buFontTx/>
              <a:buNone/>
            </a:pPr>
            <a:r>
              <a:rPr lang="en-US" sz="2000" b="1" dirty="0">
                <a:solidFill>
                  <a:schemeClr val="tx2"/>
                </a:solidFill>
              </a:rPr>
              <a:t>Underwater application</a:t>
            </a:r>
          </a:p>
        </p:txBody>
      </p:sp>
      <p:pic>
        <p:nvPicPr>
          <p:cNvPr id="9" name="Grafik 8"/>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30116" y="193497"/>
            <a:ext cx="809833" cy="883176"/>
          </a:xfrm>
          <a:prstGeom prst="rect">
            <a:avLst/>
          </a:prstGeom>
        </p:spPr>
      </p:pic>
      <p:pic>
        <p:nvPicPr>
          <p:cNvPr id="10" name="Grafik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spTree>
    <p:extLst>
      <p:ext uri="{BB962C8B-B14F-4D97-AF65-F5344CB8AC3E}">
        <p14:creationId xmlns:p14="http://schemas.microsoft.com/office/powerpoint/2010/main" val="32109680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stretch>
            <a:fillRect/>
          </a:stretch>
        </p:blipFill>
        <p:spPr>
          <a:xfrm>
            <a:off x="523249" y="1461682"/>
            <a:ext cx="7300534" cy="3994632"/>
          </a:xfrm>
          <a:prstGeom prst="rect">
            <a:avLst/>
          </a:prstGeom>
        </p:spPr>
      </p:pic>
      <p:sp>
        <p:nvSpPr>
          <p:cNvPr id="20" name="Title 4"/>
          <p:cNvSpPr>
            <a:spLocks noGrp="1"/>
          </p:cNvSpPr>
          <p:nvPr>
            <p:ph type="title"/>
          </p:nvPr>
        </p:nvSpPr>
        <p:spPr>
          <a:xfrm>
            <a:off x="412853" y="411991"/>
            <a:ext cx="9966960" cy="525401"/>
          </a:xfrm>
        </p:spPr>
        <p:txBody>
          <a:bodyPr>
            <a:normAutofit fontScale="90000"/>
          </a:bodyPr>
          <a:lstStyle/>
          <a:p>
            <a:r>
              <a:rPr lang="en-US" dirty="0"/>
              <a:t>Hydraulic Attachment Tools</a:t>
            </a:r>
          </a:p>
        </p:txBody>
      </p:sp>
      <p:sp>
        <p:nvSpPr>
          <p:cNvPr id="23" name="Text Placeholder 2"/>
          <p:cNvSpPr txBox="1">
            <a:spLocks/>
          </p:cNvSpPr>
          <p:nvPr/>
        </p:nvSpPr>
        <p:spPr>
          <a:xfrm>
            <a:off x="413068" y="932688"/>
            <a:ext cx="9966960" cy="374904"/>
          </a:xfrm>
          <a:prstGeom prst="rect">
            <a:avLst/>
          </a:prstGeom>
        </p:spPr>
        <p:txBody>
          <a:bodyPr/>
          <a:lstStyle>
            <a:lvl1pPr marL="257175" indent="-257175" algn="l" defTabSz="914400" rtl="0" eaLnBrk="1" latinLnBrk="0" hangingPunct="1">
              <a:lnSpc>
                <a:spcPct val="105000"/>
              </a:lnSpc>
              <a:spcBef>
                <a:spcPts val="800"/>
              </a:spcBef>
              <a:buClr>
                <a:srgbClr val="435363"/>
              </a:buClr>
              <a:buFont typeface="Arial"/>
              <a:buChar char="•"/>
              <a:defRPr sz="2000" kern="1200">
                <a:solidFill>
                  <a:srgbClr val="425563"/>
                </a:solidFill>
                <a:latin typeface="+mn-lt"/>
                <a:ea typeface="+mn-ea"/>
                <a:cs typeface="+mn-cs"/>
              </a:defRPr>
            </a:lvl1pPr>
            <a:lvl2pPr marL="533400" indent="-276225" algn="l" defTabSz="914400" rtl="0" eaLnBrk="1" latinLnBrk="0" hangingPunct="1">
              <a:lnSpc>
                <a:spcPct val="105000"/>
              </a:lnSpc>
              <a:spcBef>
                <a:spcPts val="250"/>
              </a:spcBef>
              <a:spcAft>
                <a:spcPts val="250"/>
              </a:spcAft>
              <a:buClrTx/>
              <a:buFont typeface="Arial" panose="020B0604020202020204" pitchFamily="34" charset="0"/>
              <a:buChar char="–"/>
              <a:defRPr sz="1800" kern="1200">
                <a:solidFill>
                  <a:srgbClr val="425563"/>
                </a:solidFill>
                <a:latin typeface="+mn-lt"/>
                <a:ea typeface="+mn-ea"/>
                <a:cs typeface="+mn-cs"/>
              </a:defRPr>
            </a:lvl2pPr>
            <a:lvl3pPr marL="752475" indent="-209550" algn="l" defTabSz="914400" rtl="0" eaLnBrk="1" latinLnBrk="0" hangingPunct="1">
              <a:lnSpc>
                <a:spcPct val="105000"/>
              </a:lnSpc>
              <a:spcBef>
                <a:spcPts val="163"/>
              </a:spcBef>
              <a:spcAft>
                <a:spcPts val="250"/>
              </a:spcAft>
              <a:buClr>
                <a:srgbClr val="425563"/>
              </a:buClr>
              <a:buSzPct val="75000"/>
              <a:buFont typeface="Courier New"/>
              <a:buChar char="o"/>
              <a:defRPr sz="1600" kern="1200">
                <a:solidFill>
                  <a:srgbClr val="425563"/>
                </a:solidFill>
                <a:latin typeface="+mn-lt"/>
                <a:ea typeface="+mn-ea"/>
                <a:cs typeface="+mn-cs"/>
              </a:defRPr>
            </a:lvl3pPr>
            <a:lvl4pPr marL="981075" indent="-228600" algn="l" defTabSz="914400" rtl="0" eaLnBrk="1" latinLnBrk="0" hangingPunct="1">
              <a:lnSpc>
                <a:spcPct val="105000"/>
              </a:lnSpc>
              <a:spcBef>
                <a:spcPts val="150"/>
              </a:spcBef>
              <a:spcAft>
                <a:spcPts val="150"/>
              </a:spcAft>
              <a:buFont typeface="Arial" panose="020B0604020202020204" pitchFamily="34" charset="0"/>
              <a:buChar char="–"/>
              <a:defRPr sz="1400" kern="1200">
                <a:solidFill>
                  <a:srgbClr val="425563"/>
                </a:solidFill>
                <a:latin typeface="+mn-lt"/>
                <a:ea typeface="+mn-ea"/>
                <a:cs typeface="+mn-cs"/>
              </a:defRPr>
            </a:lvl4pPr>
            <a:lvl5pPr marL="1209675" indent="-219075" algn="l" defTabSz="914400" rtl="0" eaLnBrk="1" latinLnBrk="0" hangingPunct="1">
              <a:lnSpc>
                <a:spcPct val="105000"/>
              </a:lnSpc>
              <a:spcBef>
                <a:spcPts val="138"/>
              </a:spcBef>
              <a:spcAft>
                <a:spcPts val="138"/>
              </a:spcAft>
              <a:buClr>
                <a:srgbClr val="435363"/>
              </a:buClr>
              <a:buFont typeface="Arial" panose="020B0604020202020204" pitchFamily="34" charset="0"/>
              <a:buChar char="•"/>
              <a:defRPr sz="1200" kern="1200">
                <a:solidFill>
                  <a:srgbClr val="425563"/>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830"/>
              </a:spcBef>
              <a:buNone/>
            </a:pPr>
            <a:endParaRPr lang="en-US" b="1" dirty="0">
              <a:solidFill>
                <a:schemeClr val="tx2"/>
              </a:solidFill>
            </a:endParaRPr>
          </a:p>
        </p:txBody>
      </p:sp>
      <p:sp>
        <p:nvSpPr>
          <p:cNvPr id="7" name="Textfeld 6"/>
          <p:cNvSpPr txBox="1"/>
          <p:nvPr/>
        </p:nvSpPr>
        <p:spPr bwMode="gray">
          <a:xfrm>
            <a:off x="3364473" y="5605056"/>
            <a:ext cx="4968912" cy="326158"/>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lnSpc>
                <a:spcPct val="95000"/>
              </a:lnSpc>
              <a:spcBef>
                <a:spcPts val="400"/>
              </a:spcBef>
            </a:pPr>
            <a:r>
              <a:rPr lang="en-US" sz="1600" dirty="0"/>
              <a:t>ER5000 for suction dredger</a:t>
            </a:r>
          </a:p>
        </p:txBody>
      </p:sp>
      <p:sp>
        <p:nvSpPr>
          <p:cNvPr id="8" name="Rectangle 3"/>
          <p:cNvSpPr>
            <a:spLocks noChangeArrowheads="1"/>
          </p:cNvSpPr>
          <p:nvPr/>
        </p:nvSpPr>
        <p:spPr bwMode="gray">
          <a:xfrm>
            <a:off x="550401" y="859507"/>
            <a:ext cx="529852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algn="l">
              <a:spcBef>
                <a:spcPct val="0"/>
              </a:spcBef>
              <a:buClrTx/>
              <a:buFontTx/>
              <a:buNone/>
            </a:pPr>
            <a:r>
              <a:rPr lang="en-US" sz="2000" b="1" dirty="0">
                <a:solidFill>
                  <a:schemeClr val="tx2"/>
                </a:solidFill>
              </a:rPr>
              <a:t>Underwater application</a:t>
            </a:r>
          </a:p>
        </p:txBody>
      </p:sp>
      <p:pic>
        <p:nvPicPr>
          <p:cNvPr id="3" name="Grafik 2"/>
          <p:cNvPicPr>
            <a:picLocks noChangeAspect="1"/>
          </p:cNvPicPr>
          <p:nvPr/>
        </p:nvPicPr>
        <p:blipFill>
          <a:blip r:embed="rId4"/>
          <a:stretch>
            <a:fillRect/>
          </a:stretch>
        </p:blipFill>
        <p:spPr>
          <a:xfrm>
            <a:off x="7957381" y="1458090"/>
            <a:ext cx="3139500" cy="3998225"/>
          </a:xfrm>
          <a:prstGeom prst="rect">
            <a:avLst/>
          </a:prstGeom>
        </p:spPr>
      </p:pic>
      <p:pic>
        <p:nvPicPr>
          <p:cNvPr id="9" name="Grafik 8"/>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30116" y="193497"/>
            <a:ext cx="809833" cy="883176"/>
          </a:xfrm>
          <a:prstGeom prst="rect">
            <a:avLst/>
          </a:prstGeom>
        </p:spPr>
      </p:pic>
      <p:pic>
        <p:nvPicPr>
          <p:cNvPr id="10" name="Grafik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spTree>
    <p:extLst>
      <p:ext uri="{BB962C8B-B14F-4D97-AF65-F5344CB8AC3E}">
        <p14:creationId xmlns:p14="http://schemas.microsoft.com/office/powerpoint/2010/main" val="33671371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lstStyle/>
          <a:p>
            <a:pPr eaLnBrk="1" hangingPunct="1"/>
            <a:r>
              <a:rPr lang="en-US" i="0" dirty="0"/>
              <a:t>Hydraulic Attachment Tools</a:t>
            </a:r>
          </a:p>
        </p:txBody>
      </p:sp>
      <p:sp>
        <p:nvSpPr>
          <p:cNvPr id="10" name="Textfeld 9"/>
          <p:cNvSpPr txBox="1"/>
          <p:nvPr/>
        </p:nvSpPr>
        <p:spPr bwMode="gray">
          <a:xfrm>
            <a:off x="3364473" y="5605057"/>
            <a:ext cx="4968912" cy="326243"/>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lnSpc>
                <a:spcPct val="95000"/>
              </a:lnSpc>
              <a:spcBef>
                <a:spcPts val="400"/>
              </a:spcBef>
            </a:pPr>
            <a:r>
              <a:rPr lang="en-US" sz="1600" dirty="0"/>
              <a:t>Pile head cutting with ERL drum cutter</a:t>
            </a:r>
          </a:p>
        </p:txBody>
      </p:sp>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402" y="1047637"/>
            <a:ext cx="3163931" cy="2372949"/>
          </a:xfrm>
          <a:prstGeom prst="rect">
            <a:avLst/>
          </a:prstGeom>
        </p:spPr>
      </p:pic>
      <p:pic>
        <p:nvPicPr>
          <p:cNvPr id="6" name="Grafi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4253" y="1038188"/>
            <a:ext cx="3342468" cy="4456623"/>
          </a:xfrm>
          <a:prstGeom prst="rect">
            <a:avLst/>
          </a:prstGeom>
        </p:spPr>
      </p:pic>
      <p:pic>
        <p:nvPicPr>
          <p:cNvPr id="8" name="Grafik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0401" y="3497633"/>
            <a:ext cx="3176526" cy="1997178"/>
          </a:xfrm>
          <a:prstGeom prst="rect">
            <a:avLst/>
          </a:prstGeom>
        </p:spPr>
      </p:pic>
      <p:pic>
        <p:nvPicPr>
          <p:cNvPr id="9" name="Grafik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61256" y="3480013"/>
            <a:ext cx="3027348" cy="2014799"/>
          </a:xfrm>
          <a:prstGeom prst="rect">
            <a:avLst/>
          </a:prstGeom>
        </p:spPr>
      </p:pic>
      <p:pic>
        <p:nvPicPr>
          <p:cNvPr id="2" name="Grafik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53963" y="1038188"/>
            <a:ext cx="3841935" cy="2160413"/>
          </a:xfrm>
          <a:prstGeom prst="rect">
            <a:avLst/>
          </a:prstGeom>
        </p:spPr>
      </p:pic>
      <p:pic>
        <p:nvPicPr>
          <p:cNvPr id="11" name="Grafik 10"/>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30116" y="193497"/>
            <a:ext cx="809833" cy="883176"/>
          </a:xfrm>
          <a:prstGeom prst="rect">
            <a:avLst/>
          </a:prstGeom>
        </p:spPr>
      </p:pic>
      <p:pic>
        <p:nvPicPr>
          <p:cNvPr id="12" name="Grafik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spTree>
    <p:extLst>
      <p:ext uri="{BB962C8B-B14F-4D97-AF65-F5344CB8AC3E}">
        <p14:creationId xmlns:p14="http://schemas.microsoft.com/office/powerpoint/2010/main" val="5922800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lstStyle/>
          <a:p>
            <a:pPr eaLnBrk="1" hangingPunct="1"/>
            <a:r>
              <a:rPr lang="en-US" i="0" dirty="0"/>
              <a:t>Hydraulic Attachment Tools</a:t>
            </a:r>
          </a:p>
        </p:txBody>
      </p:sp>
      <p:sp>
        <p:nvSpPr>
          <p:cNvPr id="10" name="Textfeld 9"/>
          <p:cNvSpPr txBox="1"/>
          <p:nvPr/>
        </p:nvSpPr>
        <p:spPr bwMode="gray">
          <a:xfrm>
            <a:off x="3364473" y="5605057"/>
            <a:ext cx="4968912" cy="326243"/>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lnSpc>
                <a:spcPct val="95000"/>
              </a:lnSpc>
              <a:spcBef>
                <a:spcPts val="400"/>
              </a:spcBef>
            </a:pPr>
            <a:r>
              <a:rPr lang="en-US" sz="1600" dirty="0"/>
              <a:t>Pile head cutting with ERL drum cutter</a:t>
            </a:r>
          </a:p>
        </p:txBody>
      </p:sp>
      <p:pic>
        <p:nvPicPr>
          <p:cNvPr id="11" name="Grafik 1" descr="DSC07525.JPG"/>
          <p:cNvPicPr>
            <a:picLocks noChangeAspect="1"/>
          </p:cNvPicPr>
          <p:nvPr/>
        </p:nvPicPr>
        <p:blipFill>
          <a:blip r:embed="rId3"/>
          <a:srcRect/>
          <a:stretch>
            <a:fillRect/>
          </a:stretch>
        </p:blipFill>
        <p:spPr bwMode="auto">
          <a:xfrm>
            <a:off x="7562759" y="1067743"/>
            <a:ext cx="3001572" cy="2251179"/>
          </a:xfrm>
          <a:prstGeom prst="rect">
            <a:avLst/>
          </a:prstGeom>
          <a:noFill/>
          <a:ln w="9525">
            <a:noFill/>
            <a:miter lim="800000"/>
            <a:headEnd/>
            <a:tailEnd/>
          </a:ln>
        </p:spPr>
      </p:pic>
      <p:pic>
        <p:nvPicPr>
          <p:cNvPr id="12" name="Grafik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41014" y="1082838"/>
            <a:ext cx="2981446" cy="2236084"/>
          </a:xfrm>
          <a:prstGeom prst="rect">
            <a:avLst/>
          </a:prstGeom>
        </p:spPr>
      </p:pic>
      <p:pic>
        <p:nvPicPr>
          <p:cNvPr id="13" name="Inhaltsplatzhalter 4" descr="DSC07520.JPG"/>
          <p:cNvPicPr>
            <a:picLocks noChangeAspect="1"/>
          </p:cNvPicPr>
          <p:nvPr/>
        </p:nvPicPr>
        <p:blipFill>
          <a:blip r:embed="rId5" cstate="print"/>
          <a:stretch>
            <a:fillRect/>
          </a:stretch>
        </p:blipFill>
        <p:spPr>
          <a:xfrm>
            <a:off x="7827604" y="3442003"/>
            <a:ext cx="2471883" cy="2008406"/>
          </a:xfrm>
          <a:prstGeom prst="rect">
            <a:avLst/>
          </a:prstGeom>
        </p:spPr>
      </p:pic>
      <p:pic>
        <p:nvPicPr>
          <p:cNvPr id="2" name="Grafik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3808" y="1072650"/>
            <a:ext cx="3322778" cy="4386960"/>
          </a:xfrm>
          <a:prstGeom prst="rect">
            <a:avLst/>
          </a:prstGeom>
        </p:spPr>
      </p:pic>
      <p:pic>
        <p:nvPicPr>
          <p:cNvPr id="3" name="Grafik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27199" y="3442004"/>
            <a:ext cx="1809076" cy="2017607"/>
          </a:xfrm>
          <a:prstGeom prst="rect">
            <a:avLst/>
          </a:prstGeom>
        </p:spPr>
      </p:pic>
      <p:pic>
        <p:nvPicPr>
          <p:cNvPr id="9" name="Grafik 8"/>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30116" y="193497"/>
            <a:ext cx="809833" cy="883176"/>
          </a:xfrm>
          <a:prstGeom prst="rect">
            <a:avLst/>
          </a:prstGeom>
        </p:spPr>
      </p:pic>
      <p:pic>
        <p:nvPicPr>
          <p:cNvPr id="14" name="Grafik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spTree>
    <p:extLst>
      <p:ext uri="{BB962C8B-B14F-4D97-AF65-F5344CB8AC3E}">
        <p14:creationId xmlns:p14="http://schemas.microsoft.com/office/powerpoint/2010/main" val="4016756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lstStyle/>
          <a:p>
            <a:pPr eaLnBrk="1" hangingPunct="1"/>
            <a:r>
              <a:rPr lang="en-US" i="0" dirty="0"/>
              <a:t>Hydraulic Attachment Tools</a:t>
            </a:r>
          </a:p>
        </p:txBody>
      </p:sp>
      <p:sp>
        <p:nvSpPr>
          <p:cNvPr id="10" name="Textfeld 9"/>
          <p:cNvSpPr txBox="1"/>
          <p:nvPr/>
        </p:nvSpPr>
        <p:spPr bwMode="gray">
          <a:xfrm>
            <a:off x="3364473" y="5605057"/>
            <a:ext cx="4968912" cy="326243"/>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lnSpc>
                <a:spcPct val="95000"/>
              </a:lnSpc>
              <a:spcBef>
                <a:spcPts val="400"/>
              </a:spcBef>
            </a:pPr>
            <a:r>
              <a:rPr lang="en-US" sz="1600" dirty="0"/>
              <a:t>Narrow </a:t>
            </a:r>
            <a:r>
              <a:rPr lang="en-US" sz="1600" dirty="0" err="1"/>
              <a:t>trechning</a:t>
            </a:r>
            <a:r>
              <a:rPr lang="en-US" sz="1600" dirty="0"/>
              <a:t> with ERL drum cutter</a:t>
            </a:r>
          </a:p>
        </p:txBody>
      </p:sp>
      <p:pic>
        <p:nvPicPr>
          <p:cNvPr id="11" name="Grafik 10" descr="02112009295.jpg"/>
          <p:cNvPicPr>
            <a:picLocks noChangeAspect="1"/>
          </p:cNvPicPr>
          <p:nvPr/>
        </p:nvPicPr>
        <p:blipFill>
          <a:blip r:embed="rId3" cstate="print"/>
          <a:stretch>
            <a:fillRect/>
          </a:stretch>
        </p:blipFill>
        <p:spPr>
          <a:xfrm>
            <a:off x="412854" y="1114113"/>
            <a:ext cx="2960719" cy="427659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pic>
      <p:pic>
        <p:nvPicPr>
          <p:cNvPr id="14" name="Grafik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5417" y="1114113"/>
            <a:ext cx="3520619" cy="2638769"/>
          </a:xfrm>
          <a:prstGeom prst="rect">
            <a:avLst/>
          </a:prstGeom>
        </p:spPr>
      </p:pic>
      <p:pic>
        <p:nvPicPr>
          <p:cNvPr id="15" name="Grafik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64177" y="1114112"/>
            <a:ext cx="3453230" cy="2592288"/>
          </a:xfrm>
          <a:prstGeom prst="rect">
            <a:avLst/>
          </a:prstGeom>
        </p:spPr>
      </p:pic>
      <p:pic>
        <p:nvPicPr>
          <p:cNvPr id="7" name="Grafik 6"/>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30116" y="193497"/>
            <a:ext cx="809833" cy="883176"/>
          </a:xfrm>
          <a:prstGeom prst="rect">
            <a:avLst/>
          </a:prstGeom>
        </p:spPr>
      </p:pic>
      <p:pic>
        <p:nvPicPr>
          <p:cNvPr id="8" name="Grafik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spTree>
    <p:extLst>
      <p:ext uri="{BB962C8B-B14F-4D97-AF65-F5344CB8AC3E}">
        <p14:creationId xmlns:p14="http://schemas.microsoft.com/office/powerpoint/2010/main" val="33472919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lstStyle/>
          <a:p>
            <a:pPr eaLnBrk="1" hangingPunct="1"/>
            <a:r>
              <a:rPr lang="en-US" i="0" dirty="0"/>
              <a:t>Hydraulic Attachment Tools</a:t>
            </a:r>
          </a:p>
        </p:txBody>
      </p:sp>
      <p:sp>
        <p:nvSpPr>
          <p:cNvPr id="4" name="Rectangle 3"/>
          <p:cNvSpPr>
            <a:spLocks noChangeArrowheads="1"/>
          </p:cNvSpPr>
          <p:nvPr/>
        </p:nvSpPr>
        <p:spPr bwMode="gray">
          <a:xfrm>
            <a:off x="495537" y="955829"/>
            <a:ext cx="529852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algn="l">
              <a:spcBef>
                <a:spcPct val="0"/>
              </a:spcBef>
              <a:buClrTx/>
              <a:buFontTx/>
              <a:buNone/>
            </a:pPr>
            <a:r>
              <a:rPr lang="en-US" sz="2000" b="1" dirty="0">
                <a:solidFill>
                  <a:schemeClr val="tx2"/>
                </a:solidFill>
              </a:rPr>
              <a:t>Auger drilling</a:t>
            </a:r>
          </a:p>
        </p:txBody>
      </p:sp>
      <p:pic>
        <p:nvPicPr>
          <p:cNvPr id="9" name="Grafik 8"/>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30116" y="193497"/>
            <a:ext cx="809833" cy="883176"/>
          </a:xfrm>
          <a:prstGeom prst="rect">
            <a:avLst/>
          </a:prstGeom>
        </p:spPr>
      </p:pic>
      <p:pic>
        <p:nvPicPr>
          <p:cNvPr id="13" name="Grafik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853" y="1552224"/>
            <a:ext cx="3609000" cy="4812000"/>
          </a:xfrm>
          <a:prstGeom prst="rect">
            <a:avLst/>
          </a:prstGeom>
        </p:spPr>
      </p:pic>
      <p:pic>
        <p:nvPicPr>
          <p:cNvPr id="15" name="Grafik 14"/>
          <p:cNvPicPr>
            <a:picLocks noChangeAspect="1"/>
          </p:cNvPicPr>
          <p:nvPr/>
        </p:nvPicPr>
        <p:blipFill>
          <a:blip r:embed="rId5"/>
          <a:stretch>
            <a:fillRect/>
          </a:stretch>
        </p:blipFill>
        <p:spPr>
          <a:xfrm>
            <a:off x="4303019" y="1552225"/>
            <a:ext cx="3608130" cy="3194353"/>
          </a:xfrm>
          <a:prstGeom prst="rect">
            <a:avLst/>
          </a:prstGeom>
        </p:spPr>
      </p:pic>
      <p:pic>
        <p:nvPicPr>
          <p:cNvPr id="16" name="Grafik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80395" y="1552224"/>
            <a:ext cx="3609000" cy="4812000"/>
          </a:xfrm>
          <a:prstGeom prst="rect">
            <a:avLst/>
          </a:prstGeom>
        </p:spPr>
      </p:pic>
      <p:pic>
        <p:nvPicPr>
          <p:cNvPr id="8" name="Grafik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spTree>
    <p:extLst>
      <p:ext uri="{BB962C8B-B14F-4D97-AF65-F5344CB8AC3E}">
        <p14:creationId xmlns:p14="http://schemas.microsoft.com/office/powerpoint/2010/main" val="37414387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lstStyle/>
          <a:p>
            <a:pPr eaLnBrk="1" hangingPunct="1"/>
            <a:r>
              <a:rPr lang="en-US" i="0" dirty="0"/>
              <a:t>Hydraulic Attachment Tools</a:t>
            </a:r>
          </a:p>
        </p:txBody>
      </p:sp>
      <p:sp>
        <p:nvSpPr>
          <p:cNvPr id="4" name="Rectangle 3"/>
          <p:cNvSpPr>
            <a:spLocks noChangeArrowheads="1"/>
          </p:cNvSpPr>
          <p:nvPr/>
        </p:nvSpPr>
        <p:spPr bwMode="gray">
          <a:xfrm>
            <a:off x="495537" y="955829"/>
            <a:ext cx="529852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algn="l">
              <a:spcBef>
                <a:spcPct val="0"/>
              </a:spcBef>
              <a:buClrTx/>
              <a:buFontTx/>
              <a:buNone/>
            </a:pPr>
            <a:r>
              <a:rPr lang="en-US" sz="2000" b="1" dirty="0">
                <a:solidFill>
                  <a:schemeClr val="tx2"/>
                </a:solidFill>
              </a:rPr>
              <a:t>Auger drilling</a:t>
            </a:r>
          </a:p>
        </p:txBody>
      </p:sp>
      <p:pic>
        <p:nvPicPr>
          <p:cNvPr id="9" name="Grafik 8"/>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30116" y="193497"/>
            <a:ext cx="809833" cy="883176"/>
          </a:xfrm>
          <a:prstGeom prst="rect">
            <a:avLst/>
          </a:prstGeom>
        </p:spPr>
      </p:pic>
      <p:pic>
        <p:nvPicPr>
          <p:cNvPr id="5" name="Grafik 4"/>
          <p:cNvPicPr>
            <a:picLocks noChangeAspect="1"/>
          </p:cNvPicPr>
          <p:nvPr/>
        </p:nvPicPr>
        <p:blipFill>
          <a:blip r:embed="rId4"/>
          <a:stretch>
            <a:fillRect/>
          </a:stretch>
        </p:blipFill>
        <p:spPr>
          <a:xfrm>
            <a:off x="2839848" y="4117527"/>
            <a:ext cx="2266558" cy="2411289"/>
          </a:xfrm>
          <a:prstGeom prst="rect">
            <a:avLst/>
          </a:prstGeom>
        </p:spPr>
      </p:pic>
      <p:pic>
        <p:nvPicPr>
          <p:cNvPr id="6" name="Grafik 5"/>
          <p:cNvPicPr>
            <a:picLocks noChangeAspect="1"/>
          </p:cNvPicPr>
          <p:nvPr/>
        </p:nvPicPr>
        <p:blipFill>
          <a:blip r:embed="rId5"/>
          <a:stretch>
            <a:fillRect/>
          </a:stretch>
        </p:blipFill>
        <p:spPr>
          <a:xfrm>
            <a:off x="2839849" y="1626854"/>
            <a:ext cx="4697051" cy="2376264"/>
          </a:xfrm>
          <a:prstGeom prst="rect">
            <a:avLst/>
          </a:prstGeom>
        </p:spPr>
      </p:pic>
      <p:pic>
        <p:nvPicPr>
          <p:cNvPr id="7" name="Grafik 6"/>
          <p:cNvPicPr>
            <a:picLocks noChangeAspect="1"/>
          </p:cNvPicPr>
          <p:nvPr/>
        </p:nvPicPr>
        <p:blipFill>
          <a:blip r:embed="rId6"/>
          <a:stretch>
            <a:fillRect/>
          </a:stretch>
        </p:blipFill>
        <p:spPr>
          <a:xfrm rot="5400000">
            <a:off x="-952859" y="2928061"/>
            <a:ext cx="4901962" cy="2299548"/>
          </a:xfrm>
          <a:prstGeom prst="rect">
            <a:avLst/>
          </a:prstGeom>
        </p:spPr>
      </p:pic>
      <p:pic>
        <p:nvPicPr>
          <p:cNvPr id="8" name="Grafik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29652" y="1626854"/>
            <a:ext cx="1895128" cy="4699303"/>
          </a:xfrm>
          <a:prstGeom prst="rect">
            <a:avLst/>
          </a:prstGeom>
        </p:spPr>
      </p:pic>
      <p:pic>
        <p:nvPicPr>
          <p:cNvPr id="10" name="Grafik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52902" y="1626853"/>
            <a:ext cx="2112731" cy="3521219"/>
          </a:xfrm>
          <a:prstGeom prst="rect">
            <a:avLst/>
          </a:prstGeom>
        </p:spPr>
      </p:pic>
      <p:pic>
        <p:nvPicPr>
          <p:cNvPr id="11" name="Grafik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51355" y="4117527"/>
            <a:ext cx="2185545" cy="2411289"/>
          </a:xfrm>
          <a:prstGeom prst="rect">
            <a:avLst/>
          </a:prstGeom>
        </p:spPr>
      </p:pic>
      <p:pic>
        <p:nvPicPr>
          <p:cNvPr id="12" name="Grafik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spTree>
    <p:extLst>
      <p:ext uri="{BB962C8B-B14F-4D97-AF65-F5344CB8AC3E}">
        <p14:creationId xmlns:p14="http://schemas.microsoft.com/office/powerpoint/2010/main" val="29052908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lstStyle/>
          <a:p>
            <a:pPr eaLnBrk="1" hangingPunct="1"/>
            <a:r>
              <a:rPr lang="en-US" i="0" dirty="0"/>
              <a:t>Hydraulic Attachment Tools</a:t>
            </a:r>
          </a:p>
        </p:txBody>
      </p:sp>
      <p:sp>
        <p:nvSpPr>
          <p:cNvPr id="4" name="Rectangle 3"/>
          <p:cNvSpPr>
            <a:spLocks noChangeArrowheads="1"/>
          </p:cNvSpPr>
          <p:nvPr/>
        </p:nvSpPr>
        <p:spPr bwMode="gray">
          <a:xfrm>
            <a:off x="495537" y="955829"/>
            <a:ext cx="529852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algn="l">
              <a:spcBef>
                <a:spcPct val="0"/>
              </a:spcBef>
              <a:buClrTx/>
              <a:buFontTx/>
              <a:buNone/>
            </a:pPr>
            <a:r>
              <a:rPr lang="en-US" sz="2000" b="1" dirty="0">
                <a:solidFill>
                  <a:schemeClr val="tx2"/>
                </a:solidFill>
              </a:rPr>
              <a:t>Auger drilling</a:t>
            </a:r>
          </a:p>
        </p:txBody>
      </p:sp>
      <p:pic>
        <p:nvPicPr>
          <p:cNvPr id="9" name="Grafik 8"/>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30116" y="193497"/>
            <a:ext cx="809833" cy="883176"/>
          </a:xfrm>
          <a:prstGeom prst="rect">
            <a:avLst/>
          </a:prstGeom>
        </p:spPr>
      </p:pic>
      <p:pic>
        <p:nvPicPr>
          <p:cNvPr id="5" name="Grafik 4"/>
          <p:cNvPicPr>
            <a:picLocks noChangeAspect="1"/>
          </p:cNvPicPr>
          <p:nvPr/>
        </p:nvPicPr>
        <p:blipFill>
          <a:blip r:embed="rId4"/>
          <a:stretch>
            <a:fillRect/>
          </a:stretch>
        </p:blipFill>
        <p:spPr>
          <a:xfrm>
            <a:off x="345692" y="1536192"/>
            <a:ext cx="3908684" cy="4854452"/>
          </a:xfrm>
          <a:prstGeom prst="rect">
            <a:avLst/>
          </a:prstGeom>
        </p:spPr>
      </p:pic>
      <p:pic>
        <p:nvPicPr>
          <p:cNvPr id="6" name="Grafik 5"/>
          <p:cNvPicPr>
            <a:picLocks noChangeAspect="1"/>
          </p:cNvPicPr>
          <p:nvPr/>
        </p:nvPicPr>
        <p:blipFill>
          <a:blip r:embed="rId5"/>
          <a:stretch>
            <a:fillRect/>
          </a:stretch>
        </p:blipFill>
        <p:spPr>
          <a:xfrm>
            <a:off x="4559876" y="1535081"/>
            <a:ext cx="3104926" cy="4046660"/>
          </a:xfrm>
          <a:prstGeom prst="rect">
            <a:avLst/>
          </a:prstGeom>
        </p:spPr>
      </p:pic>
      <p:pic>
        <p:nvPicPr>
          <p:cNvPr id="7" name="Grafik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17509" y="1535081"/>
            <a:ext cx="3641673" cy="4855564"/>
          </a:xfrm>
          <a:prstGeom prst="rect">
            <a:avLst/>
          </a:prstGeom>
        </p:spPr>
      </p:pic>
      <p:pic>
        <p:nvPicPr>
          <p:cNvPr id="8" name="Grafik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spTree>
    <p:extLst>
      <p:ext uri="{BB962C8B-B14F-4D97-AF65-F5344CB8AC3E}">
        <p14:creationId xmlns:p14="http://schemas.microsoft.com/office/powerpoint/2010/main" val="34546286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Cutting tools</a:t>
            </a:r>
          </a:p>
        </p:txBody>
      </p:sp>
      <p:sp>
        <p:nvSpPr>
          <p:cNvPr id="3" name="Vertical Text Placeholder 2"/>
          <p:cNvSpPr>
            <a:spLocks noGrp="1"/>
          </p:cNvSpPr>
          <p:nvPr>
            <p:ph type="body" idx="1"/>
          </p:nvPr>
        </p:nvSpPr>
        <p:spPr/>
        <p:txBody>
          <a:bodyPr/>
          <a:lstStyle/>
          <a:p>
            <a:r>
              <a:rPr lang="en-US" dirty="0"/>
              <a:t>Drum cutters</a:t>
            </a:r>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12901" y="5691087"/>
            <a:ext cx="3989765" cy="1166913"/>
          </a:xfrm>
          <a:prstGeom prst="rect">
            <a:avLst/>
          </a:prstGeom>
        </p:spPr>
      </p:pic>
    </p:spTree>
    <p:extLst>
      <p:ext uri="{BB962C8B-B14F-4D97-AF65-F5344CB8AC3E}">
        <p14:creationId xmlns:p14="http://schemas.microsoft.com/office/powerpoint/2010/main" val="373621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ieren 4"/>
          <p:cNvGrpSpPr/>
          <p:nvPr/>
        </p:nvGrpSpPr>
        <p:grpSpPr>
          <a:xfrm>
            <a:off x="195233" y="2288733"/>
            <a:ext cx="5040352" cy="3750285"/>
            <a:chOff x="-383940" y="1663382"/>
            <a:chExt cx="5041665" cy="3751262"/>
          </a:xfrm>
        </p:grpSpPr>
        <p:pic>
          <p:nvPicPr>
            <p:cNvPr id="1027" name="Picture 3"/>
            <p:cNvPicPr>
              <a:picLocks noChangeAspect="1" noChangeArrowheads="1"/>
            </p:cNvPicPr>
            <p:nvPr/>
          </p:nvPicPr>
          <p:blipFill>
            <a:blip r:embed="rId2">
              <a:clrChange>
                <a:clrFrom>
                  <a:srgbClr val="EEF3FA"/>
                </a:clrFrom>
                <a:clrTo>
                  <a:srgbClr val="EEF3FA">
                    <a:alpha val="0"/>
                  </a:srgbClr>
                </a:clrTo>
              </a:clrChange>
              <a:grayscl/>
              <a:extLst>
                <a:ext uri="{28A0092B-C50C-407E-A947-70E740481C1C}">
                  <a14:useLocalDpi xmlns:a14="http://schemas.microsoft.com/office/drawing/2010/main" val="0"/>
                </a:ext>
              </a:extLst>
            </a:blip>
            <a:srcRect/>
            <a:stretch>
              <a:fillRect/>
            </a:stretch>
          </p:blipFill>
          <p:spPr bwMode="auto">
            <a:xfrm>
              <a:off x="-383940" y="1663382"/>
              <a:ext cx="2642073" cy="3751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feld 6"/>
            <p:cNvSpPr txBox="1"/>
            <p:nvPr/>
          </p:nvSpPr>
          <p:spPr>
            <a:xfrm>
              <a:off x="2133600" y="1912034"/>
              <a:ext cx="2524125" cy="253146"/>
            </a:xfrm>
            <a:prstGeom prst="rect">
              <a:avLst/>
            </a:prstGeom>
            <a:noFill/>
          </p:spPr>
          <p:txBody>
            <a:bodyPr wrap="square" rtlCol="0">
              <a:spAutoFit/>
            </a:bodyPr>
            <a:lstStyle/>
            <a:p>
              <a:pPr>
                <a:lnSpc>
                  <a:spcPct val="95000"/>
                </a:lnSpc>
                <a:spcBef>
                  <a:spcPts val="400"/>
                </a:spcBef>
              </a:pPr>
              <a:r>
                <a:rPr lang="en-US" sz="1050" b="1" dirty="0">
                  <a:effectLst>
                    <a:outerShdw blurRad="38100" dist="38100" dir="2700000" algn="tl">
                      <a:srgbClr val="000000">
                        <a:alpha val="43137"/>
                      </a:srgbClr>
                    </a:outerShdw>
                  </a:effectLst>
                </a:rPr>
                <a:t>Tungsten carbide tip</a:t>
              </a:r>
            </a:p>
          </p:txBody>
        </p:sp>
        <p:cxnSp>
          <p:nvCxnSpPr>
            <p:cNvPr id="8" name="Gerade Verbindung mit Pfeil 7"/>
            <p:cNvCxnSpPr/>
            <p:nvPr/>
          </p:nvCxnSpPr>
          <p:spPr>
            <a:xfrm flipH="1">
              <a:off x="1171575" y="2038607"/>
              <a:ext cx="962025" cy="126573"/>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9" name="Textfeld 8"/>
            <p:cNvSpPr txBox="1"/>
            <p:nvPr/>
          </p:nvSpPr>
          <p:spPr>
            <a:xfrm>
              <a:off x="2133600" y="2933957"/>
              <a:ext cx="2524125" cy="253146"/>
            </a:xfrm>
            <a:prstGeom prst="rect">
              <a:avLst/>
            </a:prstGeom>
            <a:noFill/>
          </p:spPr>
          <p:txBody>
            <a:bodyPr wrap="square" rtlCol="0">
              <a:spAutoFit/>
            </a:bodyPr>
            <a:lstStyle/>
            <a:p>
              <a:pPr>
                <a:lnSpc>
                  <a:spcPct val="95000"/>
                </a:lnSpc>
                <a:spcBef>
                  <a:spcPts val="400"/>
                </a:spcBef>
              </a:pPr>
              <a:r>
                <a:rPr lang="en-US" sz="1050" b="1" dirty="0">
                  <a:effectLst>
                    <a:outerShdw blurRad="38100" dist="38100" dir="2700000" algn="tl">
                      <a:srgbClr val="000000">
                        <a:alpha val="43137"/>
                      </a:srgbClr>
                    </a:outerShdw>
                  </a:effectLst>
                </a:rPr>
                <a:t>Head</a:t>
              </a:r>
            </a:p>
          </p:txBody>
        </p:sp>
        <p:sp>
          <p:nvSpPr>
            <p:cNvPr id="10" name="Textfeld 9"/>
            <p:cNvSpPr txBox="1"/>
            <p:nvPr/>
          </p:nvSpPr>
          <p:spPr>
            <a:xfrm>
              <a:off x="2133600" y="3857028"/>
              <a:ext cx="2524125" cy="253146"/>
            </a:xfrm>
            <a:prstGeom prst="rect">
              <a:avLst/>
            </a:prstGeom>
            <a:noFill/>
          </p:spPr>
          <p:txBody>
            <a:bodyPr wrap="square" rtlCol="0">
              <a:spAutoFit/>
            </a:bodyPr>
            <a:lstStyle/>
            <a:p>
              <a:pPr>
                <a:lnSpc>
                  <a:spcPct val="95000"/>
                </a:lnSpc>
                <a:spcBef>
                  <a:spcPts val="400"/>
                </a:spcBef>
              </a:pPr>
              <a:r>
                <a:rPr lang="en-US" sz="1050" b="1" dirty="0">
                  <a:effectLst>
                    <a:outerShdw blurRad="38100" dist="38100" dir="2700000" algn="tl">
                      <a:srgbClr val="000000">
                        <a:alpha val="43137"/>
                      </a:srgbClr>
                    </a:outerShdw>
                  </a:effectLst>
                </a:rPr>
                <a:t>Shaft</a:t>
              </a:r>
            </a:p>
          </p:txBody>
        </p:sp>
        <p:sp>
          <p:nvSpPr>
            <p:cNvPr id="11" name="Textfeld 10"/>
            <p:cNvSpPr txBox="1"/>
            <p:nvPr/>
          </p:nvSpPr>
          <p:spPr>
            <a:xfrm>
              <a:off x="2133599" y="4571644"/>
              <a:ext cx="2524125" cy="253146"/>
            </a:xfrm>
            <a:prstGeom prst="rect">
              <a:avLst/>
            </a:prstGeom>
            <a:noFill/>
          </p:spPr>
          <p:txBody>
            <a:bodyPr wrap="square" rtlCol="0">
              <a:spAutoFit/>
            </a:bodyPr>
            <a:lstStyle/>
            <a:p>
              <a:pPr>
                <a:lnSpc>
                  <a:spcPct val="95000"/>
                </a:lnSpc>
                <a:spcBef>
                  <a:spcPts val="400"/>
                </a:spcBef>
              </a:pPr>
              <a:r>
                <a:rPr lang="en-US" sz="1050" b="1" dirty="0">
                  <a:effectLst>
                    <a:outerShdw blurRad="38100" dist="38100" dir="2700000" algn="tl">
                      <a:srgbClr val="000000">
                        <a:alpha val="43137"/>
                      </a:srgbClr>
                    </a:outerShdw>
                  </a:effectLst>
                </a:rPr>
                <a:t>Locking groove</a:t>
              </a:r>
            </a:p>
          </p:txBody>
        </p:sp>
        <p:cxnSp>
          <p:nvCxnSpPr>
            <p:cNvPr id="12" name="Gerade Verbindung mit Pfeil 11"/>
            <p:cNvCxnSpPr/>
            <p:nvPr/>
          </p:nvCxnSpPr>
          <p:spPr>
            <a:xfrm flipH="1">
              <a:off x="1171575" y="3060530"/>
              <a:ext cx="962025" cy="126573"/>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Gerade Verbindung mit Pfeil 12"/>
            <p:cNvCxnSpPr/>
            <p:nvPr/>
          </p:nvCxnSpPr>
          <p:spPr>
            <a:xfrm flipH="1">
              <a:off x="1171575" y="4003904"/>
              <a:ext cx="962025" cy="126573"/>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Gerade Verbindung mit Pfeil 13"/>
            <p:cNvCxnSpPr/>
            <p:nvPr/>
          </p:nvCxnSpPr>
          <p:spPr>
            <a:xfrm flipH="1">
              <a:off x="1171574" y="4691440"/>
              <a:ext cx="962025" cy="126573"/>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 name="Gruppieren 14"/>
          <p:cNvGrpSpPr/>
          <p:nvPr/>
        </p:nvGrpSpPr>
        <p:grpSpPr>
          <a:xfrm>
            <a:off x="4788632" y="3442428"/>
            <a:ext cx="2457034" cy="915632"/>
            <a:chOff x="2683298" y="5613358"/>
            <a:chExt cx="1943100" cy="915871"/>
          </a:xfrm>
        </p:grpSpPr>
        <p:pic>
          <p:nvPicPr>
            <p:cNvPr id="1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49419" y="5644992"/>
              <a:ext cx="558200" cy="884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Abgerundetes Rechteck 20"/>
            <p:cNvSpPr/>
            <p:nvPr/>
          </p:nvSpPr>
          <p:spPr>
            <a:xfrm>
              <a:off x="2683298" y="5613358"/>
              <a:ext cx="1943100" cy="904875"/>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5967" tIns="107972" rIns="107972" bIns="107972" rtlCol="0" anchor="ctr">
              <a:noAutofit/>
            </a:bodyPr>
            <a:lstStyle/>
            <a:p>
              <a:pPr algn="ctr">
                <a:lnSpc>
                  <a:spcPct val="95000"/>
                </a:lnSpc>
                <a:spcBef>
                  <a:spcPts val="400"/>
                </a:spcBef>
              </a:pPr>
              <a:endParaRPr lang="en-US" sz="1600" dirty="0"/>
            </a:p>
          </p:txBody>
        </p:sp>
        <p:sp>
          <p:nvSpPr>
            <p:cNvPr id="22" name="Textfeld 21"/>
            <p:cNvSpPr txBox="1"/>
            <p:nvPr/>
          </p:nvSpPr>
          <p:spPr>
            <a:xfrm>
              <a:off x="3407619" y="5771834"/>
              <a:ext cx="1166391" cy="560299"/>
            </a:xfrm>
            <a:prstGeom prst="rect">
              <a:avLst/>
            </a:prstGeom>
            <a:noFill/>
          </p:spPr>
          <p:txBody>
            <a:bodyPr wrap="square" rtlCol="0">
              <a:spAutoFit/>
            </a:bodyPr>
            <a:lstStyle/>
            <a:p>
              <a:pPr algn="ctr">
                <a:lnSpc>
                  <a:spcPct val="95000"/>
                </a:lnSpc>
                <a:spcBef>
                  <a:spcPts val="400"/>
                </a:spcBef>
              </a:pPr>
              <a:r>
                <a:rPr lang="en-US" sz="1600" dirty="0"/>
                <a:t>Retaining clip “C”</a:t>
              </a:r>
            </a:p>
          </p:txBody>
        </p:sp>
      </p:grpSp>
      <p:grpSp>
        <p:nvGrpSpPr>
          <p:cNvPr id="6" name="Gruppieren 5"/>
          <p:cNvGrpSpPr/>
          <p:nvPr/>
        </p:nvGrpSpPr>
        <p:grpSpPr>
          <a:xfrm>
            <a:off x="4788632" y="5453193"/>
            <a:ext cx="2457034" cy="910470"/>
            <a:chOff x="4969298" y="5599472"/>
            <a:chExt cx="1943100" cy="910707"/>
          </a:xfrm>
        </p:grpSpPr>
        <p:pic>
          <p:nvPicPr>
            <p:cNvPr id="19"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07423" y="5625942"/>
              <a:ext cx="530946" cy="884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Abgerundetes Rechteck 22"/>
            <p:cNvSpPr/>
            <p:nvPr/>
          </p:nvSpPr>
          <p:spPr>
            <a:xfrm>
              <a:off x="4969298" y="5599472"/>
              <a:ext cx="1943100" cy="904875"/>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5967" tIns="107972" rIns="107972" bIns="107972" rtlCol="0" anchor="ctr">
              <a:noAutofit/>
            </a:bodyPr>
            <a:lstStyle/>
            <a:p>
              <a:pPr algn="ctr">
                <a:lnSpc>
                  <a:spcPct val="95000"/>
                </a:lnSpc>
                <a:spcBef>
                  <a:spcPts val="400"/>
                </a:spcBef>
              </a:pPr>
              <a:endParaRPr lang="en-US" sz="1600" dirty="0"/>
            </a:p>
          </p:txBody>
        </p:sp>
        <p:sp>
          <p:nvSpPr>
            <p:cNvPr id="24" name="Textfeld 23"/>
            <p:cNvSpPr txBox="1"/>
            <p:nvPr/>
          </p:nvSpPr>
          <p:spPr>
            <a:xfrm>
              <a:off x="5738369" y="5760162"/>
              <a:ext cx="1166391" cy="560153"/>
            </a:xfrm>
            <a:prstGeom prst="rect">
              <a:avLst/>
            </a:prstGeom>
            <a:noFill/>
          </p:spPr>
          <p:txBody>
            <a:bodyPr wrap="square" rtlCol="0">
              <a:spAutoFit/>
            </a:bodyPr>
            <a:lstStyle/>
            <a:p>
              <a:pPr algn="ctr">
                <a:lnSpc>
                  <a:spcPct val="95000"/>
                </a:lnSpc>
                <a:spcBef>
                  <a:spcPts val="400"/>
                </a:spcBef>
              </a:pPr>
              <a:r>
                <a:rPr lang="en-US" sz="1600" dirty="0"/>
                <a:t>Quick snap</a:t>
              </a:r>
              <a:br>
                <a:rPr lang="en-US" sz="1600" dirty="0"/>
              </a:br>
              <a:r>
                <a:rPr lang="en-US" sz="1600" dirty="0"/>
                <a:t>“Q”</a:t>
              </a:r>
            </a:p>
          </p:txBody>
        </p:sp>
      </p:grpSp>
      <p:grpSp>
        <p:nvGrpSpPr>
          <p:cNvPr id="16" name="Gruppieren 15"/>
          <p:cNvGrpSpPr/>
          <p:nvPr/>
        </p:nvGrpSpPr>
        <p:grpSpPr>
          <a:xfrm>
            <a:off x="4788632" y="2427547"/>
            <a:ext cx="2457036" cy="1171112"/>
            <a:chOff x="414759" y="5624354"/>
            <a:chExt cx="1943100" cy="1171416"/>
          </a:xfrm>
        </p:grpSpPr>
        <p:sp>
          <p:nvSpPr>
            <p:cNvPr id="17" name="Abgerundetes Rechteck 16"/>
            <p:cNvSpPr/>
            <p:nvPr/>
          </p:nvSpPr>
          <p:spPr>
            <a:xfrm>
              <a:off x="414759" y="5624354"/>
              <a:ext cx="1943100" cy="904875"/>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5967" tIns="107972" rIns="107972" bIns="107972" rtlCol="0" anchor="ctr">
              <a:noAutofit/>
            </a:bodyPr>
            <a:lstStyle/>
            <a:p>
              <a:pPr algn="ctr">
                <a:lnSpc>
                  <a:spcPct val="95000"/>
                </a:lnSpc>
                <a:spcBef>
                  <a:spcPts val="400"/>
                </a:spcBef>
              </a:pPr>
              <a:endParaRPr lang="en-US" sz="1600" dirty="0"/>
            </a:p>
          </p:txBody>
        </p:sp>
        <p:sp>
          <p:nvSpPr>
            <p:cNvPr id="20" name="Textfeld 19"/>
            <p:cNvSpPr txBox="1"/>
            <p:nvPr/>
          </p:nvSpPr>
          <p:spPr>
            <a:xfrm>
              <a:off x="1265120" y="5684094"/>
              <a:ext cx="899901" cy="794271"/>
            </a:xfrm>
            <a:prstGeom prst="rect">
              <a:avLst/>
            </a:prstGeom>
            <a:noFill/>
          </p:spPr>
          <p:txBody>
            <a:bodyPr wrap="square" rtlCol="0">
              <a:spAutoFit/>
            </a:bodyPr>
            <a:lstStyle/>
            <a:p>
              <a:pPr algn="ctr">
                <a:lnSpc>
                  <a:spcPct val="95000"/>
                </a:lnSpc>
                <a:spcBef>
                  <a:spcPts val="400"/>
                </a:spcBef>
              </a:pPr>
              <a:r>
                <a:rPr lang="en-US" sz="1600" dirty="0"/>
                <a:t>Knock on retainer “K”</a:t>
              </a:r>
            </a:p>
          </p:txBody>
        </p:sp>
        <p:pic>
          <p:nvPicPr>
            <p:cNvPr id="27"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64878" y="5872832"/>
              <a:ext cx="574202" cy="92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5" name="Textfeld 24"/>
          <p:cNvSpPr txBox="1"/>
          <p:nvPr/>
        </p:nvSpPr>
        <p:spPr>
          <a:xfrm>
            <a:off x="4228940" y="1042473"/>
            <a:ext cx="3576419" cy="326158"/>
          </a:xfrm>
          <a:prstGeom prst="rect">
            <a:avLst/>
          </a:prstGeom>
          <a:noFill/>
        </p:spPr>
        <p:txBody>
          <a:bodyPr wrap="square" rtlCol="0">
            <a:spAutoFit/>
          </a:bodyPr>
          <a:lstStyle/>
          <a:p>
            <a:pPr algn="ctr">
              <a:lnSpc>
                <a:spcPct val="95000"/>
              </a:lnSpc>
              <a:spcBef>
                <a:spcPts val="400"/>
              </a:spcBef>
            </a:pPr>
            <a:r>
              <a:rPr lang="en-US" sz="1600" b="1" dirty="0">
                <a:effectLst>
                  <a:outerShdw blurRad="38100" dist="38100" dir="2700000" algn="tl">
                    <a:srgbClr val="000000">
                      <a:alpha val="43137"/>
                    </a:srgbClr>
                  </a:outerShdw>
                </a:effectLst>
              </a:rPr>
              <a:t>Locking systems</a:t>
            </a:r>
          </a:p>
        </p:txBody>
      </p:sp>
      <p:sp>
        <p:nvSpPr>
          <p:cNvPr id="30" name="Textfeld 29"/>
          <p:cNvSpPr txBox="1"/>
          <p:nvPr/>
        </p:nvSpPr>
        <p:spPr>
          <a:xfrm>
            <a:off x="536299" y="1685058"/>
            <a:ext cx="3576419" cy="326158"/>
          </a:xfrm>
          <a:prstGeom prst="rect">
            <a:avLst/>
          </a:prstGeom>
          <a:noFill/>
        </p:spPr>
        <p:txBody>
          <a:bodyPr wrap="square" rtlCol="0">
            <a:spAutoFit/>
          </a:bodyPr>
          <a:lstStyle/>
          <a:p>
            <a:pPr algn="ctr">
              <a:lnSpc>
                <a:spcPct val="95000"/>
              </a:lnSpc>
              <a:spcBef>
                <a:spcPts val="400"/>
              </a:spcBef>
            </a:pPr>
            <a:r>
              <a:rPr lang="en-US" sz="1600" b="1" dirty="0">
                <a:effectLst>
                  <a:outerShdw blurRad="38100" dist="38100" dir="2700000" algn="tl">
                    <a:srgbClr val="000000">
                      <a:alpha val="43137"/>
                    </a:srgbClr>
                  </a:outerShdw>
                </a:effectLst>
              </a:rPr>
              <a:t>General structure</a:t>
            </a:r>
          </a:p>
        </p:txBody>
      </p:sp>
      <p:grpSp>
        <p:nvGrpSpPr>
          <p:cNvPr id="4" name="Gruppieren 3"/>
          <p:cNvGrpSpPr/>
          <p:nvPr/>
        </p:nvGrpSpPr>
        <p:grpSpPr>
          <a:xfrm>
            <a:off x="4788632" y="4438249"/>
            <a:ext cx="2457034" cy="914200"/>
            <a:chOff x="5069239" y="5888196"/>
            <a:chExt cx="1943100" cy="914438"/>
          </a:xfrm>
        </p:grpSpPr>
        <p:pic>
          <p:nvPicPr>
            <p:cNvPr id="3" name="Grafik 2"/>
            <p:cNvPicPr>
              <a:picLocks noChangeAspect="1"/>
            </p:cNvPicPr>
            <p:nvPr/>
          </p:nvPicPr>
          <p:blipFill>
            <a:blip r:embed="rId6">
              <a:clrChange>
                <a:clrFrom>
                  <a:srgbClr val="D9DADB"/>
                </a:clrFrom>
                <a:clrTo>
                  <a:srgbClr val="D9DADB">
                    <a:alpha val="0"/>
                  </a:srgbClr>
                </a:clrTo>
              </a:clrChange>
            </a:blip>
            <a:stretch>
              <a:fillRect/>
            </a:stretch>
          </p:blipFill>
          <p:spPr>
            <a:xfrm>
              <a:off x="5249793" y="5888196"/>
              <a:ext cx="608391" cy="900657"/>
            </a:xfrm>
            <a:prstGeom prst="rect">
              <a:avLst/>
            </a:prstGeom>
          </p:spPr>
        </p:pic>
        <p:grpSp>
          <p:nvGrpSpPr>
            <p:cNvPr id="36" name="Gruppieren 35"/>
            <p:cNvGrpSpPr/>
            <p:nvPr/>
          </p:nvGrpSpPr>
          <p:grpSpPr>
            <a:xfrm>
              <a:off x="5069239" y="5897759"/>
              <a:ext cx="1943100" cy="904875"/>
              <a:chOff x="4969298" y="5599472"/>
              <a:chExt cx="1943100" cy="904875"/>
            </a:xfrm>
          </p:grpSpPr>
          <p:sp>
            <p:nvSpPr>
              <p:cNvPr id="38" name="Abgerundetes Rechteck 37"/>
              <p:cNvSpPr/>
              <p:nvPr/>
            </p:nvSpPr>
            <p:spPr>
              <a:xfrm>
                <a:off x="4969298" y="5599472"/>
                <a:ext cx="1943100" cy="904875"/>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5967" tIns="107972" rIns="107972" bIns="107972" rtlCol="0" anchor="ctr">
                <a:noAutofit/>
              </a:bodyPr>
              <a:lstStyle/>
              <a:p>
                <a:pPr algn="ctr">
                  <a:lnSpc>
                    <a:spcPct val="95000"/>
                  </a:lnSpc>
                  <a:spcBef>
                    <a:spcPts val="400"/>
                  </a:spcBef>
                </a:pPr>
                <a:endParaRPr lang="en-US" sz="1600" dirty="0"/>
              </a:p>
            </p:txBody>
          </p:sp>
          <p:sp>
            <p:nvSpPr>
              <p:cNvPr id="39" name="Textfeld 38"/>
              <p:cNvSpPr txBox="1"/>
              <p:nvPr/>
            </p:nvSpPr>
            <p:spPr>
              <a:xfrm>
                <a:off x="5725304" y="5875809"/>
                <a:ext cx="1166391" cy="326243"/>
              </a:xfrm>
              <a:prstGeom prst="rect">
                <a:avLst/>
              </a:prstGeom>
              <a:noFill/>
            </p:spPr>
            <p:txBody>
              <a:bodyPr wrap="square" rtlCol="0">
                <a:spAutoFit/>
              </a:bodyPr>
              <a:lstStyle/>
              <a:p>
                <a:pPr algn="ctr">
                  <a:lnSpc>
                    <a:spcPct val="95000"/>
                  </a:lnSpc>
                  <a:spcBef>
                    <a:spcPts val="400"/>
                  </a:spcBef>
                </a:pPr>
                <a:r>
                  <a:rPr lang="en-US" sz="1600" dirty="0" err="1"/>
                  <a:t>Circlip</a:t>
                </a:r>
                <a:r>
                  <a:rPr lang="en-US" sz="1600" dirty="0"/>
                  <a:t> “S”</a:t>
                </a:r>
              </a:p>
            </p:txBody>
          </p:sp>
        </p:grpSp>
      </p:grpSp>
      <p:sp>
        <p:nvSpPr>
          <p:cNvPr id="37" name="Title 4"/>
          <p:cNvSpPr>
            <a:spLocks noGrp="1"/>
          </p:cNvSpPr>
          <p:nvPr>
            <p:ph type="title"/>
          </p:nvPr>
        </p:nvSpPr>
        <p:spPr>
          <a:xfrm>
            <a:off x="412853" y="411991"/>
            <a:ext cx="9966960" cy="525401"/>
          </a:xfrm>
        </p:spPr>
        <p:txBody>
          <a:bodyPr>
            <a:normAutofit fontScale="90000"/>
          </a:bodyPr>
          <a:lstStyle/>
          <a:p>
            <a:r>
              <a:rPr lang="en-US" dirty="0"/>
              <a:t>Hydraulic Attachment Tools</a:t>
            </a:r>
          </a:p>
        </p:txBody>
      </p:sp>
      <p:sp>
        <p:nvSpPr>
          <p:cNvPr id="40" name="Text Placeholder 2"/>
          <p:cNvSpPr txBox="1">
            <a:spLocks/>
          </p:cNvSpPr>
          <p:nvPr/>
        </p:nvSpPr>
        <p:spPr>
          <a:xfrm>
            <a:off x="413068" y="932688"/>
            <a:ext cx="9966960" cy="374904"/>
          </a:xfrm>
          <a:prstGeom prst="rect">
            <a:avLst/>
          </a:prstGeom>
        </p:spPr>
        <p:txBody>
          <a:bodyPr/>
          <a:lstStyle>
            <a:lvl1pPr marL="257175" indent="-257175" algn="l" defTabSz="914400" rtl="0" eaLnBrk="1" latinLnBrk="0" hangingPunct="1">
              <a:lnSpc>
                <a:spcPct val="105000"/>
              </a:lnSpc>
              <a:spcBef>
                <a:spcPts val="800"/>
              </a:spcBef>
              <a:buClr>
                <a:srgbClr val="435363"/>
              </a:buClr>
              <a:buFont typeface="Arial"/>
              <a:buChar char="•"/>
              <a:defRPr sz="2000" kern="1200">
                <a:solidFill>
                  <a:srgbClr val="425563"/>
                </a:solidFill>
                <a:latin typeface="+mn-lt"/>
                <a:ea typeface="+mn-ea"/>
                <a:cs typeface="+mn-cs"/>
              </a:defRPr>
            </a:lvl1pPr>
            <a:lvl2pPr marL="533400" indent="-276225" algn="l" defTabSz="914400" rtl="0" eaLnBrk="1" latinLnBrk="0" hangingPunct="1">
              <a:lnSpc>
                <a:spcPct val="105000"/>
              </a:lnSpc>
              <a:spcBef>
                <a:spcPts val="250"/>
              </a:spcBef>
              <a:spcAft>
                <a:spcPts val="250"/>
              </a:spcAft>
              <a:buClrTx/>
              <a:buFont typeface="Arial" panose="020B0604020202020204" pitchFamily="34" charset="0"/>
              <a:buChar char="–"/>
              <a:defRPr sz="1800" kern="1200">
                <a:solidFill>
                  <a:srgbClr val="425563"/>
                </a:solidFill>
                <a:latin typeface="+mn-lt"/>
                <a:ea typeface="+mn-ea"/>
                <a:cs typeface="+mn-cs"/>
              </a:defRPr>
            </a:lvl2pPr>
            <a:lvl3pPr marL="752475" indent="-209550" algn="l" defTabSz="914400" rtl="0" eaLnBrk="1" latinLnBrk="0" hangingPunct="1">
              <a:lnSpc>
                <a:spcPct val="105000"/>
              </a:lnSpc>
              <a:spcBef>
                <a:spcPts val="163"/>
              </a:spcBef>
              <a:spcAft>
                <a:spcPts val="250"/>
              </a:spcAft>
              <a:buClr>
                <a:srgbClr val="425563"/>
              </a:buClr>
              <a:buSzPct val="75000"/>
              <a:buFont typeface="Courier New"/>
              <a:buChar char="o"/>
              <a:defRPr sz="1600" kern="1200">
                <a:solidFill>
                  <a:srgbClr val="425563"/>
                </a:solidFill>
                <a:latin typeface="+mn-lt"/>
                <a:ea typeface="+mn-ea"/>
                <a:cs typeface="+mn-cs"/>
              </a:defRPr>
            </a:lvl3pPr>
            <a:lvl4pPr marL="981075" indent="-228600" algn="l" defTabSz="914400" rtl="0" eaLnBrk="1" latinLnBrk="0" hangingPunct="1">
              <a:lnSpc>
                <a:spcPct val="105000"/>
              </a:lnSpc>
              <a:spcBef>
                <a:spcPts val="150"/>
              </a:spcBef>
              <a:spcAft>
                <a:spcPts val="150"/>
              </a:spcAft>
              <a:buFont typeface="Arial" panose="020B0604020202020204" pitchFamily="34" charset="0"/>
              <a:buChar char="–"/>
              <a:defRPr sz="1400" kern="1200">
                <a:solidFill>
                  <a:srgbClr val="425563"/>
                </a:solidFill>
                <a:latin typeface="+mn-lt"/>
                <a:ea typeface="+mn-ea"/>
                <a:cs typeface="+mn-cs"/>
              </a:defRPr>
            </a:lvl4pPr>
            <a:lvl5pPr marL="1209675" indent="-219075" algn="l" defTabSz="914400" rtl="0" eaLnBrk="1" latinLnBrk="0" hangingPunct="1">
              <a:lnSpc>
                <a:spcPct val="105000"/>
              </a:lnSpc>
              <a:spcBef>
                <a:spcPts val="138"/>
              </a:spcBef>
              <a:spcAft>
                <a:spcPts val="138"/>
              </a:spcAft>
              <a:buClr>
                <a:srgbClr val="435363"/>
              </a:buClr>
              <a:buFont typeface="Arial" panose="020B0604020202020204" pitchFamily="34" charset="0"/>
              <a:buChar char="•"/>
              <a:defRPr sz="1200" kern="1200">
                <a:solidFill>
                  <a:srgbClr val="425563"/>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830"/>
              </a:spcBef>
              <a:buNone/>
            </a:pPr>
            <a:r>
              <a:rPr lang="en-US" b="1" dirty="0">
                <a:solidFill>
                  <a:schemeClr val="tx2"/>
                </a:solidFill>
              </a:rPr>
              <a:t>Drum cutters – Picks</a:t>
            </a:r>
          </a:p>
        </p:txBody>
      </p:sp>
      <p:sp>
        <p:nvSpPr>
          <p:cNvPr id="26" name="Rechteck 25"/>
          <p:cNvSpPr/>
          <p:nvPr/>
        </p:nvSpPr>
        <p:spPr>
          <a:xfrm>
            <a:off x="7341023" y="5613842"/>
            <a:ext cx="4217404" cy="618631"/>
          </a:xfrm>
          <a:prstGeom prst="rect">
            <a:avLst/>
          </a:prstGeom>
        </p:spPr>
        <p:txBody>
          <a:bodyPr wrap="square">
            <a:spAutoFit/>
          </a:bodyPr>
          <a:lstStyle/>
          <a:p>
            <a:pPr marL="285664" indent="-285664">
              <a:lnSpc>
                <a:spcPct val="95000"/>
              </a:lnSpc>
              <a:spcBef>
                <a:spcPts val="400"/>
              </a:spcBef>
              <a:buClr>
                <a:schemeClr val="accent1"/>
              </a:buClr>
              <a:buFont typeface="Wingdings" panose="05000000000000000000" pitchFamily="2" charset="2"/>
              <a:buChar char="§"/>
            </a:pPr>
            <a:r>
              <a:rPr lang="en-US" dirty="0"/>
              <a:t>Up to 50% time saving compared to conventional systems</a:t>
            </a:r>
          </a:p>
        </p:txBody>
      </p:sp>
      <p:grpSp>
        <p:nvGrpSpPr>
          <p:cNvPr id="28" name="Gruppieren 27"/>
          <p:cNvGrpSpPr/>
          <p:nvPr/>
        </p:nvGrpSpPr>
        <p:grpSpPr>
          <a:xfrm>
            <a:off x="4788632" y="1401390"/>
            <a:ext cx="2457036" cy="904641"/>
            <a:chOff x="4787044" y="1330269"/>
            <a:chExt cx="2457036" cy="904641"/>
          </a:xfrm>
        </p:grpSpPr>
        <p:pic>
          <p:nvPicPr>
            <p:cNvPr id="2" name="Grafik 1"/>
            <p:cNvPicPr>
              <a:picLocks noChangeAspect="1"/>
            </p:cNvPicPr>
            <p:nvPr/>
          </p:nvPicPr>
          <p:blipFill>
            <a:blip r:embed="rId7">
              <a:duotone>
                <a:schemeClr val="accent6">
                  <a:shade val="45000"/>
                  <a:satMod val="135000"/>
                </a:schemeClr>
                <a:prstClr val="white"/>
              </a:duotone>
            </a:blip>
            <a:stretch>
              <a:fillRect/>
            </a:stretch>
          </p:blipFill>
          <p:spPr>
            <a:xfrm>
              <a:off x="5088151" y="1464046"/>
              <a:ext cx="451847" cy="622215"/>
            </a:xfrm>
            <a:prstGeom prst="rect">
              <a:avLst/>
            </a:prstGeom>
            <a:noFill/>
          </p:spPr>
        </p:pic>
        <p:grpSp>
          <p:nvGrpSpPr>
            <p:cNvPr id="41" name="Gruppieren 40"/>
            <p:cNvGrpSpPr/>
            <p:nvPr/>
          </p:nvGrpSpPr>
          <p:grpSpPr>
            <a:xfrm>
              <a:off x="4787044" y="1330269"/>
              <a:ext cx="2457036" cy="904641"/>
              <a:chOff x="414759" y="5624354"/>
              <a:chExt cx="1943100" cy="904875"/>
            </a:xfrm>
          </p:grpSpPr>
          <p:sp>
            <p:nvSpPr>
              <p:cNvPr id="42" name="Abgerundetes Rechteck 41"/>
              <p:cNvSpPr/>
              <p:nvPr/>
            </p:nvSpPr>
            <p:spPr>
              <a:xfrm>
                <a:off x="414759" y="5624354"/>
                <a:ext cx="1943100" cy="904875"/>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5967" tIns="107972" rIns="107972" bIns="107972" rtlCol="0" anchor="ctr">
                <a:noAutofit/>
              </a:bodyPr>
              <a:lstStyle/>
              <a:p>
                <a:pPr algn="ctr">
                  <a:lnSpc>
                    <a:spcPct val="95000"/>
                  </a:lnSpc>
                  <a:spcBef>
                    <a:spcPts val="400"/>
                  </a:spcBef>
                </a:pPr>
                <a:endParaRPr lang="en-US" sz="1600" dirty="0"/>
              </a:p>
            </p:txBody>
          </p:sp>
          <p:sp>
            <p:nvSpPr>
              <p:cNvPr id="43" name="Textfeld 42"/>
              <p:cNvSpPr txBox="1"/>
              <p:nvPr/>
            </p:nvSpPr>
            <p:spPr>
              <a:xfrm>
                <a:off x="1163357" y="5694256"/>
                <a:ext cx="1125590" cy="794269"/>
              </a:xfrm>
              <a:prstGeom prst="rect">
                <a:avLst/>
              </a:prstGeom>
              <a:noFill/>
            </p:spPr>
            <p:txBody>
              <a:bodyPr wrap="square" rtlCol="0">
                <a:spAutoFit/>
              </a:bodyPr>
              <a:lstStyle/>
              <a:p>
                <a:pPr algn="ctr">
                  <a:lnSpc>
                    <a:spcPct val="95000"/>
                  </a:lnSpc>
                  <a:spcBef>
                    <a:spcPts val="400"/>
                  </a:spcBef>
                </a:pPr>
                <a:r>
                  <a:rPr lang="en-US" sz="1600" dirty="0"/>
                  <a:t>Retainer sleeve on the shaft   “H”</a:t>
                </a:r>
              </a:p>
            </p:txBody>
          </p:sp>
        </p:grpSp>
      </p:grpSp>
      <p:pic>
        <p:nvPicPr>
          <p:cNvPr id="44" name="Grafik 43"/>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30116" y="193497"/>
            <a:ext cx="809833" cy="883176"/>
          </a:xfrm>
          <a:prstGeom prst="rect">
            <a:avLst/>
          </a:prstGeom>
        </p:spPr>
      </p:pic>
      <p:pic>
        <p:nvPicPr>
          <p:cNvPr id="45" name="Grafik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pic>
        <p:nvPicPr>
          <p:cNvPr id="29" name="Grafik 28"/>
          <p:cNvPicPr>
            <a:picLocks noChangeAspect="1"/>
          </p:cNvPicPr>
          <p:nvPr/>
        </p:nvPicPr>
        <p:blipFill>
          <a:blip r:embed="rId10"/>
          <a:stretch>
            <a:fillRect/>
          </a:stretch>
        </p:blipFill>
        <p:spPr>
          <a:xfrm flipH="1">
            <a:off x="7951505" y="1636093"/>
            <a:ext cx="3838185" cy="3098795"/>
          </a:xfrm>
          <a:prstGeom prst="rect">
            <a:avLst/>
          </a:prstGeom>
        </p:spPr>
      </p:pic>
    </p:spTree>
    <p:extLst>
      <p:ext uri="{BB962C8B-B14F-4D97-AF65-F5344CB8AC3E}">
        <p14:creationId xmlns:p14="http://schemas.microsoft.com/office/powerpoint/2010/main" val="6332399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Picks / </a:t>
            </a:r>
            <a:r>
              <a:rPr lang="de-DE" dirty="0" err="1"/>
              <a:t>Cutting</a:t>
            </a:r>
            <a:r>
              <a:rPr lang="de-DE" dirty="0"/>
              <a:t> Tools</a:t>
            </a:r>
          </a:p>
        </p:txBody>
      </p:sp>
      <p:pic>
        <p:nvPicPr>
          <p:cNvPr id="4" name="Grafik 3"/>
          <p:cNvPicPr>
            <a:picLocks noChangeAspect="1"/>
          </p:cNvPicPr>
          <p:nvPr/>
        </p:nvPicPr>
        <p:blipFill rotWithShape="1">
          <a:blip r:embed="rId2"/>
          <a:srcRect r="40737" b="38174"/>
          <a:stretch/>
        </p:blipFill>
        <p:spPr>
          <a:xfrm>
            <a:off x="240943" y="4210631"/>
            <a:ext cx="4426873" cy="2193417"/>
          </a:xfrm>
          <a:prstGeom prst="rect">
            <a:avLst/>
          </a:prstGeom>
        </p:spPr>
      </p:pic>
      <p:pic>
        <p:nvPicPr>
          <p:cNvPr id="6" name="Grafik 5"/>
          <p:cNvPicPr>
            <a:picLocks noChangeAspect="1"/>
          </p:cNvPicPr>
          <p:nvPr/>
        </p:nvPicPr>
        <p:blipFill rotWithShape="1">
          <a:blip r:embed="rId2"/>
          <a:srcRect l="59875" b="38174"/>
          <a:stretch/>
        </p:blipFill>
        <p:spPr>
          <a:xfrm>
            <a:off x="4667816" y="4227262"/>
            <a:ext cx="2997249" cy="2193417"/>
          </a:xfrm>
          <a:prstGeom prst="rect">
            <a:avLst/>
          </a:prstGeom>
        </p:spPr>
      </p:pic>
      <p:sp>
        <p:nvSpPr>
          <p:cNvPr id="7" name="Inhaltsplatzhalter 2"/>
          <p:cNvSpPr>
            <a:spLocks noGrp="1"/>
          </p:cNvSpPr>
          <p:nvPr>
            <p:ph idx="1"/>
          </p:nvPr>
        </p:nvSpPr>
        <p:spPr>
          <a:xfrm>
            <a:off x="165076" y="1237608"/>
            <a:ext cx="7380719" cy="4490287"/>
          </a:xfrm>
        </p:spPr>
        <p:txBody>
          <a:bodyPr/>
          <a:lstStyle/>
          <a:p>
            <a:pPr>
              <a:spcAft>
                <a:spcPts val="600"/>
              </a:spcAft>
            </a:pPr>
            <a:r>
              <a:rPr lang="en-US" sz="1599" dirty="0">
                <a:latin typeface="+mj-lt"/>
                <a:ea typeface="Verdana" panose="020B0604030504040204" pitchFamily="34" charset="0"/>
                <a:cs typeface="Verdana" panose="020B0604030504040204" pitchFamily="34" charset="0"/>
              </a:rPr>
              <a:t>Carbide diameter/pick head height/ shaft length/shaft diameter</a:t>
            </a:r>
          </a:p>
          <a:p>
            <a:pPr>
              <a:spcAft>
                <a:spcPts val="600"/>
              </a:spcAft>
            </a:pPr>
            <a:r>
              <a:rPr lang="en-US" sz="1599" dirty="0">
                <a:latin typeface="+mj-lt"/>
                <a:ea typeface="Verdana" panose="020B0604030504040204" pitchFamily="34" charset="0"/>
                <a:cs typeface="Verdana" panose="020B0604030504040204" pitchFamily="34" charset="0"/>
              </a:rPr>
              <a:t>(1) ER 15/90/70/30: slim head, small carbide, soft rock</a:t>
            </a:r>
          </a:p>
          <a:p>
            <a:pPr>
              <a:spcAft>
                <a:spcPts val="600"/>
              </a:spcAft>
            </a:pPr>
            <a:r>
              <a:rPr lang="en-US" sz="1599" dirty="0">
                <a:latin typeface="+mj-lt"/>
                <a:ea typeface="Verdana" panose="020B0604030504040204" pitchFamily="34" charset="0"/>
                <a:cs typeface="Verdana" panose="020B0604030504040204" pitchFamily="34" charset="0"/>
              </a:rPr>
              <a:t>(2) ER 17/75/70/30: standard head, small carbide, soft to medium hard rock</a:t>
            </a:r>
          </a:p>
          <a:p>
            <a:pPr>
              <a:spcAft>
                <a:spcPts val="600"/>
              </a:spcAft>
            </a:pPr>
            <a:r>
              <a:rPr lang="en-US" sz="1599" dirty="0">
                <a:latin typeface="+mj-lt"/>
                <a:ea typeface="Verdana" panose="020B0604030504040204" pitchFamily="34" charset="0"/>
                <a:cs typeface="Verdana" panose="020B0604030504040204" pitchFamily="34" charset="0"/>
              </a:rPr>
              <a:t>(3) ER 22/75/70/30: standard head, medium carbide, medium to hard rock</a:t>
            </a:r>
          </a:p>
          <a:p>
            <a:pPr>
              <a:spcAft>
                <a:spcPts val="600"/>
              </a:spcAft>
            </a:pPr>
            <a:r>
              <a:rPr lang="en-US" sz="1599" dirty="0">
                <a:latin typeface="+mj-lt"/>
                <a:ea typeface="Verdana" panose="020B0604030504040204" pitchFamily="34" charset="0"/>
                <a:cs typeface="Verdana" panose="020B0604030504040204" pitchFamily="34" charset="0"/>
              </a:rPr>
              <a:t>(4) ER 25/77/70/30: standard head, big carbide, very hard rock, reinforced concrete</a:t>
            </a:r>
          </a:p>
          <a:p>
            <a:pPr>
              <a:spcAft>
                <a:spcPts val="600"/>
              </a:spcAft>
            </a:pPr>
            <a:r>
              <a:rPr lang="en-US" sz="1599" dirty="0">
                <a:latin typeface="+mj-lt"/>
                <a:ea typeface="Verdana" panose="020B0604030504040204" pitchFamily="34" charset="0"/>
                <a:cs typeface="Verdana" panose="020B0604030504040204" pitchFamily="34" charset="0"/>
              </a:rPr>
              <a:t>(5) ER 30/77/70/30: standard head, big cap carbide, abrasive soft to medium hard rock </a:t>
            </a:r>
            <a:br>
              <a:rPr lang="en-US" sz="1599" dirty="0">
                <a:latin typeface="+mj-lt"/>
                <a:ea typeface="Verdana" panose="020B0604030504040204" pitchFamily="34" charset="0"/>
                <a:cs typeface="Verdana" panose="020B0604030504040204" pitchFamily="34" charset="0"/>
              </a:rPr>
            </a:br>
            <a:endParaRPr lang="en-US" sz="1599" dirty="0">
              <a:latin typeface="+mj-lt"/>
              <a:ea typeface="Verdana" panose="020B0604030504040204" pitchFamily="34" charset="0"/>
              <a:cs typeface="Verdana" panose="020B0604030504040204" pitchFamily="34" charset="0"/>
            </a:endParaRPr>
          </a:p>
        </p:txBody>
      </p:sp>
      <p:pic>
        <p:nvPicPr>
          <p:cNvPr id="8" name="Grafik 7"/>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30116" y="193497"/>
            <a:ext cx="809833" cy="883176"/>
          </a:xfrm>
          <a:prstGeom prst="rect">
            <a:avLst/>
          </a:prstGeom>
        </p:spPr>
      </p:pic>
      <p:pic>
        <p:nvPicPr>
          <p:cNvPr id="9" name="Grafi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pic>
        <p:nvPicPr>
          <p:cNvPr id="3" name="Grafik 2"/>
          <p:cNvPicPr>
            <a:picLocks noChangeAspect="1"/>
          </p:cNvPicPr>
          <p:nvPr/>
        </p:nvPicPr>
        <p:blipFill>
          <a:blip r:embed="rId5"/>
          <a:stretch>
            <a:fillRect/>
          </a:stretch>
        </p:blipFill>
        <p:spPr>
          <a:xfrm>
            <a:off x="8397841" y="1295167"/>
            <a:ext cx="3358767" cy="4767451"/>
          </a:xfrm>
          <a:prstGeom prst="rect">
            <a:avLst/>
          </a:prstGeom>
          <a:effectLst>
            <a:outerShdw blurRad="50800" dist="50800" dir="5400000" algn="ctr" rotWithShape="0">
              <a:schemeClr val="accent4"/>
            </a:outerShdw>
          </a:effectLst>
          <a:scene3d>
            <a:camera prst="orthographicFront"/>
            <a:lightRig rig="threePt" dir="t"/>
          </a:scene3d>
          <a:sp3d>
            <a:bevelB w="114300" prst="artDeco"/>
          </a:sp3d>
        </p:spPr>
      </p:pic>
    </p:spTree>
    <p:extLst>
      <p:ext uri="{BB962C8B-B14F-4D97-AF65-F5344CB8AC3E}">
        <p14:creationId xmlns:p14="http://schemas.microsoft.com/office/powerpoint/2010/main" val="28397340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clrChange>
              <a:clrFrom>
                <a:srgbClr val="EEF3FA"/>
              </a:clrFrom>
              <a:clrTo>
                <a:srgbClr val="EEF3FA">
                  <a:alpha val="0"/>
                </a:srgbClr>
              </a:clrTo>
            </a:clrChange>
            <a:grayscl/>
            <a:extLst>
              <a:ext uri="{28A0092B-C50C-407E-A947-70E740481C1C}">
                <a14:useLocalDpi xmlns:a14="http://schemas.microsoft.com/office/drawing/2010/main" val="0"/>
              </a:ext>
            </a:extLst>
          </a:blip>
          <a:srcRect/>
          <a:stretch>
            <a:fillRect/>
          </a:stretch>
        </p:blipFill>
        <p:spPr bwMode="auto">
          <a:xfrm>
            <a:off x="188312" y="1174463"/>
            <a:ext cx="2641385" cy="3750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cstate="print">
            <a:clrChange>
              <a:clrFrom>
                <a:srgbClr val="EEF3FA"/>
              </a:clrFrom>
              <a:clrTo>
                <a:srgbClr val="EEF3FA">
                  <a:alpha val="0"/>
                </a:srgbClr>
              </a:clrTo>
            </a:clrChange>
            <a:grayscl/>
            <a:extLst>
              <a:ext uri="{28A0092B-C50C-407E-A947-70E740481C1C}">
                <a14:useLocalDpi xmlns:a14="http://schemas.microsoft.com/office/drawing/2010/main" val="0"/>
              </a:ext>
            </a:extLst>
          </a:blip>
          <a:srcRect/>
          <a:stretch>
            <a:fillRect/>
          </a:stretch>
        </p:blipFill>
        <p:spPr bwMode="auto">
          <a:xfrm>
            <a:off x="904018" y="4924749"/>
            <a:ext cx="1385062" cy="1141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uppieren 5"/>
          <p:cNvGrpSpPr/>
          <p:nvPr/>
        </p:nvGrpSpPr>
        <p:grpSpPr>
          <a:xfrm>
            <a:off x="3894351" y="2143702"/>
            <a:ext cx="2666305" cy="4069025"/>
            <a:chOff x="2369776" y="1473466"/>
            <a:chExt cx="2667000" cy="4070085"/>
          </a:xfrm>
        </p:grpSpPr>
        <p:sp>
          <p:nvSpPr>
            <p:cNvPr id="2" name="Abgerundetes Rechteck 1"/>
            <p:cNvSpPr/>
            <p:nvPr/>
          </p:nvSpPr>
          <p:spPr>
            <a:xfrm>
              <a:off x="2369776" y="1473466"/>
              <a:ext cx="2667000" cy="4070085"/>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5967" tIns="107972" rIns="107972" bIns="107972" rtlCol="0" anchor="ctr">
              <a:noAutofit/>
            </a:bodyPr>
            <a:lstStyle/>
            <a:p>
              <a:pPr algn="ctr">
                <a:lnSpc>
                  <a:spcPct val="95000"/>
                </a:lnSpc>
                <a:spcBef>
                  <a:spcPts val="400"/>
                </a:spcBef>
              </a:pPr>
              <a:endParaRPr lang="en-US" sz="1600" dirty="0"/>
            </a:p>
          </p:txBody>
        </p:sp>
        <p:pic>
          <p:nvPicPr>
            <p:cNvPr id="8" name="Picture 5"/>
            <p:cNvPicPr>
              <a:picLocks noChangeAspect="1" noChangeArrowheads="1"/>
            </p:cNvPicPr>
            <p:nvPr/>
          </p:nvPicPr>
          <p:blipFill>
            <a:blip r:embed="rId4" cstate="screen">
              <a:grayscl/>
              <a:extLst>
                <a:ext uri="{28A0092B-C50C-407E-A947-70E740481C1C}">
                  <a14:useLocalDpi xmlns:a14="http://schemas.microsoft.com/office/drawing/2010/main"/>
                </a:ext>
              </a:extLst>
            </a:blip>
            <a:srcRect/>
            <a:stretch>
              <a:fillRect/>
            </a:stretch>
          </p:blipFill>
          <p:spPr bwMode="auto">
            <a:xfrm>
              <a:off x="2811314" y="2135412"/>
              <a:ext cx="1783740" cy="1415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6"/>
            <p:cNvPicPr>
              <a:picLocks noChangeAspect="1" noChangeArrowheads="1"/>
            </p:cNvPicPr>
            <p:nvPr/>
          </p:nvPicPr>
          <p:blipFill>
            <a:blip r:embed="rId5" cstate="screen">
              <a:grayscl/>
              <a:extLst>
                <a:ext uri="{28A0092B-C50C-407E-A947-70E740481C1C}">
                  <a14:useLocalDpi xmlns:a14="http://schemas.microsoft.com/office/drawing/2010/main"/>
                </a:ext>
              </a:extLst>
            </a:blip>
            <a:srcRect/>
            <a:stretch>
              <a:fillRect/>
            </a:stretch>
          </p:blipFill>
          <p:spPr bwMode="auto">
            <a:xfrm>
              <a:off x="2800349" y="3762141"/>
              <a:ext cx="1805853" cy="1590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feld 13"/>
            <p:cNvSpPr txBox="1"/>
            <p:nvPr/>
          </p:nvSpPr>
          <p:spPr>
            <a:xfrm>
              <a:off x="2369776" y="1614675"/>
              <a:ext cx="2667000" cy="297081"/>
            </a:xfrm>
            <a:prstGeom prst="rect">
              <a:avLst/>
            </a:prstGeom>
            <a:noFill/>
          </p:spPr>
          <p:txBody>
            <a:bodyPr wrap="square" rtlCol="0">
              <a:spAutoFit/>
            </a:bodyPr>
            <a:lstStyle/>
            <a:p>
              <a:pPr algn="ctr">
                <a:lnSpc>
                  <a:spcPct val="95000"/>
                </a:lnSpc>
                <a:spcBef>
                  <a:spcPts val="400"/>
                </a:spcBef>
              </a:pPr>
              <a:r>
                <a:rPr lang="en-US" sz="1400" b="1" dirty="0">
                  <a:effectLst>
                    <a:outerShdw blurRad="38100" dist="38100" dir="2700000" algn="tl">
                      <a:srgbClr val="000000">
                        <a:alpha val="43137"/>
                      </a:srgbClr>
                    </a:outerShdw>
                  </a:effectLst>
                </a:rPr>
                <a:t>Removal</a:t>
              </a:r>
            </a:p>
          </p:txBody>
        </p:sp>
      </p:grpSp>
      <p:grpSp>
        <p:nvGrpSpPr>
          <p:cNvPr id="5" name="Gruppieren 4"/>
          <p:cNvGrpSpPr/>
          <p:nvPr/>
        </p:nvGrpSpPr>
        <p:grpSpPr>
          <a:xfrm>
            <a:off x="6770328" y="2143701"/>
            <a:ext cx="2666305" cy="4069025"/>
            <a:chOff x="5246502" y="1461500"/>
            <a:chExt cx="2667000" cy="4070085"/>
          </a:xfrm>
        </p:grpSpPr>
        <p:sp>
          <p:nvSpPr>
            <p:cNvPr id="18" name="Abgerundetes Rechteck 17"/>
            <p:cNvSpPr/>
            <p:nvPr/>
          </p:nvSpPr>
          <p:spPr>
            <a:xfrm>
              <a:off x="5246502" y="1461500"/>
              <a:ext cx="2667000" cy="4070085"/>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5967" tIns="107972" rIns="107972" bIns="107972" rtlCol="0" anchor="ctr">
              <a:noAutofit/>
            </a:bodyPr>
            <a:lstStyle/>
            <a:p>
              <a:pPr algn="ctr">
                <a:lnSpc>
                  <a:spcPct val="95000"/>
                </a:lnSpc>
                <a:spcBef>
                  <a:spcPts val="400"/>
                </a:spcBef>
              </a:pPr>
              <a:endParaRPr lang="en-US" sz="1600" dirty="0"/>
            </a:p>
          </p:txBody>
        </p:sp>
        <p:pic>
          <p:nvPicPr>
            <p:cNvPr id="11" name="Picture 8"/>
            <p:cNvPicPr>
              <a:picLocks noChangeAspect="1" noChangeArrowheads="1"/>
            </p:cNvPicPr>
            <p:nvPr/>
          </p:nvPicPr>
          <p:blipFill>
            <a:blip r:embed="rId6" cstate="screen">
              <a:grayscl/>
              <a:extLst>
                <a:ext uri="{28A0092B-C50C-407E-A947-70E740481C1C}">
                  <a14:useLocalDpi xmlns:a14="http://schemas.microsoft.com/office/drawing/2010/main"/>
                </a:ext>
              </a:extLst>
            </a:blip>
            <a:srcRect/>
            <a:stretch>
              <a:fillRect/>
            </a:stretch>
          </p:blipFill>
          <p:spPr bwMode="auto">
            <a:xfrm>
              <a:off x="5617368" y="2135412"/>
              <a:ext cx="1918380" cy="1415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9"/>
            <p:cNvPicPr>
              <a:picLocks noChangeAspect="1" noChangeArrowheads="1"/>
            </p:cNvPicPr>
            <p:nvPr/>
          </p:nvPicPr>
          <p:blipFill>
            <a:blip r:embed="rId7" cstate="screen">
              <a:grayscl/>
              <a:extLst>
                <a:ext uri="{28A0092B-C50C-407E-A947-70E740481C1C}">
                  <a14:useLocalDpi xmlns:a14="http://schemas.microsoft.com/office/drawing/2010/main"/>
                </a:ext>
              </a:extLst>
            </a:blip>
            <a:srcRect/>
            <a:stretch>
              <a:fillRect/>
            </a:stretch>
          </p:blipFill>
          <p:spPr bwMode="auto">
            <a:xfrm>
              <a:off x="5610480" y="3750970"/>
              <a:ext cx="1925268" cy="1571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feld 14"/>
            <p:cNvSpPr txBox="1"/>
            <p:nvPr/>
          </p:nvSpPr>
          <p:spPr>
            <a:xfrm>
              <a:off x="5246502" y="1636284"/>
              <a:ext cx="2667000" cy="297081"/>
            </a:xfrm>
            <a:prstGeom prst="rect">
              <a:avLst/>
            </a:prstGeom>
            <a:noFill/>
          </p:spPr>
          <p:txBody>
            <a:bodyPr wrap="square" rtlCol="0">
              <a:spAutoFit/>
            </a:bodyPr>
            <a:lstStyle/>
            <a:p>
              <a:pPr algn="ctr">
                <a:lnSpc>
                  <a:spcPct val="95000"/>
                </a:lnSpc>
                <a:spcBef>
                  <a:spcPts val="400"/>
                </a:spcBef>
              </a:pPr>
              <a:r>
                <a:rPr lang="en-US" sz="1400" b="1" dirty="0">
                  <a:effectLst>
                    <a:outerShdw blurRad="38100" dist="38100" dir="2700000" algn="tl">
                      <a:srgbClr val="000000">
                        <a:alpha val="43137"/>
                      </a:srgbClr>
                    </a:outerShdw>
                  </a:effectLst>
                </a:rPr>
                <a:t>Installation</a:t>
              </a:r>
            </a:p>
          </p:txBody>
        </p:sp>
      </p:grpSp>
      <p:sp>
        <p:nvSpPr>
          <p:cNvPr id="7" name="Textfeld 6"/>
          <p:cNvSpPr txBox="1"/>
          <p:nvPr/>
        </p:nvSpPr>
        <p:spPr>
          <a:xfrm>
            <a:off x="3894352" y="1419750"/>
            <a:ext cx="5734505" cy="611290"/>
          </a:xfrm>
          <a:prstGeom prst="rect">
            <a:avLst/>
          </a:prstGeom>
          <a:noFill/>
        </p:spPr>
        <p:txBody>
          <a:bodyPr wrap="square" rtlCol="0">
            <a:spAutoFit/>
          </a:bodyPr>
          <a:lstStyle/>
          <a:p>
            <a:pPr marL="285664" indent="-285664">
              <a:lnSpc>
                <a:spcPct val="95000"/>
              </a:lnSpc>
              <a:spcBef>
                <a:spcPts val="400"/>
              </a:spcBef>
              <a:buClr>
                <a:schemeClr val="accent1"/>
              </a:buClr>
              <a:buFont typeface="Wingdings" panose="05000000000000000000" pitchFamily="2" charset="2"/>
              <a:buChar char="§"/>
            </a:pPr>
            <a:r>
              <a:rPr lang="en-US" sz="1600" dirty="0"/>
              <a:t>For quick and easy pick exchange</a:t>
            </a:r>
          </a:p>
          <a:p>
            <a:pPr marL="285664" indent="-285664">
              <a:lnSpc>
                <a:spcPct val="95000"/>
              </a:lnSpc>
              <a:spcBef>
                <a:spcPts val="400"/>
              </a:spcBef>
              <a:buClr>
                <a:schemeClr val="accent1"/>
              </a:buClr>
              <a:buFont typeface="Wingdings" panose="05000000000000000000" pitchFamily="2" charset="2"/>
              <a:buChar char="§"/>
            </a:pPr>
            <a:r>
              <a:rPr lang="en-US" sz="1600" dirty="0"/>
              <a:t>Up to 50% time saving compared to conventional systems</a:t>
            </a:r>
          </a:p>
        </p:txBody>
      </p:sp>
      <p:sp>
        <p:nvSpPr>
          <p:cNvPr id="20" name="Title 4"/>
          <p:cNvSpPr>
            <a:spLocks noGrp="1"/>
          </p:cNvSpPr>
          <p:nvPr>
            <p:ph type="title"/>
          </p:nvPr>
        </p:nvSpPr>
        <p:spPr>
          <a:xfrm>
            <a:off x="412853" y="411991"/>
            <a:ext cx="9966960" cy="525401"/>
          </a:xfrm>
        </p:spPr>
        <p:txBody>
          <a:bodyPr>
            <a:normAutofit fontScale="90000"/>
          </a:bodyPr>
          <a:lstStyle/>
          <a:p>
            <a:r>
              <a:rPr lang="en-US" dirty="0"/>
              <a:t>Hydraulic Attachment Tools</a:t>
            </a:r>
          </a:p>
        </p:txBody>
      </p:sp>
      <p:sp>
        <p:nvSpPr>
          <p:cNvPr id="21" name="Text Placeholder 2"/>
          <p:cNvSpPr txBox="1">
            <a:spLocks/>
          </p:cNvSpPr>
          <p:nvPr/>
        </p:nvSpPr>
        <p:spPr>
          <a:xfrm>
            <a:off x="413068" y="932688"/>
            <a:ext cx="9966960" cy="374904"/>
          </a:xfrm>
          <a:prstGeom prst="rect">
            <a:avLst/>
          </a:prstGeom>
        </p:spPr>
        <p:txBody>
          <a:bodyPr/>
          <a:lstStyle>
            <a:lvl1pPr marL="257175" indent="-257175" algn="l" defTabSz="914400" rtl="0" eaLnBrk="1" latinLnBrk="0" hangingPunct="1">
              <a:lnSpc>
                <a:spcPct val="105000"/>
              </a:lnSpc>
              <a:spcBef>
                <a:spcPts val="800"/>
              </a:spcBef>
              <a:buClr>
                <a:srgbClr val="435363"/>
              </a:buClr>
              <a:buFont typeface="Arial"/>
              <a:buChar char="•"/>
              <a:defRPr sz="2000" kern="1200">
                <a:solidFill>
                  <a:srgbClr val="425563"/>
                </a:solidFill>
                <a:latin typeface="+mn-lt"/>
                <a:ea typeface="+mn-ea"/>
                <a:cs typeface="+mn-cs"/>
              </a:defRPr>
            </a:lvl1pPr>
            <a:lvl2pPr marL="533400" indent="-276225" algn="l" defTabSz="914400" rtl="0" eaLnBrk="1" latinLnBrk="0" hangingPunct="1">
              <a:lnSpc>
                <a:spcPct val="105000"/>
              </a:lnSpc>
              <a:spcBef>
                <a:spcPts val="250"/>
              </a:spcBef>
              <a:spcAft>
                <a:spcPts val="250"/>
              </a:spcAft>
              <a:buClrTx/>
              <a:buFont typeface="Arial" panose="020B0604020202020204" pitchFamily="34" charset="0"/>
              <a:buChar char="–"/>
              <a:defRPr sz="1800" kern="1200">
                <a:solidFill>
                  <a:srgbClr val="425563"/>
                </a:solidFill>
                <a:latin typeface="+mn-lt"/>
                <a:ea typeface="+mn-ea"/>
                <a:cs typeface="+mn-cs"/>
              </a:defRPr>
            </a:lvl2pPr>
            <a:lvl3pPr marL="752475" indent="-209550" algn="l" defTabSz="914400" rtl="0" eaLnBrk="1" latinLnBrk="0" hangingPunct="1">
              <a:lnSpc>
                <a:spcPct val="105000"/>
              </a:lnSpc>
              <a:spcBef>
                <a:spcPts val="163"/>
              </a:spcBef>
              <a:spcAft>
                <a:spcPts val="250"/>
              </a:spcAft>
              <a:buClr>
                <a:srgbClr val="425563"/>
              </a:buClr>
              <a:buSzPct val="75000"/>
              <a:buFont typeface="Courier New"/>
              <a:buChar char="o"/>
              <a:defRPr sz="1600" kern="1200">
                <a:solidFill>
                  <a:srgbClr val="425563"/>
                </a:solidFill>
                <a:latin typeface="+mn-lt"/>
                <a:ea typeface="+mn-ea"/>
                <a:cs typeface="+mn-cs"/>
              </a:defRPr>
            </a:lvl3pPr>
            <a:lvl4pPr marL="981075" indent="-228600" algn="l" defTabSz="914400" rtl="0" eaLnBrk="1" latinLnBrk="0" hangingPunct="1">
              <a:lnSpc>
                <a:spcPct val="105000"/>
              </a:lnSpc>
              <a:spcBef>
                <a:spcPts val="150"/>
              </a:spcBef>
              <a:spcAft>
                <a:spcPts val="150"/>
              </a:spcAft>
              <a:buFont typeface="Arial" panose="020B0604020202020204" pitchFamily="34" charset="0"/>
              <a:buChar char="–"/>
              <a:defRPr sz="1400" kern="1200">
                <a:solidFill>
                  <a:srgbClr val="425563"/>
                </a:solidFill>
                <a:latin typeface="+mn-lt"/>
                <a:ea typeface="+mn-ea"/>
                <a:cs typeface="+mn-cs"/>
              </a:defRPr>
            </a:lvl4pPr>
            <a:lvl5pPr marL="1209675" indent="-219075" algn="l" defTabSz="914400" rtl="0" eaLnBrk="1" latinLnBrk="0" hangingPunct="1">
              <a:lnSpc>
                <a:spcPct val="105000"/>
              </a:lnSpc>
              <a:spcBef>
                <a:spcPts val="138"/>
              </a:spcBef>
              <a:spcAft>
                <a:spcPts val="138"/>
              </a:spcAft>
              <a:buClr>
                <a:srgbClr val="435363"/>
              </a:buClr>
              <a:buFont typeface="Arial" panose="020B0604020202020204" pitchFamily="34" charset="0"/>
              <a:buChar char="•"/>
              <a:defRPr sz="1200" kern="1200">
                <a:solidFill>
                  <a:srgbClr val="425563"/>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830"/>
              </a:spcBef>
              <a:buNone/>
            </a:pPr>
            <a:r>
              <a:rPr lang="en-US" b="1" dirty="0">
                <a:solidFill>
                  <a:schemeClr val="tx2"/>
                </a:solidFill>
              </a:rPr>
              <a:t>Drum cutters – </a:t>
            </a:r>
            <a:r>
              <a:rPr lang="en-US" b="1" dirty="0" err="1">
                <a:solidFill>
                  <a:schemeClr val="tx2"/>
                </a:solidFill>
              </a:rPr>
              <a:t>QuickSnap</a:t>
            </a:r>
            <a:r>
              <a:rPr lang="en-US" b="1" dirty="0">
                <a:solidFill>
                  <a:schemeClr val="tx2"/>
                </a:solidFill>
              </a:rPr>
              <a:t> “Q” (ER 600 – ER 3000)</a:t>
            </a:r>
          </a:p>
        </p:txBody>
      </p:sp>
      <p:pic>
        <p:nvPicPr>
          <p:cNvPr id="17" name="Grafik 16"/>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30116" y="193497"/>
            <a:ext cx="809833" cy="883176"/>
          </a:xfrm>
          <a:prstGeom prst="rect">
            <a:avLst/>
          </a:prstGeom>
        </p:spPr>
      </p:pic>
      <p:pic>
        <p:nvPicPr>
          <p:cNvPr id="19" name="Grafik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spTree>
    <p:extLst>
      <p:ext uri="{BB962C8B-B14F-4D97-AF65-F5344CB8AC3E}">
        <p14:creationId xmlns:p14="http://schemas.microsoft.com/office/powerpoint/2010/main" val="37504654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9930" y="2303674"/>
            <a:ext cx="3086977" cy="3165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feld 4"/>
          <p:cNvSpPr txBox="1"/>
          <p:nvPr/>
        </p:nvSpPr>
        <p:spPr>
          <a:xfrm>
            <a:off x="8749930" y="5504176"/>
            <a:ext cx="3259767" cy="560153"/>
          </a:xfrm>
          <a:prstGeom prst="rect">
            <a:avLst/>
          </a:prstGeom>
          <a:noFill/>
        </p:spPr>
        <p:txBody>
          <a:bodyPr wrap="square" rtlCol="0">
            <a:spAutoFit/>
          </a:bodyPr>
          <a:lstStyle/>
          <a:p>
            <a:pPr algn="ctr">
              <a:lnSpc>
                <a:spcPct val="95000"/>
              </a:lnSpc>
              <a:spcBef>
                <a:spcPts val="400"/>
              </a:spcBef>
            </a:pPr>
            <a:r>
              <a:rPr lang="de-DE" sz="1600" dirty="0" err="1">
                <a:effectLst>
                  <a:outerShdw blurRad="38100" dist="38100" dir="2700000" algn="tl">
                    <a:srgbClr val="000000">
                      <a:alpha val="43137"/>
                    </a:srgbClr>
                  </a:outerShdw>
                </a:effectLst>
              </a:rPr>
              <a:t>Typical</a:t>
            </a:r>
            <a:r>
              <a:rPr lang="de-DE" sz="1600" dirty="0">
                <a:effectLst>
                  <a:outerShdw blurRad="38100" dist="38100" dir="2700000" algn="tl">
                    <a:srgbClr val="000000">
                      <a:alpha val="43137"/>
                    </a:srgbClr>
                  </a:outerShdw>
                </a:effectLst>
              </a:rPr>
              <a:t> pick </a:t>
            </a:r>
            <a:r>
              <a:rPr lang="de-DE" sz="1600" dirty="0" err="1">
                <a:effectLst>
                  <a:outerShdw blurRad="38100" dist="38100" dir="2700000" algn="tl">
                    <a:srgbClr val="000000">
                      <a:alpha val="43137"/>
                    </a:srgbClr>
                  </a:outerShdw>
                </a:effectLst>
              </a:rPr>
              <a:t>wear</a:t>
            </a:r>
            <a:r>
              <a:rPr lang="de-DE" sz="1600" dirty="0">
                <a:effectLst>
                  <a:outerShdw blurRad="38100" dist="38100" dir="2700000" algn="tl">
                    <a:srgbClr val="000000">
                      <a:alpha val="43137"/>
                    </a:srgbClr>
                  </a:outerShdw>
                </a:effectLst>
              </a:rPr>
              <a:t> </a:t>
            </a:r>
            <a:r>
              <a:rPr lang="de-DE" sz="1600" dirty="0" err="1">
                <a:effectLst>
                  <a:outerShdw blurRad="38100" dist="38100" dir="2700000" algn="tl">
                    <a:srgbClr val="000000">
                      <a:alpha val="43137"/>
                    </a:srgbClr>
                  </a:outerShdw>
                </a:effectLst>
              </a:rPr>
              <a:t>when</a:t>
            </a:r>
            <a:r>
              <a:rPr lang="de-DE" sz="1600" dirty="0">
                <a:effectLst>
                  <a:outerShdw blurRad="38100" dist="38100" dir="2700000" algn="tl">
                    <a:srgbClr val="000000">
                      <a:alpha val="43137"/>
                    </a:srgbClr>
                  </a:outerShdw>
                </a:effectLst>
              </a:rPr>
              <a:t> pick </a:t>
            </a:r>
            <a:r>
              <a:rPr lang="de-DE" sz="1600" dirty="0" err="1">
                <a:effectLst>
                  <a:outerShdw blurRad="38100" dist="38100" dir="2700000" algn="tl">
                    <a:srgbClr val="000000">
                      <a:alpha val="43137"/>
                    </a:srgbClr>
                  </a:outerShdw>
                </a:effectLst>
              </a:rPr>
              <a:t>can</a:t>
            </a:r>
            <a:r>
              <a:rPr lang="de-DE" sz="1600" dirty="0">
                <a:effectLst>
                  <a:outerShdw blurRad="38100" dist="38100" dir="2700000" algn="tl">
                    <a:srgbClr val="000000">
                      <a:alpha val="43137"/>
                    </a:srgbClr>
                  </a:outerShdw>
                </a:effectLst>
              </a:rPr>
              <a:t> not </a:t>
            </a:r>
            <a:r>
              <a:rPr lang="de-DE" sz="1600" dirty="0" err="1">
                <a:effectLst>
                  <a:outerShdw blurRad="38100" dist="38100" dir="2700000" algn="tl">
                    <a:srgbClr val="000000">
                      <a:alpha val="43137"/>
                    </a:srgbClr>
                  </a:outerShdw>
                </a:effectLst>
              </a:rPr>
              <a:t>rotate</a:t>
            </a:r>
            <a:r>
              <a:rPr lang="de-DE" sz="1600" dirty="0">
                <a:effectLst>
                  <a:outerShdw blurRad="38100" dist="38100" dir="2700000" algn="tl">
                    <a:srgbClr val="000000">
                      <a:alpha val="43137"/>
                    </a:srgbClr>
                  </a:outerShdw>
                </a:effectLst>
              </a:rPr>
              <a:t> </a:t>
            </a:r>
            <a:r>
              <a:rPr lang="de-DE" sz="1600" dirty="0" err="1">
                <a:effectLst>
                  <a:outerShdw blurRad="38100" dist="38100" dir="2700000" algn="tl">
                    <a:srgbClr val="000000">
                      <a:alpha val="43137"/>
                    </a:srgbClr>
                  </a:outerShdw>
                </a:effectLst>
              </a:rPr>
              <a:t>freely</a:t>
            </a:r>
            <a:r>
              <a:rPr lang="de-DE" sz="1600" dirty="0">
                <a:effectLst>
                  <a:outerShdw blurRad="38100" dist="38100" dir="2700000" algn="tl">
                    <a:srgbClr val="000000">
                      <a:alpha val="43137"/>
                    </a:srgbClr>
                  </a:outerShdw>
                </a:effectLst>
              </a:rPr>
              <a:t> in </a:t>
            </a:r>
            <a:r>
              <a:rPr lang="de-DE" sz="1600" dirty="0" err="1">
                <a:effectLst>
                  <a:outerShdw blurRad="38100" dist="38100" dir="2700000" algn="tl">
                    <a:srgbClr val="000000">
                      <a:alpha val="43137"/>
                    </a:srgbClr>
                  </a:outerShdw>
                </a:effectLst>
              </a:rPr>
              <a:t>the</a:t>
            </a:r>
            <a:r>
              <a:rPr lang="de-DE" sz="1600" dirty="0">
                <a:effectLst>
                  <a:outerShdw blurRad="38100" dist="38100" dir="2700000" algn="tl">
                    <a:srgbClr val="000000">
                      <a:alpha val="43137"/>
                    </a:srgbClr>
                  </a:outerShdw>
                </a:effectLst>
              </a:rPr>
              <a:t> pick box</a:t>
            </a:r>
          </a:p>
        </p:txBody>
      </p:sp>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758" y="2303674"/>
            <a:ext cx="4753786" cy="3165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descr="C:\Users\deqhambgo\AppData\Local\Microsoft\Windows\Temporary Internet Files\Content.IE5\60I39XCU\MC90043980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9520" y="2245463"/>
            <a:ext cx="2333017" cy="2152089"/>
          </a:xfrm>
          <a:prstGeom prst="rect">
            <a:avLst/>
          </a:prstGeom>
          <a:noFill/>
          <a:scene3d>
            <a:camera prst="orthographicFront">
              <a:rot lat="259724" lon="19794305" rev="15749699"/>
            </a:camera>
            <a:lightRig rig="threePt" dir="t"/>
          </a:scene3d>
          <a:extLst>
            <a:ext uri="{909E8E84-426E-40DD-AFC4-6F175D3DCCD1}">
              <a14:hiddenFill xmlns:a14="http://schemas.microsoft.com/office/drawing/2010/main">
                <a:solidFill>
                  <a:srgbClr val="FFFFFF"/>
                </a:solidFill>
              </a14:hiddenFill>
            </a:ext>
          </a:extLst>
        </p:spPr>
      </p:pic>
      <p:sp>
        <p:nvSpPr>
          <p:cNvPr id="18" name="Textfeld 17"/>
          <p:cNvSpPr txBox="1"/>
          <p:nvPr/>
        </p:nvSpPr>
        <p:spPr>
          <a:xfrm>
            <a:off x="549110" y="5478359"/>
            <a:ext cx="4698433" cy="560007"/>
          </a:xfrm>
          <a:prstGeom prst="rect">
            <a:avLst/>
          </a:prstGeom>
          <a:noFill/>
        </p:spPr>
        <p:txBody>
          <a:bodyPr wrap="square" rtlCol="0">
            <a:spAutoFit/>
          </a:bodyPr>
          <a:lstStyle/>
          <a:p>
            <a:pPr algn="ctr">
              <a:lnSpc>
                <a:spcPct val="95000"/>
              </a:lnSpc>
              <a:spcBef>
                <a:spcPts val="400"/>
              </a:spcBef>
            </a:pPr>
            <a:r>
              <a:rPr lang="de-DE" sz="1600" dirty="0" err="1">
                <a:effectLst>
                  <a:outerShdw blurRad="38100" dist="38100" dir="2700000" algn="tl">
                    <a:srgbClr val="000000">
                      <a:alpha val="43137"/>
                    </a:srgbClr>
                  </a:outerShdw>
                </a:effectLst>
              </a:rPr>
              <a:t>For</a:t>
            </a:r>
            <a:r>
              <a:rPr lang="de-DE" sz="1600" dirty="0">
                <a:effectLst>
                  <a:outerShdw blurRad="38100" dist="38100" dir="2700000" algn="tl">
                    <a:srgbClr val="000000">
                      <a:alpha val="43137"/>
                    </a:srgbClr>
                  </a:outerShdw>
                </a:effectLst>
              </a:rPr>
              <a:t> </a:t>
            </a:r>
            <a:r>
              <a:rPr lang="de-DE" sz="1600" dirty="0" err="1">
                <a:effectLst>
                  <a:outerShdw blurRad="38100" dist="38100" dir="2700000" algn="tl">
                    <a:srgbClr val="000000">
                      <a:alpha val="43137"/>
                    </a:srgbClr>
                  </a:outerShdw>
                </a:effectLst>
              </a:rPr>
              <a:t>even</a:t>
            </a:r>
            <a:r>
              <a:rPr lang="de-DE" sz="1600" dirty="0">
                <a:effectLst>
                  <a:outerShdw blurRad="38100" dist="38100" dir="2700000" algn="tl">
                    <a:srgbClr val="000000">
                      <a:alpha val="43137"/>
                    </a:srgbClr>
                  </a:outerShdw>
                </a:effectLst>
              </a:rPr>
              <a:t> </a:t>
            </a:r>
            <a:r>
              <a:rPr lang="de-DE" sz="1600" dirty="0" err="1">
                <a:effectLst>
                  <a:outerShdw blurRad="38100" dist="38100" dir="2700000" algn="tl">
                    <a:srgbClr val="000000">
                      <a:alpha val="43137"/>
                    </a:srgbClr>
                  </a:outerShdw>
                </a:effectLst>
              </a:rPr>
              <a:t>wear</a:t>
            </a:r>
            <a:r>
              <a:rPr lang="de-DE" sz="1600" dirty="0">
                <a:effectLst>
                  <a:outerShdw blurRad="38100" dist="38100" dir="2700000" algn="tl">
                    <a:srgbClr val="000000">
                      <a:alpha val="43137"/>
                    </a:srgbClr>
                  </a:outerShdw>
                </a:effectLst>
              </a:rPr>
              <a:t> on all </a:t>
            </a:r>
            <a:r>
              <a:rPr lang="de-DE" sz="1600" dirty="0" err="1">
                <a:effectLst>
                  <a:outerShdw blurRad="38100" dist="38100" dir="2700000" algn="tl">
                    <a:srgbClr val="000000">
                      <a:alpha val="43137"/>
                    </a:srgbClr>
                  </a:outerShdw>
                </a:effectLst>
              </a:rPr>
              <a:t>sides</a:t>
            </a:r>
            <a:r>
              <a:rPr lang="de-DE" sz="1600" dirty="0">
                <a:effectLst>
                  <a:outerShdw blurRad="38100" dist="38100" dir="2700000" algn="tl">
                    <a:srgbClr val="000000">
                      <a:alpha val="43137"/>
                    </a:srgbClr>
                  </a:outerShdw>
                </a:effectLst>
              </a:rPr>
              <a:t> pick </a:t>
            </a:r>
            <a:r>
              <a:rPr lang="de-DE" sz="1600" dirty="0" err="1">
                <a:effectLst>
                  <a:outerShdw blurRad="38100" dist="38100" dir="2700000" algn="tl">
                    <a:srgbClr val="000000">
                      <a:alpha val="43137"/>
                    </a:srgbClr>
                  </a:outerShdw>
                </a:effectLst>
              </a:rPr>
              <a:t>need</a:t>
            </a:r>
            <a:r>
              <a:rPr lang="de-DE" sz="1600" dirty="0">
                <a:effectLst>
                  <a:outerShdw blurRad="38100" dist="38100" dir="2700000" algn="tl">
                    <a:srgbClr val="000000">
                      <a:alpha val="43137"/>
                    </a:srgbClr>
                  </a:outerShdw>
                </a:effectLst>
              </a:rPr>
              <a:t> </a:t>
            </a:r>
            <a:r>
              <a:rPr lang="de-DE" sz="1600" dirty="0" err="1">
                <a:effectLst>
                  <a:outerShdw blurRad="38100" dist="38100" dir="2700000" algn="tl">
                    <a:srgbClr val="000000">
                      <a:alpha val="43137"/>
                    </a:srgbClr>
                  </a:outerShdw>
                </a:effectLst>
              </a:rPr>
              <a:t>to</a:t>
            </a:r>
            <a:r>
              <a:rPr lang="de-DE" sz="1600" dirty="0">
                <a:effectLst>
                  <a:outerShdw blurRad="38100" dist="38100" dir="2700000" algn="tl">
                    <a:srgbClr val="000000">
                      <a:alpha val="43137"/>
                    </a:srgbClr>
                  </a:outerShdw>
                </a:effectLst>
              </a:rPr>
              <a:t> </a:t>
            </a:r>
            <a:r>
              <a:rPr lang="de-DE" sz="1600" dirty="0" err="1">
                <a:effectLst>
                  <a:outerShdw blurRad="38100" dist="38100" dir="2700000" algn="tl">
                    <a:srgbClr val="000000">
                      <a:alpha val="43137"/>
                    </a:srgbClr>
                  </a:outerShdw>
                </a:effectLst>
              </a:rPr>
              <a:t>rotate</a:t>
            </a:r>
            <a:r>
              <a:rPr lang="de-DE" sz="1600" dirty="0">
                <a:effectLst>
                  <a:outerShdw blurRad="38100" dist="38100" dir="2700000" algn="tl">
                    <a:srgbClr val="000000">
                      <a:alpha val="43137"/>
                    </a:srgbClr>
                  </a:outerShdw>
                </a:effectLst>
              </a:rPr>
              <a:t> </a:t>
            </a:r>
            <a:r>
              <a:rPr lang="de-DE" sz="1600" dirty="0" err="1">
                <a:effectLst>
                  <a:outerShdw blurRad="38100" dist="38100" dir="2700000" algn="tl">
                    <a:srgbClr val="000000">
                      <a:alpha val="43137"/>
                    </a:srgbClr>
                  </a:outerShdw>
                </a:effectLst>
              </a:rPr>
              <a:t>freely</a:t>
            </a:r>
            <a:r>
              <a:rPr lang="de-DE" sz="1600" dirty="0">
                <a:effectLst>
                  <a:outerShdw blurRad="38100" dist="38100" dir="2700000" algn="tl">
                    <a:srgbClr val="000000">
                      <a:alpha val="43137"/>
                    </a:srgbClr>
                  </a:outerShdw>
                </a:effectLst>
              </a:rPr>
              <a:t> in </a:t>
            </a:r>
            <a:r>
              <a:rPr lang="de-DE" sz="1600" dirty="0" err="1">
                <a:effectLst>
                  <a:outerShdw blurRad="38100" dist="38100" dir="2700000" algn="tl">
                    <a:srgbClr val="000000">
                      <a:alpha val="43137"/>
                    </a:srgbClr>
                  </a:outerShdw>
                </a:effectLst>
              </a:rPr>
              <a:t>the</a:t>
            </a:r>
            <a:r>
              <a:rPr lang="de-DE" sz="1600" dirty="0">
                <a:effectLst>
                  <a:outerShdw blurRad="38100" dist="38100" dir="2700000" algn="tl">
                    <a:srgbClr val="000000">
                      <a:alpha val="43137"/>
                    </a:srgbClr>
                  </a:outerShdw>
                </a:effectLst>
              </a:rPr>
              <a:t> pick box</a:t>
            </a:r>
          </a:p>
        </p:txBody>
      </p:sp>
      <p:sp>
        <p:nvSpPr>
          <p:cNvPr id="10" name="Rectangle 3"/>
          <p:cNvSpPr>
            <a:spLocks noChangeArrowheads="1"/>
          </p:cNvSpPr>
          <p:nvPr/>
        </p:nvSpPr>
        <p:spPr bwMode="gray">
          <a:xfrm>
            <a:off x="549109" y="1601091"/>
            <a:ext cx="5298528" cy="369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algn="l">
              <a:spcBef>
                <a:spcPct val="0"/>
              </a:spcBef>
              <a:buClrTx/>
              <a:buFontTx/>
              <a:buNone/>
            </a:pPr>
            <a:r>
              <a:rPr lang="en-US" sz="1799" b="1" dirty="0"/>
              <a:t>Drum cutters – Pick wear</a:t>
            </a:r>
          </a:p>
        </p:txBody>
      </p:sp>
      <p:sp>
        <p:nvSpPr>
          <p:cNvPr id="11" name="Title 4"/>
          <p:cNvSpPr>
            <a:spLocks noGrp="1"/>
          </p:cNvSpPr>
          <p:nvPr>
            <p:ph type="title"/>
          </p:nvPr>
        </p:nvSpPr>
        <p:spPr>
          <a:xfrm>
            <a:off x="412853" y="411991"/>
            <a:ext cx="9966960" cy="525401"/>
          </a:xfrm>
        </p:spPr>
        <p:txBody>
          <a:bodyPr>
            <a:normAutofit fontScale="90000"/>
          </a:bodyPr>
          <a:lstStyle/>
          <a:p>
            <a:r>
              <a:rPr lang="en-US" dirty="0"/>
              <a:t>Hydraulic Attachment Tools</a:t>
            </a:r>
          </a:p>
        </p:txBody>
      </p:sp>
      <p:sp>
        <p:nvSpPr>
          <p:cNvPr id="12" name="Text Placeholder 2"/>
          <p:cNvSpPr txBox="1">
            <a:spLocks/>
          </p:cNvSpPr>
          <p:nvPr/>
        </p:nvSpPr>
        <p:spPr>
          <a:xfrm>
            <a:off x="413068" y="932688"/>
            <a:ext cx="9966960" cy="374904"/>
          </a:xfrm>
          <a:prstGeom prst="rect">
            <a:avLst/>
          </a:prstGeom>
        </p:spPr>
        <p:txBody>
          <a:bodyPr/>
          <a:lstStyle>
            <a:lvl1pPr marL="257175" indent="-257175" algn="l" defTabSz="914400" rtl="0" eaLnBrk="1" latinLnBrk="0" hangingPunct="1">
              <a:lnSpc>
                <a:spcPct val="105000"/>
              </a:lnSpc>
              <a:spcBef>
                <a:spcPts val="800"/>
              </a:spcBef>
              <a:buClr>
                <a:srgbClr val="435363"/>
              </a:buClr>
              <a:buFont typeface="Arial"/>
              <a:buChar char="•"/>
              <a:defRPr sz="2000" kern="1200">
                <a:solidFill>
                  <a:srgbClr val="425563"/>
                </a:solidFill>
                <a:latin typeface="+mn-lt"/>
                <a:ea typeface="+mn-ea"/>
                <a:cs typeface="+mn-cs"/>
              </a:defRPr>
            </a:lvl1pPr>
            <a:lvl2pPr marL="533400" indent="-276225" algn="l" defTabSz="914400" rtl="0" eaLnBrk="1" latinLnBrk="0" hangingPunct="1">
              <a:lnSpc>
                <a:spcPct val="105000"/>
              </a:lnSpc>
              <a:spcBef>
                <a:spcPts val="250"/>
              </a:spcBef>
              <a:spcAft>
                <a:spcPts val="250"/>
              </a:spcAft>
              <a:buClrTx/>
              <a:buFont typeface="Arial" panose="020B0604020202020204" pitchFamily="34" charset="0"/>
              <a:buChar char="–"/>
              <a:defRPr sz="1800" kern="1200">
                <a:solidFill>
                  <a:srgbClr val="425563"/>
                </a:solidFill>
                <a:latin typeface="+mn-lt"/>
                <a:ea typeface="+mn-ea"/>
                <a:cs typeface="+mn-cs"/>
              </a:defRPr>
            </a:lvl2pPr>
            <a:lvl3pPr marL="752475" indent="-209550" algn="l" defTabSz="914400" rtl="0" eaLnBrk="1" latinLnBrk="0" hangingPunct="1">
              <a:lnSpc>
                <a:spcPct val="105000"/>
              </a:lnSpc>
              <a:spcBef>
                <a:spcPts val="163"/>
              </a:spcBef>
              <a:spcAft>
                <a:spcPts val="250"/>
              </a:spcAft>
              <a:buClr>
                <a:srgbClr val="425563"/>
              </a:buClr>
              <a:buSzPct val="75000"/>
              <a:buFont typeface="Courier New"/>
              <a:buChar char="o"/>
              <a:defRPr sz="1600" kern="1200">
                <a:solidFill>
                  <a:srgbClr val="425563"/>
                </a:solidFill>
                <a:latin typeface="+mn-lt"/>
                <a:ea typeface="+mn-ea"/>
                <a:cs typeface="+mn-cs"/>
              </a:defRPr>
            </a:lvl3pPr>
            <a:lvl4pPr marL="981075" indent="-228600" algn="l" defTabSz="914400" rtl="0" eaLnBrk="1" latinLnBrk="0" hangingPunct="1">
              <a:lnSpc>
                <a:spcPct val="105000"/>
              </a:lnSpc>
              <a:spcBef>
                <a:spcPts val="150"/>
              </a:spcBef>
              <a:spcAft>
                <a:spcPts val="150"/>
              </a:spcAft>
              <a:buFont typeface="Arial" panose="020B0604020202020204" pitchFamily="34" charset="0"/>
              <a:buChar char="–"/>
              <a:defRPr sz="1400" kern="1200">
                <a:solidFill>
                  <a:srgbClr val="425563"/>
                </a:solidFill>
                <a:latin typeface="+mn-lt"/>
                <a:ea typeface="+mn-ea"/>
                <a:cs typeface="+mn-cs"/>
              </a:defRPr>
            </a:lvl4pPr>
            <a:lvl5pPr marL="1209675" indent="-219075" algn="l" defTabSz="914400" rtl="0" eaLnBrk="1" latinLnBrk="0" hangingPunct="1">
              <a:lnSpc>
                <a:spcPct val="105000"/>
              </a:lnSpc>
              <a:spcBef>
                <a:spcPts val="138"/>
              </a:spcBef>
              <a:spcAft>
                <a:spcPts val="138"/>
              </a:spcAft>
              <a:buClr>
                <a:srgbClr val="435363"/>
              </a:buClr>
              <a:buFont typeface="Arial" panose="020B0604020202020204" pitchFamily="34" charset="0"/>
              <a:buChar char="•"/>
              <a:defRPr sz="1200" kern="1200">
                <a:solidFill>
                  <a:srgbClr val="425563"/>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830"/>
              </a:spcBef>
              <a:buNone/>
            </a:pPr>
            <a:r>
              <a:rPr lang="en-US" b="1" dirty="0">
                <a:solidFill>
                  <a:schemeClr val="tx2"/>
                </a:solidFill>
              </a:rPr>
              <a:t>Cutting tools</a:t>
            </a:r>
          </a:p>
        </p:txBody>
      </p:sp>
      <p:pic>
        <p:nvPicPr>
          <p:cNvPr id="13" name="Grafik 12"/>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30116" y="193497"/>
            <a:ext cx="809833" cy="883176"/>
          </a:xfrm>
          <a:prstGeom prst="rect">
            <a:avLst/>
          </a:prstGeom>
        </p:spPr>
      </p:pic>
      <p:pic>
        <p:nvPicPr>
          <p:cNvPr id="14" name="Grafik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5464315" y="2444671"/>
            <a:ext cx="3165157" cy="2883167"/>
          </a:xfrm>
          <a:prstGeom prst="rect">
            <a:avLst/>
          </a:prstGeom>
        </p:spPr>
      </p:pic>
      <p:sp>
        <p:nvSpPr>
          <p:cNvPr id="15" name="Textfeld 14"/>
          <p:cNvSpPr txBox="1"/>
          <p:nvPr/>
        </p:nvSpPr>
        <p:spPr>
          <a:xfrm>
            <a:off x="5396334" y="5522103"/>
            <a:ext cx="3259767" cy="560153"/>
          </a:xfrm>
          <a:prstGeom prst="rect">
            <a:avLst/>
          </a:prstGeom>
          <a:noFill/>
        </p:spPr>
        <p:txBody>
          <a:bodyPr wrap="square" rtlCol="0">
            <a:spAutoFit/>
          </a:bodyPr>
          <a:lstStyle/>
          <a:p>
            <a:pPr algn="ctr">
              <a:lnSpc>
                <a:spcPct val="95000"/>
              </a:lnSpc>
              <a:spcBef>
                <a:spcPts val="400"/>
              </a:spcBef>
            </a:pPr>
            <a:r>
              <a:rPr lang="de-DE" sz="1600" dirty="0" err="1">
                <a:effectLst>
                  <a:outerShdw blurRad="38100" dist="38100" dir="2700000" algn="tl">
                    <a:srgbClr val="000000">
                      <a:alpha val="43137"/>
                    </a:srgbClr>
                  </a:outerShdw>
                </a:effectLst>
              </a:rPr>
              <a:t>Perfect</a:t>
            </a:r>
            <a:r>
              <a:rPr lang="de-DE" sz="1600" dirty="0">
                <a:effectLst>
                  <a:outerShdw blurRad="38100" dist="38100" dir="2700000" algn="tl">
                    <a:srgbClr val="000000">
                      <a:alpha val="43137"/>
                    </a:srgbClr>
                  </a:outerShdw>
                </a:effectLst>
              </a:rPr>
              <a:t> pick </a:t>
            </a:r>
            <a:r>
              <a:rPr lang="de-DE" sz="1600" dirty="0" err="1">
                <a:effectLst>
                  <a:outerShdw blurRad="38100" dist="38100" dir="2700000" algn="tl">
                    <a:srgbClr val="000000">
                      <a:alpha val="43137"/>
                    </a:srgbClr>
                  </a:outerShdw>
                </a:effectLst>
              </a:rPr>
              <a:t>wear</a:t>
            </a:r>
            <a:r>
              <a:rPr lang="de-DE" sz="1600" dirty="0">
                <a:effectLst>
                  <a:outerShdw blurRad="38100" dist="38100" dir="2700000" algn="tl">
                    <a:srgbClr val="000000">
                      <a:alpha val="43137"/>
                    </a:srgbClr>
                  </a:outerShdw>
                </a:effectLst>
              </a:rPr>
              <a:t> </a:t>
            </a:r>
            <a:r>
              <a:rPr lang="de-DE" sz="1600" dirty="0" err="1">
                <a:effectLst>
                  <a:outerShdw blurRad="38100" dist="38100" dir="2700000" algn="tl">
                    <a:srgbClr val="000000">
                      <a:alpha val="43137"/>
                    </a:srgbClr>
                  </a:outerShdw>
                </a:effectLst>
              </a:rPr>
              <a:t>when</a:t>
            </a:r>
            <a:r>
              <a:rPr lang="de-DE" sz="1600" dirty="0">
                <a:effectLst>
                  <a:outerShdw blurRad="38100" dist="38100" dir="2700000" algn="tl">
                    <a:srgbClr val="000000">
                      <a:alpha val="43137"/>
                    </a:srgbClr>
                  </a:outerShdw>
                </a:effectLst>
              </a:rPr>
              <a:t> pick </a:t>
            </a:r>
            <a:r>
              <a:rPr lang="de-DE" sz="1600" dirty="0" err="1">
                <a:effectLst>
                  <a:outerShdw blurRad="38100" dist="38100" dir="2700000" algn="tl">
                    <a:srgbClr val="000000">
                      <a:alpha val="43137"/>
                    </a:srgbClr>
                  </a:outerShdw>
                </a:effectLst>
              </a:rPr>
              <a:t>rotates</a:t>
            </a:r>
            <a:r>
              <a:rPr lang="de-DE" sz="1600" dirty="0">
                <a:effectLst>
                  <a:outerShdw blurRad="38100" dist="38100" dir="2700000" algn="tl">
                    <a:srgbClr val="000000">
                      <a:alpha val="43137"/>
                    </a:srgbClr>
                  </a:outerShdw>
                </a:effectLst>
              </a:rPr>
              <a:t> </a:t>
            </a:r>
            <a:r>
              <a:rPr lang="de-DE" sz="1600" dirty="0" err="1">
                <a:effectLst>
                  <a:outerShdw blurRad="38100" dist="38100" dir="2700000" algn="tl">
                    <a:srgbClr val="000000">
                      <a:alpha val="43137"/>
                    </a:srgbClr>
                  </a:outerShdw>
                </a:effectLst>
              </a:rPr>
              <a:t>freely</a:t>
            </a:r>
            <a:r>
              <a:rPr lang="de-DE" sz="1600" dirty="0">
                <a:effectLst>
                  <a:outerShdw blurRad="38100" dist="38100" dir="2700000" algn="tl">
                    <a:srgbClr val="000000">
                      <a:alpha val="43137"/>
                    </a:srgbClr>
                  </a:outerShdw>
                </a:effectLst>
              </a:rPr>
              <a:t> in </a:t>
            </a:r>
            <a:r>
              <a:rPr lang="de-DE" sz="1600" dirty="0" err="1">
                <a:effectLst>
                  <a:outerShdw blurRad="38100" dist="38100" dir="2700000" algn="tl">
                    <a:srgbClr val="000000">
                      <a:alpha val="43137"/>
                    </a:srgbClr>
                  </a:outerShdw>
                </a:effectLst>
              </a:rPr>
              <a:t>the</a:t>
            </a:r>
            <a:r>
              <a:rPr lang="de-DE" sz="1600" dirty="0">
                <a:effectLst>
                  <a:outerShdw blurRad="38100" dist="38100" dir="2700000" algn="tl">
                    <a:srgbClr val="000000">
                      <a:alpha val="43137"/>
                    </a:srgbClr>
                  </a:outerShdw>
                </a:effectLst>
              </a:rPr>
              <a:t> pick box</a:t>
            </a:r>
          </a:p>
        </p:txBody>
      </p:sp>
      <p:pic>
        <p:nvPicPr>
          <p:cNvPr id="16" name="Grafik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spTree>
    <p:extLst>
      <p:ext uri="{BB962C8B-B14F-4D97-AF65-F5344CB8AC3E}">
        <p14:creationId xmlns:p14="http://schemas.microsoft.com/office/powerpoint/2010/main" val="37465941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4"/>
          <p:cNvSpPr>
            <a:spLocks noGrp="1"/>
          </p:cNvSpPr>
          <p:nvPr>
            <p:ph type="title"/>
          </p:nvPr>
        </p:nvSpPr>
        <p:spPr>
          <a:xfrm>
            <a:off x="412853" y="411991"/>
            <a:ext cx="9966960" cy="525401"/>
          </a:xfrm>
        </p:spPr>
        <p:txBody>
          <a:bodyPr>
            <a:normAutofit fontScale="90000"/>
          </a:bodyPr>
          <a:lstStyle/>
          <a:p>
            <a:r>
              <a:rPr lang="en-US" dirty="0"/>
              <a:t>Hydraulic Attachment Tools</a:t>
            </a:r>
          </a:p>
        </p:txBody>
      </p:sp>
      <p:sp>
        <p:nvSpPr>
          <p:cNvPr id="9" name="Text Placeholder 2"/>
          <p:cNvSpPr txBox="1">
            <a:spLocks/>
          </p:cNvSpPr>
          <p:nvPr/>
        </p:nvSpPr>
        <p:spPr>
          <a:xfrm>
            <a:off x="413068" y="932688"/>
            <a:ext cx="9966960" cy="374904"/>
          </a:xfrm>
          <a:prstGeom prst="rect">
            <a:avLst/>
          </a:prstGeom>
        </p:spPr>
        <p:txBody>
          <a:bodyPr/>
          <a:lstStyle>
            <a:lvl1pPr marL="257175" indent="-257175" algn="l" defTabSz="914400" rtl="0" eaLnBrk="1" latinLnBrk="0" hangingPunct="1">
              <a:lnSpc>
                <a:spcPct val="105000"/>
              </a:lnSpc>
              <a:spcBef>
                <a:spcPts val="800"/>
              </a:spcBef>
              <a:buClr>
                <a:srgbClr val="435363"/>
              </a:buClr>
              <a:buFont typeface="Arial"/>
              <a:buChar char="•"/>
              <a:defRPr sz="2000" kern="1200">
                <a:solidFill>
                  <a:srgbClr val="425563"/>
                </a:solidFill>
                <a:latin typeface="+mn-lt"/>
                <a:ea typeface="+mn-ea"/>
                <a:cs typeface="+mn-cs"/>
              </a:defRPr>
            </a:lvl1pPr>
            <a:lvl2pPr marL="533400" indent="-276225" algn="l" defTabSz="914400" rtl="0" eaLnBrk="1" latinLnBrk="0" hangingPunct="1">
              <a:lnSpc>
                <a:spcPct val="105000"/>
              </a:lnSpc>
              <a:spcBef>
                <a:spcPts val="250"/>
              </a:spcBef>
              <a:spcAft>
                <a:spcPts val="250"/>
              </a:spcAft>
              <a:buClrTx/>
              <a:buFont typeface="Arial" panose="020B0604020202020204" pitchFamily="34" charset="0"/>
              <a:buChar char="–"/>
              <a:defRPr sz="1800" kern="1200">
                <a:solidFill>
                  <a:srgbClr val="425563"/>
                </a:solidFill>
                <a:latin typeface="+mn-lt"/>
                <a:ea typeface="+mn-ea"/>
                <a:cs typeface="+mn-cs"/>
              </a:defRPr>
            </a:lvl2pPr>
            <a:lvl3pPr marL="752475" indent="-209550" algn="l" defTabSz="914400" rtl="0" eaLnBrk="1" latinLnBrk="0" hangingPunct="1">
              <a:lnSpc>
                <a:spcPct val="105000"/>
              </a:lnSpc>
              <a:spcBef>
                <a:spcPts val="163"/>
              </a:spcBef>
              <a:spcAft>
                <a:spcPts val="250"/>
              </a:spcAft>
              <a:buClr>
                <a:srgbClr val="425563"/>
              </a:buClr>
              <a:buSzPct val="75000"/>
              <a:buFont typeface="Courier New"/>
              <a:buChar char="o"/>
              <a:defRPr sz="1600" kern="1200">
                <a:solidFill>
                  <a:srgbClr val="425563"/>
                </a:solidFill>
                <a:latin typeface="+mn-lt"/>
                <a:ea typeface="+mn-ea"/>
                <a:cs typeface="+mn-cs"/>
              </a:defRPr>
            </a:lvl3pPr>
            <a:lvl4pPr marL="981075" indent="-228600" algn="l" defTabSz="914400" rtl="0" eaLnBrk="1" latinLnBrk="0" hangingPunct="1">
              <a:lnSpc>
                <a:spcPct val="105000"/>
              </a:lnSpc>
              <a:spcBef>
                <a:spcPts val="150"/>
              </a:spcBef>
              <a:spcAft>
                <a:spcPts val="150"/>
              </a:spcAft>
              <a:buFont typeface="Arial" panose="020B0604020202020204" pitchFamily="34" charset="0"/>
              <a:buChar char="–"/>
              <a:defRPr sz="1400" kern="1200">
                <a:solidFill>
                  <a:srgbClr val="425563"/>
                </a:solidFill>
                <a:latin typeface="+mn-lt"/>
                <a:ea typeface="+mn-ea"/>
                <a:cs typeface="+mn-cs"/>
              </a:defRPr>
            </a:lvl4pPr>
            <a:lvl5pPr marL="1209675" indent="-219075" algn="l" defTabSz="914400" rtl="0" eaLnBrk="1" latinLnBrk="0" hangingPunct="1">
              <a:lnSpc>
                <a:spcPct val="105000"/>
              </a:lnSpc>
              <a:spcBef>
                <a:spcPts val="138"/>
              </a:spcBef>
              <a:spcAft>
                <a:spcPts val="138"/>
              </a:spcAft>
              <a:buClr>
                <a:srgbClr val="435363"/>
              </a:buClr>
              <a:buFont typeface="Arial" panose="020B0604020202020204" pitchFamily="34" charset="0"/>
              <a:buChar char="•"/>
              <a:defRPr sz="1200" kern="1200">
                <a:solidFill>
                  <a:srgbClr val="425563"/>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830"/>
              </a:spcBef>
              <a:buNone/>
            </a:pPr>
            <a:r>
              <a:rPr lang="en-US" b="1" dirty="0">
                <a:solidFill>
                  <a:schemeClr val="tx2"/>
                </a:solidFill>
              </a:rPr>
              <a:t>Cutting tools</a:t>
            </a:r>
          </a:p>
        </p:txBody>
      </p:sp>
      <p:pic>
        <p:nvPicPr>
          <p:cNvPr id="10" name="Grafik 9"/>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30116" y="211785"/>
            <a:ext cx="809833" cy="883176"/>
          </a:xfrm>
          <a:prstGeom prst="rect">
            <a:avLst/>
          </a:prstGeom>
        </p:spPr>
      </p:pic>
      <p:sp>
        <p:nvSpPr>
          <p:cNvPr id="18" name="Text Box 11"/>
          <p:cNvSpPr txBox="1">
            <a:spLocks noChangeArrowheads="1"/>
          </p:cNvSpPr>
          <p:nvPr/>
        </p:nvSpPr>
        <p:spPr bwMode="auto">
          <a:xfrm>
            <a:off x="549806" y="1424442"/>
            <a:ext cx="10653182" cy="400110"/>
          </a:xfrm>
          <a:prstGeom prst="rect">
            <a:avLst/>
          </a:prstGeom>
          <a:solidFill>
            <a:srgbClr val="9E9E9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de-DE" altLang="de-DE" sz="2000" b="1" dirty="0">
                <a:solidFill>
                  <a:schemeClr val="bg1"/>
                </a:solidFill>
                <a:latin typeface="Humnst777 BT" pitchFamily="34" charset="0"/>
              </a:rPr>
              <a:t>Average pick </a:t>
            </a:r>
            <a:r>
              <a:rPr lang="de-DE" altLang="de-DE" sz="2000" b="1" dirty="0" err="1">
                <a:solidFill>
                  <a:schemeClr val="bg1"/>
                </a:solidFill>
                <a:latin typeface="Humnst777 BT" pitchFamily="34" charset="0"/>
              </a:rPr>
              <a:t>wear</a:t>
            </a:r>
            <a:r>
              <a:rPr lang="de-DE" altLang="de-DE" sz="2000" b="1" dirty="0">
                <a:solidFill>
                  <a:schemeClr val="bg1"/>
                </a:solidFill>
                <a:latin typeface="Humnst777 BT" pitchFamily="34" charset="0"/>
              </a:rPr>
              <a:t> in </a:t>
            </a:r>
            <a:r>
              <a:rPr lang="de-DE" altLang="de-DE" sz="2000" b="1" dirty="0" err="1">
                <a:solidFill>
                  <a:schemeClr val="bg1"/>
                </a:solidFill>
                <a:latin typeface="Humnst777 BT" pitchFamily="34" charset="0"/>
              </a:rPr>
              <a:t>relation</a:t>
            </a:r>
            <a:r>
              <a:rPr lang="de-DE" altLang="de-DE" sz="2000" b="1" dirty="0">
                <a:solidFill>
                  <a:schemeClr val="bg1"/>
                </a:solidFill>
                <a:latin typeface="Humnst777 BT" pitchFamily="34" charset="0"/>
              </a:rPr>
              <a:t> </a:t>
            </a:r>
            <a:r>
              <a:rPr lang="de-DE" altLang="de-DE" sz="2000" b="1" dirty="0" err="1">
                <a:solidFill>
                  <a:schemeClr val="bg1"/>
                </a:solidFill>
                <a:latin typeface="Humnst777 BT" pitchFamily="34" charset="0"/>
              </a:rPr>
              <a:t>to</a:t>
            </a:r>
            <a:r>
              <a:rPr lang="de-DE" altLang="de-DE" sz="2000" b="1" dirty="0">
                <a:solidFill>
                  <a:schemeClr val="bg1"/>
                </a:solidFill>
                <a:latin typeface="Humnst777 BT" pitchFamily="34" charset="0"/>
              </a:rPr>
              <a:t> different rock </a:t>
            </a:r>
            <a:r>
              <a:rPr lang="de-DE" altLang="de-DE" sz="2000" b="1" dirty="0" err="1">
                <a:solidFill>
                  <a:schemeClr val="bg1"/>
                </a:solidFill>
                <a:latin typeface="Humnst777 BT" pitchFamily="34" charset="0"/>
              </a:rPr>
              <a:t>types</a:t>
            </a:r>
            <a:endParaRPr lang="de-DE" altLang="de-DE" sz="2000" b="1" dirty="0">
              <a:solidFill>
                <a:schemeClr val="bg1"/>
              </a:solidFill>
              <a:latin typeface="Humnst777 BT" pitchFamily="34" charset="0"/>
            </a:endParaRPr>
          </a:p>
        </p:txBody>
      </p:sp>
      <p:sp>
        <p:nvSpPr>
          <p:cNvPr id="12" name="Textfeld 11"/>
          <p:cNvSpPr txBox="1"/>
          <p:nvPr/>
        </p:nvSpPr>
        <p:spPr>
          <a:xfrm>
            <a:off x="764028" y="2430336"/>
            <a:ext cx="2160240" cy="2964914"/>
          </a:xfrm>
          <a:prstGeom prst="rect">
            <a:avLst/>
          </a:prstGeom>
          <a:noFill/>
        </p:spPr>
        <p:txBody>
          <a:bodyPr wrap="square" rtlCol="0">
            <a:spAutoFit/>
          </a:bodyPr>
          <a:lstStyle/>
          <a:p>
            <a:pPr>
              <a:lnSpc>
                <a:spcPts val="1400"/>
              </a:lnSpc>
            </a:pPr>
            <a:r>
              <a:rPr lang="en-US" sz="1100" dirty="0">
                <a:latin typeface="Arial" pitchFamily="34" charset="0"/>
                <a:cs typeface="Arial" pitchFamily="34" charset="0"/>
              </a:rPr>
              <a:t>This chart is based on experience of our worldwide job sites and applications and is a recommendation only.</a:t>
            </a:r>
          </a:p>
          <a:p>
            <a:pPr>
              <a:lnSpc>
                <a:spcPts val="1400"/>
              </a:lnSpc>
            </a:pPr>
            <a:r>
              <a:rPr lang="en-US" sz="1100" dirty="0">
                <a:latin typeface="Arial" pitchFamily="34" charset="0"/>
                <a:cs typeface="Arial" pitchFamily="34" charset="0"/>
              </a:rPr>
              <a:t>However, a guarantee cannot be given as there are other factors strongly influence these approximate values. </a:t>
            </a:r>
          </a:p>
          <a:p>
            <a:pPr>
              <a:lnSpc>
                <a:spcPts val="1400"/>
              </a:lnSpc>
            </a:pPr>
            <a:r>
              <a:rPr lang="en-US" sz="1100" dirty="0">
                <a:latin typeface="Arial" pitchFamily="34" charset="0"/>
                <a:cs typeface="Arial" pitchFamily="34" charset="0"/>
              </a:rPr>
              <a:t>Besides the general rock characteristics also the size of the excavator and drive power, the oil flow and the stability as well as the operation of the machine itself may strongly influence the application area of the cutter models</a:t>
            </a:r>
            <a:endParaRPr lang="de-DE" sz="1100" dirty="0">
              <a:latin typeface="Arial" pitchFamily="34" charset="0"/>
              <a:cs typeface="Arial" pitchFamily="34" charset="0"/>
            </a:endParaRPr>
          </a:p>
        </p:txBody>
      </p:sp>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1101" y="1824553"/>
            <a:ext cx="7606791" cy="492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Grafi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spTree>
    <p:extLst>
      <p:ext uri="{BB962C8B-B14F-4D97-AF65-F5344CB8AC3E}">
        <p14:creationId xmlns:p14="http://schemas.microsoft.com/office/powerpoint/2010/main" val="5292680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677</Words>
  <Application>Microsoft Office PowerPoint</Application>
  <PresentationFormat>Widescreen</PresentationFormat>
  <Paragraphs>147</Paragraphs>
  <Slides>37</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vt:lpstr>
      <vt:lpstr>Arial Black</vt:lpstr>
      <vt:lpstr>Calibri</vt:lpstr>
      <vt:lpstr>Calibri Light</vt:lpstr>
      <vt:lpstr>Humnst777 BT</vt:lpstr>
      <vt:lpstr>Wingdings</vt:lpstr>
      <vt:lpstr>Office Theme</vt:lpstr>
      <vt:lpstr>PowerPoint Presentation</vt:lpstr>
      <vt:lpstr>Drum Cutters with Cutting Wheel</vt:lpstr>
      <vt:lpstr>Drum Cutters with Cutting Wheel</vt:lpstr>
      <vt:lpstr>Cutting tools</vt:lpstr>
      <vt:lpstr>Hydraulic Attachment Tools</vt:lpstr>
      <vt:lpstr>Picks / Cutting Tools</vt:lpstr>
      <vt:lpstr>Hydraulic Attachment Tools</vt:lpstr>
      <vt:lpstr>Hydraulic Attachment Tools</vt:lpstr>
      <vt:lpstr>Hydraulic Attachment Tools</vt:lpstr>
      <vt:lpstr>Application examples</vt:lpstr>
      <vt:lpstr>PowerPoint Presentation</vt:lpstr>
      <vt:lpstr>Drum Cutter Main Applications</vt:lpstr>
      <vt:lpstr>Hydraulic Attachment Tools</vt:lpstr>
      <vt:lpstr>Hydraulic Attachment Tools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Hydraulic Attachment Tools</vt:lpstr>
      <vt:lpstr>Hydraulic Attachment Tools</vt:lpstr>
      <vt:lpstr>Hydraulic Attachment Tools</vt:lpstr>
      <vt:lpstr>Hydraulic Attachment Tools</vt:lpstr>
      <vt:lpstr>Hydraulic Attachment Tools</vt:lpstr>
      <vt:lpstr>Hydraulic Attachment Tools</vt:lpstr>
      <vt:lpstr>Hydraulic Attachment Tools</vt:lpstr>
      <vt:lpstr>Hydraulic Attachment Tools</vt:lpstr>
      <vt:lpstr>Hydraulic Attachment Tools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Anand Nataraj</dc:creator>
  <cp:lastModifiedBy>Anand Nataraj</cp:lastModifiedBy>
  <cp:revision>1</cp:revision>
  <dcterms:created xsi:type="dcterms:W3CDTF">2020-09-03T16:38:31Z</dcterms:created>
  <dcterms:modified xsi:type="dcterms:W3CDTF">2020-09-03T16:38:51Z</dcterms:modified>
</cp:coreProperties>
</file>